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43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13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171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149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3827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4975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530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852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973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1463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288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374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576EB-2562-40A8-8265-772CAA201716}" type="datetimeFigureOut">
              <a:rPr lang="ru-RU" smtClean="0"/>
              <a:t>20.04.2025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C9AD21-7432-4978-96DD-B7654E5105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00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1781299" y="2215299"/>
            <a:ext cx="6316325" cy="1904214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084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1</dc:creator>
  <cp:lastModifiedBy>1</cp:lastModifiedBy>
  <cp:revision>5</cp:revision>
  <dcterms:created xsi:type="dcterms:W3CDTF">2025-04-16T12:19:04Z</dcterms:created>
  <dcterms:modified xsi:type="dcterms:W3CDTF">2025-04-20T10:20:04Z</dcterms:modified>
</cp:coreProperties>
</file>