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9" r:id="rId13"/>
    <p:sldId id="263" r:id="rId14"/>
    <p:sldId id="264" r:id="rId15"/>
  </p:sldIdLst>
  <p:sldSz cx="14630400" cy="8229600"/>
  <p:notesSz cx="8229600" cy="14630400"/>
  <p:embeddedFontLst>
    <p:embeddedFont>
      <p:font typeface="Consolas" panose="020B0609020204030204" pitchFamily="49" charset="0"/>
      <p:regular r:id="rId17"/>
      <p:bold r:id="rId18"/>
      <p:italic r:id="rId19"/>
      <p:boldItalic r:id="rId20"/>
    </p:embeddedFont>
    <p:embeddedFont>
      <p:font typeface="Instrument Sans Medium" panose="020B0604020202020204" charset="0"/>
      <p:regular r:id="rId21"/>
    </p:embeddedFont>
    <p:embeddedFont>
      <p:font typeface="Instrument Sans Semi Bold" panose="020B0604020202020204" charset="0"/>
      <p:regular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2" d="100"/>
          <a:sy n="62" d="100"/>
        </p:scale>
        <p:origin x="5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4139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22742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GitLab CI/CD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276368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Igor Allen, João Gabriel, Gabriel Corso, Lucas Paiva, Henzo Monteiro, Lucas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39" y="647699"/>
            <a:ext cx="13557625" cy="722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280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4" y="647699"/>
            <a:ext cx="13412221" cy="714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602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0" y="247973"/>
            <a:ext cx="14133176" cy="753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271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86614"/>
            <a:ext cx="13039844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3550" b="1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Conclusão - Para que tipo de projeto essa tecnologia é ideal?</a:t>
            </a:r>
            <a:endParaRPr lang="en-US" sz="3550" dirty="0"/>
          </a:p>
        </p:txBody>
      </p:sp>
      <p:sp>
        <p:nvSpPr>
          <p:cNvPr id="3" name="Text 1"/>
          <p:cNvSpPr/>
          <p:nvPr/>
        </p:nvSpPr>
        <p:spPr>
          <a:xfrm>
            <a:off x="793790" y="230874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GitLab CI/CD é ideal para projetos que: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292679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· Já estão versionados e hospedados no </a:t>
            </a:r>
            <a:r>
              <a:rPr lang="en-US" sz="1750" b="1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GitLab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54484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· Precisam de </a:t>
            </a:r>
            <a:r>
              <a:rPr lang="en-US" sz="1750" b="1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testes automatizados</a:t>
            </a: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, builds e deploys sem intervenção manual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16290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· Desejam </a:t>
            </a:r>
            <a:r>
              <a:rPr lang="en-US" sz="1750" b="1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controle total sobre o pipeline</a:t>
            </a: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(sem depender de serviços externos como GitHub Actions)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478095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· Utilizam </a:t>
            </a:r>
            <a:r>
              <a:rPr lang="en-US" sz="1750" b="1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Docker</a:t>
            </a: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ou </a:t>
            </a:r>
            <a:r>
              <a:rPr lang="en-US" sz="1750" b="1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infraestrutura em nuvem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539900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· Querem integrar segurança, testes e entrega contínua em um só lugar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6017062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Recomendação:</a:t>
            </a: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Projetos de pequeno a grande porte que precisam de CI/CD completo e querem manter tudo centralizado no GitLab.</a:t>
            </a:r>
            <a:endParaRPr lang="en-US" sz="175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81263" y="456724"/>
            <a:ext cx="13467874" cy="1038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050"/>
              </a:lnSpc>
              <a:buNone/>
            </a:pPr>
            <a:r>
              <a:rPr lang="en-US" sz="325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Perguntas sobre Gitlab CI/CD que POSSIVELMENTE O Douglas vai fazer:</a:t>
            </a:r>
            <a:endParaRPr lang="en-US" sz="3250" dirty="0"/>
          </a:p>
        </p:txBody>
      </p:sp>
      <p:sp>
        <p:nvSpPr>
          <p:cNvPr id="3" name="Text 1"/>
          <p:cNvSpPr/>
          <p:nvPr/>
        </p:nvSpPr>
        <p:spPr>
          <a:xfrm>
            <a:off x="581263" y="1744028"/>
            <a:ext cx="6381155" cy="311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1. Como o GitLab CI/CD se encaixa na cultura DevOps?</a:t>
            </a:r>
            <a:endParaRPr lang="en-US" sz="1950" dirty="0"/>
          </a:p>
        </p:txBody>
      </p:sp>
      <p:sp>
        <p:nvSpPr>
          <p:cNvPr id="4" name="Text 2"/>
          <p:cNvSpPr/>
          <p:nvPr/>
        </p:nvSpPr>
        <p:spPr>
          <a:xfrm>
            <a:off x="581263" y="2304574"/>
            <a:ext cx="13467874" cy="7972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300" b="1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Resposta:</a:t>
            </a:r>
            <a:r>
              <a:rPr lang="en-US" sz="130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GitLab CI/CD automatiza o ciclo de vida do software — </a:t>
            </a:r>
            <a:r>
              <a:rPr lang="en-US" sz="1300" b="1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desde o build até o deploy</a:t>
            </a:r>
            <a:r>
              <a:rPr lang="en-US" sz="130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— permitindo entregas contínuas, testes automatizados e integração entre times. Isso é um dos pilares do DevOps.</a:t>
            </a:r>
            <a:endParaRPr lang="en-US" sz="1300" dirty="0"/>
          </a:p>
        </p:txBody>
      </p:sp>
      <p:sp>
        <p:nvSpPr>
          <p:cNvPr id="5" name="Text 3"/>
          <p:cNvSpPr/>
          <p:nvPr/>
        </p:nvSpPr>
        <p:spPr>
          <a:xfrm>
            <a:off x="581263" y="3350895"/>
            <a:ext cx="7091601" cy="311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2. Quais práticas DevOps são aplicadas com o GitLab CI/CD?</a:t>
            </a:r>
            <a:endParaRPr lang="en-US" sz="1950" dirty="0"/>
          </a:p>
        </p:txBody>
      </p:sp>
      <p:sp>
        <p:nvSpPr>
          <p:cNvPr id="6" name="Text 4"/>
          <p:cNvSpPr/>
          <p:nvPr/>
        </p:nvSpPr>
        <p:spPr>
          <a:xfrm>
            <a:off x="581263" y="3911441"/>
            <a:ext cx="13467874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300" b="1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Resposta:</a:t>
            </a:r>
            <a:endParaRPr lang="en-US" sz="1300" dirty="0"/>
          </a:p>
        </p:txBody>
      </p:sp>
      <p:sp>
        <p:nvSpPr>
          <p:cNvPr id="7" name="Text 5"/>
          <p:cNvSpPr/>
          <p:nvPr/>
        </p:nvSpPr>
        <p:spPr>
          <a:xfrm>
            <a:off x="581263" y="4363998"/>
            <a:ext cx="13467874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50"/>
              </a:lnSpc>
              <a:buSzPct val="100000"/>
              <a:buChar char="•"/>
            </a:pPr>
            <a:r>
              <a:rPr lang="en-US" sz="1300" b="1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Integração Contínua (CI)</a:t>
            </a:r>
            <a:r>
              <a:rPr lang="en-US" sz="130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: Código é testado automaticamente após cada commit.</a:t>
            </a:r>
            <a:endParaRPr lang="en-US" sz="1300" dirty="0"/>
          </a:p>
        </p:txBody>
      </p:sp>
      <p:sp>
        <p:nvSpPr>
          <p:cNvPr id="8" name="Text 6"/>
          <p:cNvSpPr/>
          <p:nvPr/>
        </p:nvSpPr>
        <p:spPr>
          <a:xfrm>
            <a:off x="581263" y="4687848"/>
            <a:ext cx="13467874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50"/>
              </a:lnSpc>
              <a:buSzPct val="100000"/>
              <a:buChar char="•"/>
            </a:pPr>
            <a:r>
              <a:rPr lang="en-US" sz="1300" b="1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Entrega Contínua (CD)</a:t>
            </a:r>
            <a:r>
              <a:rPr lang="en-US" sz="130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: Código é preparado e pode ser enviado para produção rapidamente.</a:t>
            </a:r>
            <a:endParaRPr lang="en-US" sz="1300" dirty="0"/>
          </a:p>
        </p:txBody>
      </p:sp>
      <p:sp>
        <p:nvSpPr>
          <p:cNvPr id="9" name="Text 7"/>
          <p:cNvSpPr/>
          <p:nvPr/>
        </p:nvSpPr>
        <p:spPr>
          <a:xfrm>
            <a:off x="581263" y="5011698"/>
            <a:ext cx="13467874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50"/>
              </a:lnSpc>
              <a:buSzPct val="100000"/>
              <a:buChar char="•"/>
            </a:pPr>
            <a:r>
              <a:rPr lang="en-US" sz="1300" b="1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Automação</a:t>
            </a:r>
            <a:r>
              <a:rPr lang="en-US" sz="130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: Tarefas repetitivas, como testes e deploy, são executadas automaticamente.</a:t>
            </a:r>
            <a:endParaRPr lang="en-US" sz="1300" dirty="0"/>
          </a:p>
        </p:txBody>
      </p:sp>
      <p:sp>
        <p:nvSpPr>
          <p:cNvPr id="10" name="Text 8"/>
          <p:cNvSpPr/>
          <p:nvPr/>
        </p:nvSpPr>
        <p:spPr>
          <a:xfrm>
            <a:off x="581263" y="5526524"/>
            <a:ext cx="7072074" cy="311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3. Quais os benefícios de aplicar DevOps com GitLab CI/CD?</a:t>
            </a:r>
            <a:endParaRPr lang="en-US" sz="1950" dirty="0"/>
          </a:p>
        </p:txBody>
      </p:sp>
      <p:sp>
        <p:nvSpPr>
          <p:cNvPr id="11" name="Text 9"/>
          <p:cNvSpPr/>
          <p:nvPr/>
        </p:nvSpPr>
        <p:spPr>
          <a:xfrm>
            <a:off x="581263" y="6087070"/>
            <a:ext cx="13467874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300" b="1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Resposta:</a:t>
            </a:r>
            <a:endParaRPr lang="en-US" sz="1300" dirty="0"/>
          </a:p>
        </p:txBody>
      </p:sp>
      <p:sp>
        <p:nvSpPr>
          <p:cNvPr id="12" name="Text 10"/>
          <p:cNvSpPr/>
          <p:nvPr/>
        </p:nvSpPr>
        <p:spPr>
          <a:xfrm>
            <a:off x="581263" y="6539627"/>
            <a:ext cx="13467874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50"/>
              </a:lnSpc>
              <a:buSzPct val="100000"/>
              <a:buChar char="•"/>
            </a:pPr>
            <a:r>
              <a:rPr lang="en-US" sz="130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Menos erros manuais.</a:t>
            </a:r>
            <a:endParaRPr lang="en-US" sz="1300" dirty="0"/>
          </a:p>
        </p:txBody>
      </p:sp>
      <p:sp>
        <p:nvSpPr>
          <p:cNvPr id="13" name="Text 11"/>
          <p:cNvSpPr/>
          <p:nvPr/>
        </p:nvSpPr>
        <p:spPr>
          <a:xfrm>
            <a:off x="581263" y="6863477"/>
            <a:ext cx="13467874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50"/>
              </a:lnSpc>
              <a:buSzPct val="100000"/>
              <a:buChar char="•"/>
            </a:pPr>
            <a:r>
              <a:rPr lang="en-US" sz="130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Feedback rápido com pipelines visuais.</a:t>
            </a:r>
            <a:endParaRPr lang="en-US" sz="1300" dirty="0"/>
          </a:p>
        </p:txBody>
      </p:sp>
      <p:sp>
        <p:nvSpPr>
          <p:cNvPr id="14" name="Text 12"/>
          <p:cNvSpPr/>
          <p:nvPr/>
        </p:nvSpPr>
        <p:spPr>
          <a:xfrm>
            <a:off x="581263" y="7187327"/>
            <a:ext cx="13467874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50"/>
              </a:lnSpc>
              <a:buSzPct val="100000"/>
              <a:buChar char="•"/>
            </a:pPr>
            <a:r>
              <a:rPr lang="en-US" sz="130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Tempo de entrega reduzido.</a:t>
            </a:r>
            <a:endParaRPr lang="en-US" sz="1300" dirty="0"/>
          </a:p>
        </p:txBody>
      </p:sp>
      <p:sp>
        <p:nvSpPr>
          <p:cNvPr id="15" name="Text 13"/>
          <p:cNvSpPr/>
          <p:nvPr/>
        </p:nvSpPr>
        <p:spPr>
          <a:xfrm>
            <a:off x="581263" y="7511177"/>
            <a:ext cx="13467874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50"/>
              </a:lnSpc>
              <a:buSzPct val="100000"/>
              <a:buChar char="•"/>
            </a:pPr>
            <a:r>
              <a:rPr lang="en-US" sz="130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Melhor colaboração entre desenvolvedores e operações.</a:t>
            </a:r>
            <a:endParaRPr lang="en-US" sz="13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0218" y="620792"/>
            <a:ext cx="6647617" cy="7055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00" b="1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Introdução à Ferramenta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790218" y="1664970"/>
            <a:ext cx="13049964" cy="10833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b="1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O que é?</a:t>
            </a: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GitLab CI/CD é um recurso nativo do GitLab que automatiza o ciclo de vida do desenvolvimento de software, abrangendo </a:t>
            </a:r>
            <a:r>
              <a:rPr lang="en-US" sz="1750" b="1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build, test e deploy</a:t>
            </a: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, com base em mudanças no código.</a:t>
            </a:r>
            <a:endParaRPr lang="en-US" sz="175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218" y="3002280"/>
            <a:ext cx="564356" cy="564356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790218" y="3848814"/>
            <a:ext cx="2822258" cy="3526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Como Funciona?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790218" y="4336852"/>
            <a:ext cx="6383893" cy="7679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 automação é configurada através de um arquivo </a:t>
            </a:r>
            <a:r>
              <a:rPr lang="en-US" sz="1750" dirty="0">
                <a:solidFill>
                  <a:srgbClr val="CFD0D8"/>
                </a:solidFill>
                <a:highlight>
                  <a:srgbClr val="25252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.gitlab-ci.yml</a:t>
            </a: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no repositório. Ele define: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90218" y="5240179"/>
            <a:ext cx="6383893" cy="7679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00"/>
              </a:lnSpc>
              <a:buSzPct val="100000"/>
              <a:buChar char="•"/>
            </a:pPr>
            <a:r>
              <a:rPr lang="en-US" sz="1750" b="1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Stages:</a:t>
            </a: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Etapas principais do pipeline (ex: </a:t>
            </a:r>
            <a:r>
              <a:rPr lang="en-US" sz="1750" dirty="0">
                <a:solidFill>
                  <a:srgbClr val="CFD0D8"/>
                </a:solidFill>
                <a:highlight>
                  <a:srgbClr val="25252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build</a:t>
            </a: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, </a:t>
            </a:r>
            <a:r>
              <a:rPr lang="en-US" sz="1750" dirty="0">
                <a:solidFill>
                  <a:srgbClr val="CFD0D8"/>
                </a:solidFill>
                <a:highlight>
                  <a:srgbClr val="25252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test</a:t>
            </a: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, </a:t>
            </a:r>
            <a:r>
              <a:rPr lang="en-US" sz="1750" dirty="0">
                <a:solidFill>
                  <a:srgbClr val="CFD0D8"/>
                </a:solidFill>
                <a:highlight>
                  <a:srgbClr val="25252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deploy</a:t>
            </a: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).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790218" y="6087070"/>
            <a:ext cx="6383893" cy="7222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00"/>
              </a:lnSpc>
              <a:buSzPct val="100000"/>
              <a:buChar char="•"/>
            </a:pPr>
            <a:r>
              <a:rPr lang="en-US" sz="1750" b="1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Jobs:</a:t>
            </a: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Tarefas específicas a serem executadas dentro de cada etapa.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790218" y="6888242"/>
            <a:ext cx="6383893" cy="7222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00"/>
              </a:lnSpc>
              <a:buSzPct val="100000"/>
              <a:buChar char="•"/>
            </a:pPr>
            <a:r>
              <a:rPr lang="en-US" sz="1750" b="1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Runners:</a:t>
            </a: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Máquinas virtuais ou físicas que executam os jobs.</a:t>
            </a:r>
            <a:endParaRPr lang="en-US" sz="1750" dirty="0"/>
          </a:p>
        </p:txBody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6289" y="3002280"/>
            <a:ext cx="564356" cy="564356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7456289" y="3848814"/>
            <a:ext cx="2863810" cy="3526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Vantagens Principais:</a:t>
            </a:r>
            <a:endParaRPr lang="en-US" sz="2200" dirty="0"/>
          </a:p>
        </p:txBody>
      </p:sp>
      <p:sp>
        <p:nvSpPr>
          <p:cNvPr id="12" name="Text 8"/>
          <p:cNvSpPr/>
          <p:nvPr/>
        </p:nvSpPr>
        <p:spPr>
          <a:xfrm>
            <a:off x="7456289" y="4336852"/>
            <a:ext cx="6383893" cy="7222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00"/>
              </a:lnSpc>
              <a:buSzPct val="100000"/>
              <a:buChar char="•"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Totalmente integrado ao GitLab, sem necessidade de plugins.</a:t>
            </a:r>
            <a:endParaRPr lang="en-US" sz="1750" dirty="0"/>
          </a:p>
        </p:txBody>
      </p:sp>
      <p:sp>
        <p:nvSpPr>
          <p:cNvPr id="13" name="Text 9"/>
          <p:cNvSpPr/>
          <p:nvPr/>
        </p:nvSpPr>
        <p:spPr>
          <a:xfrm>
            <a:off x="7456289" y="5138023"/>
            <a:ext cx="6383893" cy="7222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00"/>
              </a:lnSpc>
              <a:buSzPct val="100000"/>
              <a:buChar char="•"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Amplo suporte a tecnologias como Docker, Kubernetes e scripts personalizados.</a:t>
            </a:r>
            <a:endParaRPr lang="en-US" sz="1750" dirty="0"/>
          </a:p>
        </p:txBody>
      </p:sp>
      <p:sp>
        <p:nvSpPr>
          <p:cNvPr id="14" name="Text 10"/>
          <p:cNvSpPr/>
          <p:nvPr/>
        </p:nvSpPr>
        <p:spPr>
          <a:xfrm>
            <a:off x="7456289" y="5939195"/>
            <a:ext cx="6383893" cy="7222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00"/>
              </a:lnSpc>
              <a:buSzPct val="100000"/>
              <a:buChar char="•"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Permite deploys automáticos e oferece um pipeline visual com feedback em tempo real.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10295"/>
            <a:ext cx="1000494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Demonstração Prática: Passos Iniciais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459236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 seguir, demonstraremos os passos básicos para configurar seu primeiro projeto no GitLab CI/CD. Estes conceitos podem ser adaptados para configurações mais complexas.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44019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Pesquise por "gitlab sign in" no Google e faça o cadastro ou login usando sua conta Google.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88239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2"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Clique em "New Project" (Novo Projeto).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32458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3"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Selecione "Create blank Project" (Criar Projeto em Branco).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4766786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4"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Defina o nome do projeto (a descrição é opcional). Escolha a visibilidade (privado ou público – geralmente público) e certifique-se de não iniciar o repositório com um arquivo Readme.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557188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5"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Clique em "Create Project" (Criar Projeto).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601408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6"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Crie um novo arquivo.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93790" y="645628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7"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Nomeie este arquivo como ".gitlab-ci.yml".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65449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O que o codigo faz? 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1690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O pipeline roda duas etapas automáticas.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259104"/>
            <a:ext cx="13042821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Na etapa </a:t>
            </a:r>
            <a:r>
              <a:rPr lang="en-US" sz="1750" dirty="0">
                <a:solidFill>
                  <a:srgbClr val="CFD0D8"/>
                </a:solidFill>
                <a:highlight>
                  <a:srgbClr val="25252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install</a:t>
            </a: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, cria um arquivo com "Olá Mundo" e imprime a versão do Node.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724162"/>
            <a:ext cx="13042821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Na etapa </a:t>
            </a:r>
            <a:r>
              <a:rPr lang="en-US" sz="1750" dirty="0">
                <a:solidFill>
                  <a:srgbClr val="CFD0D8"/>
                </a:solidFill>
                <a:highlight>
                  <a:srgbClr val="25252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build</a:t>
            </a: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, lê e mostra esse arquivo.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89" y="5189220"/>
            <a:ext cx="13042821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O uso de </a:t>
            </a:r>
            <a:r>
              <a:rPr lang="en-US" sz="1750" dirty="0">
                <a:solidFill>
                  <a:srgbClr val="CFD0D8"/>
                </a:solidFill>
                <a:highlight>
                  <a:srgbClr val="25252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artifacts</a:t>
            </a: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garante que arquivos criados em uma etapa possam ser usados nas etapas seguintes.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95205"/>
            <a:ext cx="5567839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3550" b="1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Dificuldades Enfrentadas:</a:t>
            </a:r>
            <a:endParaRPr lang="en-US" sz="3550" dirty="0"/>
          </a:p>
        </p:txBody>
      </p:sp>
      <p:sp>
        <p:nvSpPr>
          <p:cNvPr id="3" name="Text 1"/>
          <p:cNvSpPr/>
          <p:nvPr/>
        </p:nvSpPr>
        <p:spPr>
          <a:xfrm>
            <a:off x="793790" y="341733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· Aprendizado inicial da sintaxe.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03538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· Entendimento da lógica entre </a:t>
            </a:r>
            <a:r>
              <a:rPr lang="en-US" sz="1750" b="1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stages</a:t>
            </a: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e </a:t>
            </a:r>
            <a:r>
              <a:rPr lang="en-US" sz="1750" b="1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jobs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65343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· Erros de ambiente (dependências quebradas, permissões)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27149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· Falta de documentação clara em alguns pontos específicos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98370"/>
            <a:ext cx="731520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Vantagens do GitLab CI/CD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36077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Totalmente integrado ao GitLab, sem plugins externos.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80297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Suporte a Docker, Kubernetes e scripts personalizados.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24517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Deploys automatizados para ambientes de produção.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68737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Pipeline visual com feedback em tempo real.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305425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Com a sua integração perfeita e amplo suporte a tecnologias, o GitLab CI/CD oferece uma experiência de automação de pipeline superior e feedback imediato.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4068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Integração com Git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190309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Siga estes passos para integrar seu projeto localmente com o Git e o GitLab: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252114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Escolha a pasta ou arquivo no seu computador.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296334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2"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Clique com o botão direito e selecione "Git Bash here" (se você tiver o Git instalado).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340554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3"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Configure seu Git, se ainda não o fez: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3847743"/>
            <a:ext cx="13042821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4"/>
            </a:pPr>
            <a:r>
              <a:rPr lang="en-US" sz="1750" dirty="0">
                <a:solidFill>
                  <a:srgbClr val="CFD0D8"/>
                </a:solidFill>
                <a:highlight>
                  <a:srgbClr val="25252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git config --global user.name "Seu Nome"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4312801"/>
            <a:ext cx="13042821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5"/>
            </a:pPr>
            <a:r>
              <a:rPr lang="en-US" sz="1750" dirty="0">
                <a:solidFill>
                  <a:srgbClr val="CFD0D8"/>
                </a:solidFill>
                <a:highlight>
                  <a:srgbClr val="25252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git config --global user.email "seu.email@exemplo.com"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4777859"/>
            <a:ext cx="13042821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6"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Inicie o repositório Git na pasta: </a:t>
            </a:r>
            <a:r>
              <a:rPr lang="en-US" sz="1750" dirty="0">
                <a:solidFill>
                  <a:srgbClr val="CFD0D8"/>
                </a:solidFill>
                <a:highlight>
                  <a:srgbClr val="25252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git init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93790" y="5242917"/>
            <a:ext cx="13042821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7"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Adicione todos os arquivos ao estágio para commit: </a:t>
            </a:r>
            <a:r>
              <a:rPr lang="en-US" sz="1750" dirty="0">
                <a:solidFill>
                  <a:srgbClr val="CFD0D8"/>
                </a:solidFill>
                <a:highlight>
                  <a:srgbClr val="25252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git add 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93790" y="5707975"/>
            <a:ext cx="13042821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8"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Faça o commit das alterações com uma mensagem: </a:t>
            </a:r>
            <a:r>
              <a:rPr lang="en-US" sz="1750" dirty="0">
                <a:solidFill>
                  <a:srgbClr val="CFD0D8"/>
                </a:solidFill>
                <a:highlight>
                  <a:srgbClr val="25252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git commit -m "Mensagem da atualização"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93790" y="6173033"/>
            <a:ext cx="13042821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9"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Conecte seu repositório local ao remoto no GitLab: </a:t>
            </a:r>
            <a:r>
              <a:rPr lang="en-US" sz="1750" dirty="0">
                <a:solidFill>
                  <a:srgbClr val="CFD0D8"/>
                </a:solidFill>
                <a:highlight>
                  <a:srgbClr val="25252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git remote add origin "link-do-repositorio"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793790" y="6638092"/>
            <a:ext cx="13042821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10"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Envie as alterações para o repositório remoto: </a:t>
            </a:r>
            <a:r>
              <a:rPr lang="en-US" sz="1750" dirty="0">
                <a:solidFill>
                  <a:srgbClr val="CFD0D8"/>
                </a:solidFill>
                <a:highlight>
                  <a:srgbClr val="25252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git push origin master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93790" y="7103150"/>
            <a:ext cx="13042821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11"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Para baixar atualizações do repositório remoto: </a:t>
            </a:r>
            <a:r>
              <a:rPr lang="en-US" sz="1750" dirty="0">
                <a:solidFill>
                  <a:srgbClr val="CFD0D8"/>
                </a:solidFill>
                <a:highlight>
                  <a:srgbClr val="25252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git pull origin master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4" y="647700"/>
            <a:ext cx="13237739" cy="705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034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96" y="402957"/>
            <a:ext cx="13871450" cy="739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142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851</Words>
  <Application>Microsoft Office PowerPoint</Application>
  <PresentationFormat>Personalizar</PresentationFormat>
  <Paragraphs>82</Paragraphs>
  <Slides>14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Consolas</vt:lpstr>
      <vt:lpstr>Arial</vt:lpstr>
      <vt:lpstr>Instrument Sans Medium</vt:lpstr>
      <vt:lpstr>Instrument Sans Semi Bold</vt:lpstr>
      <vt:lpstr>Calibri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Igor Costa</cp:lastModifiedBy>
  <cp:revision>4</cp:revision>
  <dcterms:created xsi:type="dcterms:W3CDTF">2025-06-10T21:43:25Z</dcterms:created>
  <dcterms:modified xsi:type="dcterms:W3CDTF">2025-06-10T22:10:53Z</dcterms:modified>
</cp:coreProperties>
</file>