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Nuni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e1981175d2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e1981175d2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e1981175d2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e1981175d2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e1981175d2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e1981175d2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e1981175d2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e1981175d2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e12d44933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e12d44933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e14367791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e14367791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e14367791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e14367791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xMOOC online judge system of sequential courses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40"/>
            <a:ext cx="5361300" cy="11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Igor Amashukeli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Student number: 3108361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Supervisor : Osama Abushama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ctrTitle"/>
          </p:nvPr>
        </p:nvSpPr>
        <p:spPr>
          <a:xfrm>
            <a:off x="1891353" y="1360558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600"/>
              <a:t>What is it?</a:t>
            </a:r>
            <a:endParaRPr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600"/>
              <a:t>What are the goals?</a:t>
            </a:r>
            <a:endParaRPr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600"/>
              <a:t>How it was implemented?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  <p:sp>
        <p:nvSpPr>
          <p:cNvPr id="135" name="Google Shape;135;p14"/>
          <p:cNvSpPr txBox="1"/>
          <p:nvPr>
            <p:ph idx="1" type="subTitle"/>
          </p:nvPr>
        </p:nvSpPr>
        <p:spPr>
          <a:xfrm>
            <a:off x="622475" y="3022403"/>
            <a:ext cx="7508400" cy="34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ctrTitle"/>
          </p:nvPr>
        </p:nvSpPr>
        <p:spPr>
          <a:xfrm>
            <a:off x="1806603" y="4881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300"/>
              <a:t>What is it?</a:t>
            </a:r>
            <a:endParaRPr sz="100"/>
          </a:p>
        </p:txBody>
      </p:sp>
      <p:sp>
        <p:nvSpPr>
          <p:cNvPr id="141" name="Google Shape;141;p15"/>
          <p:cNvSpPr txBox="1"/>
          <p:nvPr>
            <p:ph idx="1" type="subTitle"/>
          </p:nvPr>
        </p:nvSpPr>
        <p:spPr>
          <a:xfrm>
            <a:off x="1373550" y="1492470"/>
            <a:ext cx="6396900" cy="24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ru"/>
              <a:t>xMOOC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ru"/>
              <a:t>online judge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ru"/>
              <a:t>math and programming course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ru"/>
              <a:t>course problems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ctrTitle"/>
          </p:nvPr>
        </p:nvSpPr>
        <p:spPr>
          <a:xfrm>
            <a:off x="1761028" y="63788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600"/>
              <a:t>What are the goals?</a:t>
            </a:r>
            <a:endParaRPr/>
          </a:p>
        </p:txBody>
      </p:sp>
      <p:sp>
        <p:nvSpPr>
          <p:cNvPr id="147" name="Google Shape;147;p16"/>
          <p:cNvSpPr txBox="1"/>
          <p:nvPr>
            <p:ph idx="1" type="subTitle"/>
          </p:nvPr>
        </p:nvSpPr>
        <p:spPr>
          <a:xfrm>
            <a:off x="1500600" y="1876577"/>
            <a:ext cx="6266700" cy="19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ru"/>
              <a:t>consequent course</a:t>
            </a:r>
            <a:endParaRPr/>
          </a:p>
          <a:p>
            <a: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ru"/>
              <a:t>from first principles</a:t>
            </a:r>
            <a:endParaRPr/>
          </a:p>
          <a:p>
            <a: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ru"/>
              <a:t>the new tasks require no more than knowledge of the old ones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600"/>
              <a:t>How it was implemented?</a:t>
            </a:r>
            <a:endParaRPr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  <p:sp>
        <p:nvSpPr>
          <p:cNvPr id="153" name="Google Shape;153;p17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The details on the next slides!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High level diagram</a:t>
            </a:r>
            <a:endParaRPr/>
          </a:p>
        </p:txBody>
      </p:sp>
      <p:sp>
        <p:nvSpPr>
          <p:cNvPr id="159" name="Google Shape;159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5706" y="1969201"/>
            <a:ext cx="4027195" cy="249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High level client diagram</a:t>
            </a:r>
            <a:endParaRPr/>
          </a:p>
        </p:txBody>
      </p:sp>
      <p:sp>
        <p:nvSpPr>
          <p:cNvPr id="166" name="Google Shape;166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6038" y="1752998"/>
            <a:ext cx="5471927" cy="248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High-level data model</a:t>
            </a:r>
            <a:endParaRPr/>
          </a:p>
        </p:txBody>
      </p:sp>
      <p:sp>
        <p:nvSpPr>
          <p:cNvPr id="173" name="Google Shape;173;p20"/>
          <p:cNvSpPr txBox="1"/>
          <p:nvPr>
            <p:ph idx="1" type="body"/>
          </p:nvPr>
        </p:nvSpPr>
        <p:spPr>
          <a:xfrm>
            <a:off x="1940200" y="2336175"/>
            <a:ext cx="6111300" cy="17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5995" y="1849075"/>
            <a:ext cx="4801281" cy="2512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