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69a2785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69a2785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c69a2785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c69a2785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c69a2785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c69a2785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69a2785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c69a2785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95350"/>
            <a:ext cx="8520600" cy="15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Defeat the wall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85425" y="3094050"/>
            <a:ext cx="75609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CCCCCC"/>
                </a:solidFill>
              </a:rPr>
              <a:t>Разработчики проекта Павлов Всеволод Юрьевич и Макаров Игорь Борисович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96250" y="4804800"/>
            <a:ext cx="555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</a:rPr>
              <a:t>Выполнено в рамках проекта Лицей Академии Яндекса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0" y="1741025"/>
            <a:ext cx="39342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700"/>
              <a:t>Идея нашего проекта в том, чтобы создать игру жанра платформер rogue-like. Чтобы пройти игру нужно добраться до финального босса по случайно генерируемому уровню и победить его, после чего игра будет окончена. При смерти персонажа игра начинается заново в другом случайно сгенерированном уровне.</a:t>
            </a:r>
            <a:endParaRPr sz="1700"/>
          </a:p>
        </p:txBody>
      </p:sp>
      <p:sp>
        <p:nvSpPr>
          <p:cNvPr id="62" name="Google Shape;62;p14"/>
          <p:cNvSpPr txBox="1"/>
          <p:nvPr/>
        </p:nvSpPr>
        <p:spPr>
          <a:xfrm>
            <a:off x="905325" y="696400"/>
            <a:ext cx="72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Введение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50" y="2080787"/>
            <a:ext cx="3996226" cy="22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2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Реализация</a:t>
            </a:r>
            <a:endParaRPr sz="3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611800" y="1864200"/>
            <a:ext cx="41631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Проект был реализован с помощью классов внутриигровых объектов, методы которых вызываются в основном коде игры, а также файла со всеми константами. Например класс игрока в котором есть методы прыжка, выстрела, удара мечом, получения урона и т.п.</a:t>
            </a:r>
            <a:endParaRPr sz="17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9225"/>
            <a:ext cx="3986150" cy="224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47175" y="2845350"/>
            <a:ext cx="79191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Для создания этой игры использовались технологии, которые включает в себя библиотека pygame, а также встроенные библиотеки языка программирования python, были реализованы анимации объектов, их столкновения, интерфейс начального и конечного окон. Карты для построения локаций игры находятся в текстовых документах, откуда скриптом считывается информация, по которой выстраивается уровень.</a:t>
            </a:r>
            <a:endParaRPr sz="17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024" y="251450"/>
            <a:ext cx="4407950" cy="24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24600"/>
            <a:ext cx="8520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</a:t>
            </a:r>
            <a:endParaRPr sz="3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5325" y="1502250"/>
            <a:ext cx="7561200" cy="3066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3600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Мы многому научились, пока создавали этот проект и получили опыт в создании игр. Некоторые аспекты игры ещё нужно доработать, например сделать большее разнообразие локаций и монстров добавить новое оружие, способности, создать новые уровни.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