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0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embeddedFontLst>
    <p:embeddedFont>
      <p:font typeface="Roboto Slab Light"/>
      <p:regular r:id="rId16"/>
      <p:bold r:id="rId17"/>
    </p:embeddedFont>
    <p:embeddedFont>
      <p:font typeface="Bebas Neue"/>
      <p:regular r:id="rId18"/>
    </p:embeddedFont>
    <p:embeddedFont>
      <p:font typeface="Overpass"/>
      <p:regular r:id="rId19"/>
      <p:bold r:id="rId20"/>
      <p:italic r:id="rId21"/>
      <p:boldItalic r:id="rId22"/>
    </p:embeddedFont>
    <p:embeddedFont>
      <p:font typeface="Fira Sans Extra Condensed Medium"/>
      <p:regular r:id="rId23"/>
      <p:bold r:id="rId24"/>
      <p:italic r:id="rId25"/>
      <p:boldItalic r:id="rId26"/>
    </p:embeddedFont>
    <p:embeddedFont>
      <p:font typeface="Overpass ExtraLight"/>
      <p:regular r:id="rId27"/>
      <p:bold r:id="rId28"/>
      <p:italic r:id="rId29"/>
      <p:boldItalic r:id="rId30"/>
    </p:embeddedFont>
    <p:embeddedFont>
      <p:font typeface="Overpass Light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OverpassLight-regular.fntdata"/><Relationship Id="rId30" Type="http://schemas.openxmlformats.org/officeDocument/2006/relationships/font" Target="fonts/OverpassExtraLight-boldItalic.fntdata"/><Relationship Id="rId33" Type="http://schemas.openxmlformats.org/officeDocument/2006/relationships/font" Target="fonts/OverpassLight-italic.fntdata"/><Relationship Id="rId32" Type="http://schemas.openxmlformats.org/officeDocument/2006/relationships/font" Target="fonts/OverpassLight-bold.fntdata"/><Relationship Id="rId34" Type="http://schemas.openxmlformats.org/officeDocument/2006/relationships/font" Target="fonts/OverpassLight-boldItalic.fntdata"/><Relationship Id="rId20" Type="http://schemas.openxmlformats.org/officeDocument/2006/relationships/font" Target="fonts/Overpass-bold.fntdata"/><Relationship Id="rId22" Type="http://schemas.openxmlformats.org/officeDocument/2006/relationships/font" Target="fonts/Overpass-boldItalic.fntdata"/><Relationship Id="rId21" Type="http://schemas.openxmlformats.org/officeDocument/2006/relationships/font" Target="fonts/Overpass-italic.fntdata"/><Relationship Id="rId24" Type="http://schemas.openxmlformats.org/officeDocument/2006/relationships/font" Target="fonts/FiraSansExtraCondensedMedium-bold.fntdata"/><Relationship Id="rId23" Type="http://schemas.openxmlformats.org/officeDocument/2006/relationships/font" Target="fonts/FiraSansExtraCondensedMedium-regular.fntdata"/><Relationship Id="rId26" Type="http://schemas.openxmlformats.org/officeDocument/2006/relationships/font" Target="fonts/FiraSansExtraCondensedMedium-boldItalic.fntdata"/><Relationship Id="rId25" Type="http://schemas.openxmlformats.org/officeDocument/2006/relationships/font" Target="fonts/FiraSansExtraCondensedMedium-italic.fntdata"/><Relationship Id="rId28" Type="http://schemas.openxmlformats.org/officeDocument/2006/relationships/font" Target="fonts/OverpassExtraLight-bold.fntdata"/><Relationship Id="rId27" Type="http://schemas.openxmlformats.org/officeDocument/2006/relationships/font" Target="fonts/OverpassExtraLight-regular.fntdata"/><Relationship Id="rId29" Type="http://schemas.openxmlformats.org/officeDocument/2006/relationships/font" Target="fonts/OverpassExtraLight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RobotoSlabLight-bold.fntdata"/><Relationship Id="rId16" Type="http://schemas.openxmlformats.org/officeDocument/2006/relationships/font" Target="fonts/RobotoSlabLight-regular.fntdata"/><Relationship Id="rId19" Type="http://schemas.openxmlformats.org/officeDocument/2006/relationships/font" Target="fonts/Overpass-regular.fntdata"/><Relationship Id="rId18" Type="http://schemas.openxmlformats.org/officeDocument/2006/relationships/font" Target="fonts/BebasNeue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1df4f68e896_0_14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g1df4f68e896_0_14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1df4f68e896_0_4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Google Shape;514;g1df4f68e896_0_4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77d29277cd_2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77d29277cd_2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1df4f68e89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1df4f68e89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1df4f68e896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1df4f68e896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1df4f68e896_0_14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1df4f68e896_0_14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1df4f68e896_0_14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1df4f68e896_0_14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1df4f68e896_0_14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" name="Google Shape;489;g1df4f68e896_0_14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1df4f68e896_0_14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6" name="Google Shape;496;g1df4f68e896_0_14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1df4f68e896_0_14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2" name="Google Shape;502;g1df4f68e896_0_14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101550" y="106200"/>
            <a:ext cx="8940900" cy="49311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-94450" y="2571750"/>
            <a:ext cx="9308100" cy="2589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103225" y="2571750"/>
            <a:ext cx="8940900" cy="2481600"/>
            <a:chOff x="103225" y="2571750"/>
            <a:chExt cx="8940900" cy="2481600"/>
          </a:xfrm>
        </p:grpSpPr>
        <p:cxnSp>
          <p:nvCxnSpPr>
            <p:cNvPr id="12" name="Google Shape;12;p2"/>
            <p:cNvCxnSpPr/>
            <p:nvPr/>
          </p:nvCxnSpPr>
          <p:spPr>
            <a:xfrm>
              <a:off x="103225" y="2571750"/>
              <a:ext cx="0" cy="24816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" name="Google Shape;13;p2"/>
            <p:cNvCxnSpPr/>
            <p:nvPr/>
          </p:nvCxnSpPr>
          <p:spPr>
            <a:xfrm>
              <a:off x="9044125" y="2571750"/>
              <a:ext cx="0" cy="24816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>
              <a:off x="103225" y="5053350"/>
              <a:ext cx="89409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5" name="Google Shape;15;p2"/>
          <p:cNvSpPr txBox="1"/>
          <p:nvPr/>
        </p:nvSpPr>
        <p:spPr>
          <a:xfrm>
            <a:off x="4697175" y="1320225"/>
            <a:ext cx="3616800" cy="17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6" name="Google Shape;16;p2"/>
          <p:cNvSpPr txBox="1"/>
          <p:nvPr/>
        </p:nvSpPr>
        <p:spPr>
          <a:xfrm>
            <a:off x="5911825" y="2977800"/>
            <a:ext cx="24021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 Slab Light"/>
              <a:ea typeface="Roboto Slab Light"/>
              <a:cs typeface="Roboto Slab Light"/>
              <a:sym typeface="Roboto Slab Light"/>
            </a:endParaRPr>
          </a:p>
        </p:txBody>
      </p:sp>
      <p:sp>
        <p:nvSpPr>
          <p:cNvPr id="17" name="Google Shape;17;p2"/>
          <p:cNvSpPr txBox="1"/>
          <p:nvPr>
            <p:ph type="ctrTitle"/>
          </p:nvPr>
        </p:nvSpPr>
        <p:spPr>
          <a:xfrm>
            <a:off x="2194775" y="1457250"/>
            <a:ext cx="4754400" cy="222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" type="subTitle"/>
          </p:nvPr>
        </p:nvSpPr>
        <p:spPr>
          <a:xfrm>
            <a:off x="2364775" y="3681600"/>
            <a:ext cx="4417800" cy="36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1"/>
          <p:cNvSpPr/>
          <p:nvPr/>
        </p:nvSpPr>
        <p:spPr>
          <a:xfrm>
            <a:off x="-116125" y="2561775"/>
            <a:ext cx="9281100" cy="1419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1"/>
          <p:cNvSpPr/>
          <p:nvPr/>
        </p:nvSpPr>
        <p:spPr>
          <a:xfrm>
            <a:off x="101550" y="106200"/>
            <a:ext cx="8940900" cy="49311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2061788" y="723875"/>
            <a:ext cx="5019000" cy="185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20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2" type="title"/>
          </p:nvPr>
        </p:nvSpPr>
        <p:spPr>
          <a:xfrm>
            <a:off x="2485555" y="2871475"/>
            <a:ext cx="4167600" cy="81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5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Google Shape;67;p13"/>
          <p:cNvCxnSpPr/>
          <p:nvPr/>
        </p:nvCxnSpPr>
        <p:spPr>
          <a:xfrm>
            <a:off x="107975" y="2076050"/>
            <a:ext cx="0" cy="1011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" name="Google Shape;68;p13"/>
          <p:cNvCxnSpPr/>
          <p:nvPr/>
        </p:nvCxnSpPr>
        <p:spPr>
          <a:xfrm>
            <a:off x="9040374" y="2076050"/>
            <a:ext cx="0" cy="1011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9" name="Google Shape;69;p13"/>
          <p:cNvSpPr/>
          <p:nvPr/>
        </p:nvSpPr>
        <p:spPr>
          <a:xfrm>
            <a:off x="101550" y="106200"/>
            <a:ext cx="8940900" cy="49311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3"/>
          <p:cNvSpPr txBox="1"/>
          <p:nvPr>
            <p:ph type="title"/>
          </p:nvPr>
        </p:nvSpPr>
        <p:spPr>
          <a:xfrm>
            <a:off x="625275" y="374693"/>
            <a:ext cx="3852000" cy="72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1" name="Google Shape;71;p13"/>
          <p:cNvSpPr txBox="1"/>
          <p:nvPr>
            <p:ph hasCustomPrompt="1" idx="2" type="title"/>
          </p:nvPr>
        </p:nvSpPr>
        <p:spPr>
          <a:xfrm>
            <a:off x="2042990" y="1354938"/>
            <a:ext cx="966000" cy="47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72" name="Google Shape;72;p13"/>
          <p:cNvSpPr txBox="1"/>
          <p:nvPr>
            <p:ph idx="1" type="subTitle"/>
          </p:nvPr>
        </p:nvSpPr>
        <p:spPr>
          <a:xfrm>
            <a:off x="1588790" y="1916625"/>
            <a:ext cx="1874400" cy="27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3" name="Google Shape;73;p13"/>
          <p:cNvSpPr txBox="1"/>
          <p:nvPr>
            <p:ph idx="3" type="subTitle"/>
          </p:nvPr>
        </p:nvSpPr>
        <p:spPr>
          <a:xfrm>
            <a:off x="1465040" y="2195840"/>
            <a:ext cx="2121900" cy="47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74" name="Google Shape;74;p13"/>
          <p:cNvSpPr txBox="1"/>
          <p:nvPr>
            <p:ph hasCustomPrompt="1" idx="4" type="title"/>
          </p:nvPr>
        </p:nvSpPr>
        <p:spPr>
          <a:xfrm>
            <a:off x="4542225" y="1354938"/>
            <a:ext cx="966000" cy="47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75" name="Google Shape;75;p13"/>
          <p:cNvSpPr txBox="1"/>
          <p:nvPr>
            <p:ph idx="5" type="subTitle"/>
          </p:nvPr>
        </p:nvSpPr>
        <p:spPr>
          <a:xfrm>
            <a:off x="4088025" y="1908702"/>
            <a:ext cx="1874400" cy="28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6" name="Google Shape;76;p13"/>
          <p:cNvSpPr txBox="1"/>
          <p:nvPr>
            <p:ph idx="6" type="subTitle"/>
          </p:nvPr>
        </p:nvSpPr>
        <p:spPr>
          <a:xfrm>
            <a:off x="3852975" y="2195840"/>
            <a:ext cx="2344500" cy="47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77" name="Google Shape;77;p13"/>
          <p:cNvSpPr txBox="1"/>
          <p:nvPr>
            <p:ph hasCustomPrompt="1" idx="7" type="title"/>
          </p:nvPr>
        </p:nvSpPr>
        <p:spPr>
          <a:xfrm>
            <a:off x="6994306" y="1354938"/>
            <a:ext cx="966000" cy="47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78" name="Google Shape;78;p13"/>
          <p:cNvSpPr txBox="1"/>
          <p:nvPr>
            <p:ph idx="8" type="subTitle"/>
          </p:nvPr>
        </p:nvSpPr>
        <p:spPr>
          <a:xfrm>
            <a:off x="6541456" y="1908693"/>
            <a:ext cx="1871700" cy="28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9" name="Google Shape;79;p13"/>
          <p:cNvSpPr txBox="1"/>
          <p:nvPr>
            <p:ph idx="9" type="subTitle"/>
          </p:nvPr>
        </p:nvSpPr>
        <p:spPr>
          <a:xfrm>
            <a:off x="6343756" y="2195840"/>
            <a:ext cx="2267100" cy="47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80" name="Google Shape;80;p13"/>
          <p:cNvSpPr txBox="1"/>
          <p:nvPr>
            <p:ph hasCustomPrompt="1" idx="13" type="title"/>
          </p:nvPr>
        </p:nvSpPr>
        <p:spPr>
          <a:xfrm>
            <a:off x="2042990" y="3241327"/>
            <a:ext cx="966000" cy="47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81" name="Google Shape;81;p13"/>
          <p:cNvSpPr txBox="1"/>
          <p:nvPr>
            <p:ph idx="14" type="subTitle"/>
          </p:nvPr>
        </p:nvSpPr>
        <p:spPr>
          <a:xfrm>
            <a:off x="1588790" y="3830925"/>
            <a:ext cx="1874400" cy="28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2" name="Google Shape;82;p13"/>
          <p:cNvSpPr txBox="1"/>
          <p:nvPr>
            <p:ph idx="15" type="subTitle"/>
          </p:nvPr>
        </p:nvSpPr>
        <p:spPr>
          <a:xfrm>
            <a:off x="1465040" y="4089824"/>
            <a:ext cx="2121900" cy="47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83" name="Google Shape;83;p13"/>
          <p:cNvSpPr txBox="1"/>
          <p:nvPr>
            <p:ph hasCustomPrompt="1" idx="16" type="title"/>
          </p:nvPr>
        </p:nvSpPr>
        <p:spPr>
          <a:xfrm>
            <a:off x="4542225" y="3241327"/>
            <a:ext cx="966000" cy="47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84" name="Google Shape;84;p13"/>
          <p:cNvSpPr txBox="1"/>
          <p:nvPr>
            <p:ph idx="17" type="subTitle"/>
          </p:nvPr>
        </p:nvSpPr>
        <p:spPr>
          <a:xfrm>
            <a:off x="4089375" y="3830925"/>
            <a:ext cx="1871700" cy="28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5" name="Google Shape;85;p13"/>
          <p:cNvSpPr txBox="1"/>
          <p:nvPr>
            <p:ph idx="18" type="subTitle"/>
          </p:nvPr>
        </p:nvSpPr>
        <p:spPr>
          <a:xfrm>
            <a:off x="3919575" y="4091377"/>
            <a:ext cx="2211300" cy="47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86" name="Google Shape;86;p13"/>
          <p:cNvSpPr txBox="1"/>
          <p:nvPr>
            <p:ph hasCustomPrompt="1" idx="19" type="title"/>
          </p:nvPr>
        </p:nvSpPr>
        <p:spPr>
          <a:xfrm>
            <a:off x="6994306" y="3241327"/>
            <a:ext cx="966000" cy="47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87" name="Google Shape;87;p13"/>
          <p:cNvSpPr txBox="1"/>
          <p:nvPr>
            <p:ph idx="20" type="subTitle"/>
          </p:nvPr>
        </p:nvSpPr>
        <p:spPr>
          <a:xfrm>
            <a:off x="6541456" y="3830925"/>
            <a:ext cx="1871700" cy="28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8" name="Google Shape;88;p13"/>
          <p:cNvSpPr txBox="1"/>
          <p:nvPr>
            <p:ph idx="21" type="subTitle"/>
          </p:nvPr>
        </p:nvSpPr>
        <p:spPr>
          <a:xfrm>
            <a:off x="6371656" y="4091377"/>
            <a:ext cx="2211300" cy="47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5_1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/>
          <p:nvPr/>
        </p:nvSpPr>
        <p:spPr>
          <a:xfrm>
            <a:off x="150" y="2074046"/>
            <a:ext cx="9144000" cy="1011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1" name="Google Shape;91;p14"/>
          <p:cNvCxnSpPr/>
          <p:nvPr/>
        </p:nvCxnSpPr>
        <p:spPr>
          <a:xfrm>
            <a:off x="107975" y="2076050"/>
            <a:ext cx="0" cy="1011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" name="Google Shape;92;p14"/>
          <p:cNvCxnSpPr/>
          <p:nvPr/>
        </p:nvCxnSpPr>
        <p:spPr>
          <a:xfrm>
            <a:off x="9040374" y="2076050"/>
            <a:ext cx="0" cy="1011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3" name="Google Shape;93;p14"/>
          <p:cNvSpPr/>
          <p:nvPr/>
        </p:nvSpPr>
        <p:spPr>
          <a:xfrm>
            <a:off x="101550" y="106200"/>
            <a:ext cx="8940900" cy="49311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4"/>
          <p:cNvSpPr txBox="1"/>
          <p:nvPr>
            <p:ph type="title"/>
          </p:nvPr>
        </p:nvSpPr>
        <p:spPr>
          <a:xfrm>
            <a:off x="2646000" y="2214851"/>
            <a:ext cx="3852000" cy="72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3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5" name="Google Shape;95;p14"/>
          <p:cNvSpPr txBox="1"/>
          <p:nvPr>
            <p:ph hasCustomPrompt="1" idx="2" type="title"/>
          </p:nvPr>
        </p:nvSpPr>
        <p:spPr>
          <a:xfrm>
            <a:off x="2179558" y="591141"/>
            <a:ext cx="2340900" cy="47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96" name="Google Shape;96;p14"/>
          <p:cNvSpPr txBox="1"/>
          <p:nvPr>
            <p:ph idx="1" type="subTitle"/>
          </p:nvPr>
        </p:nvSpPr>
        <p:spPr>
          <a:xfrm>
            <a:off x="2179558" y="1185101"/>
            <a:ext cx="2340900" cy="27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97" name="Google Shape;97;p14"/>
          <p:cNvSpPr txBox="1"/>
          <p:nvPr>
            <p:ph idx="3" type="subTitle"/>
          </p:nvPr>
        </p:nvSpPr>
        <p:spPr>
          <a:xfrm>
            <a:off x="2179558" y="1480453"/>
            <a:ext cx="2340900" cy="47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98" name="Google Shape;98;p14"/>
          <p:cNvSpPr txBox="1"/>
          <p:nvPr>
            <p:ph hasCustomPrompt="1" idx="4" type="title"/>
          </p:nvPr>
        </p:nvSpPr>
        <p:spPr>
          <a:xfrm>
            <a:off x="4623144" y="591141"/>
            <a:ext cx="2340900" cy="47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99" name="Google Shape;99;p14"/>
          <p:cNvSpPr txBox="1"/>
          <p:nvPr>
            <p:ph idx="5" type="subTitle"/>
          </p:nvPr>
        </p:nvSpPr>
        <p:spPr>
          <a:xfrm>
            <a:off x="4623144" y="1177178"/>
            <a:ext cx="2340900" cy="28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00" name="Google Shape;100;p14"/>
          <p:cNvSpPr txBox="1"/>
          <p:nvPr>
            <p:ph idx="6" type="subTitle"/>
          </p:nvPr>
        </p:nvSpPr>
        <p:spPr>
          <a:xfrm>
            <a:off x="4621344" y="1480453"/>
            <a:ext cx="2344500" cy="47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1" name="Google Shape;101;p14"/>
          <p:cNvSpPr txBox="1"/>
          <p:nvPr>
            <p:ph hasCustomPrompt="1" idx="7" type="title"/>
          </p:nvPr>
        </p:nvSpPr>
        <p:spPr>
          <a:xfrm>
            <a:off x="2179558" y="3241327"/>
            <a:ext cx="2340900" cy="47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02" name="Google Shape;102;p14"/>
          <p:cNvSpPr txBox="1"/>
          <p:nvPr>
            <p:ph idx="8" type="subTitle"/>
          </p:nvPr>
        </p:nvSpPr>
        <p:spPr>
          <a:xfrm>
            <a:off x="2179558" y="3848406"/>
            <a:ext cx="2340900" cy="28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03" name="Google Shape;103;p14"/>
          <p:cNvSpPr txBox="1"/>
          <p:nvPr>
            <p:ph idx="9" type="subTitle"/>
          </p:nvPr>
        </p:nvSpPr>
        <p:spPr>
          <a:xfrm>
            <a:off x="2179558" y="4132855"/>
            <a:ext cx="2340900" cy="47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104" name="Google Shape;104;p14"/>
          <p:cNvSpPr txBox="1"/>
          <p:nvPr>
            <p:ph hasCustomPrompt="1" idx="13" type="title"/>
          </p:nvPr>
        </p:nvSpPr>
        <p:spPr>
          <a:xfrm>
            <a:off x="4623144" y="3241327"/>
            <a:ext cx="2340900" cy="47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05" name="Google Shape;105;p14"/>
          <p:cNvSpPr txBox="1"/>
          <p:nvPr>
            <p:ph idx="14" type="subTitle"/>
          </p:nvPr>
        </p:nvSpPr>
        <p:spPr>
          <a:xfrm>
            <a:off x="4623144" y="3848406"/>
            <a:ext cx="2340900" cy="28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06" name="Google Shape;106;p14"/>
          <p:cNvSpPr txBox="1"/>
          <p:nvPr>
            <p:ph idx="15" type="subTitle"/>
          </p:nvPr>
        </p:nvSpPr>
        <p:spPr>
          <a:xfrm>
            <a:off x="4623144" y="4132855"/>
            <a:ext cx="2340900" cy="47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_HEADER_1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5"/>
          <p:cNvSpPr/>
          <p:nvPr/>
        </p:nvSpPr>
        <p:spPr>
          <a:xfrm>
            <a:off x="5905875" y="874075"/>
            <a:ext cx="3275700" cy="113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5"/>
          <p:cNvSpPr/>
          <p:nvPr/>
        </p:nvSpPr>
        <p:spPr>
          <a:xfrm>
            <a:off x="-72675" y="2002900"/>
            <a:ext cx="4198200" cy="113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5"/>
          <p:cNvSpPr/>
          <p:nvPr/>
        </p:nvSpPr>
        <p:spPr>
          <a:xfrm>
            <a:off x="101550" y="106200"/>
            <a:ext cx="8940900" cy="49311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5"/>
          <p:cNvSpPr txBox="1"/>
          <p:nvPr>
            <p:ph hasCustomPrompt="1" type="title"/>
          </p:nvPr>
        </p:nvSpPr>
        <p:spPr>
          <a:xfrm>
            <a:off x="4454300" y="961363"/>
            <a:ext cx="1663200" cy="93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0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12" name="Google Shape;112;p15"/>
          <p:cNvSpPr txBox="1"/>
          <p:nvPr>
            <p:ph idx="2" type="title"/>
          </p:nvPr>
        </p:nvSpPr>
        <p:spPr>
          <a:xfrm>
            <a:off x="4454300" y="1954962"/>
            <a:ext cx="4321500" cy="123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Overpass"/>
              <a:buNone/>
              <a:defRPr b="1" sz="9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"/>
              <a:buNone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"/>
              <a:buNone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"/>
              <a:buNone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"/>
              <a:buNone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"/>
              <a:buNone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"/>
              <a:buNone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"/>
              <a:buNone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"/>
              <a:buNone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9pPr>
          </a:lstStyle>
          <a:p/>
        </p:txBody>
      </p:sp>
      <p:sp>
        <p:nvSpPr>
          <p:cNvPr id="113" name="Google Shape;113;p15"/>
          <p:cNvSpPr txBox="1"/>
          <p:nvPr>
            <p:ph idx="1" type="subTitle"/>
          </p:nvPr>
        </p:nvSpPr>
        <p:spPr>
          <a:xfrm>
            <a:off x="4454300" y="3158539"/>
            <a:ext cx="3834000" cy="6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114" name="Google Shape;114;p15"/>
          <p:cNvCxnSpPr/>
          <p:nvPr/>
        </p:nvCxnSpPr>
        <p:spPr>
          <a:xfrm>
            <a:off x="9042625" y="882362"/>
            <a:ext cx="2400" cy="11121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" name="Google Shape;115;p15"/>
          <p:cNvCxnSpPr/>
          <p:nvPr/>
        </p:nvCxnSpPr>
        <p:spPr>
          <a:xfrm>
            <a:off x="101785" y="2015050"/>
            <a:ext cx="2400" cy="11121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SECTION_HEADER_2">
    <p:bg>
      <p:bgPr>
        <a:solidFill>
          <a:schemeClr val="dk1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6"/>
          <p:cNvSpPr/>
          <p:nvPr/>
        </p:nvSpPr>
        <p:spPr>
          <a:xfrm>
            <a:off x="101550" y="106200"/>
            <a:ext cx="8940900" cy="49311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6"/>
          <p:cNvSpPr txBox="1"/>
          <p:nvPr>
            <p:ph hasCustomPrompt="1" type="title"/>
          </p:nvPr>
        </p:nvSpPr>
        <p:spPr>
          <a:xfrm>
            <a:off x="1067805" y="2016996"/>
            <a:ext cx="1663200" cy="93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0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19" name="Google Shape;119;p16"/>
          <p:cNvSpPr txBox="1"/>
          <p:nvPr>
            <p:ph idx="2" type="title"/>
          </p:nvPr>
        </p:nvSpPr>
        <p:spPr>
          <a:xfrm>
            <a:off x="2704980" y="1687479"/>
            <a:ext cx="4321500" cy="12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Overpass"/>
              <a:buNone/>
              <a:defRPr b="1" sz="9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"/>
              <a:buNone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"/>
              <a:buNone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"/>
              <a:buNone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"/>
              <a:buNone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"/>
              <a:buNone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"/>
              <a:buNone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"/>
              <a:buNone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"/>
              <a:buNone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9pPr>
          </a:lstStyle>
          <a:p/>
        </p:txBody>
      </p:sp>
      <p:sp>
        <p:nvSpPr>
          <p:cNvPr id="120" name="Google Shape;120;p16"/>
          <p:cNvSpPr txBox="1"/>
          <p:nvPr>
            <p:ph idx="1" type="subTitle"/>
          </p:nvPr>
        </p:nvSpPr>
        <p:spPr>
          <a:xfrm>
            <a:off x="5990546" y="2017000"/>
            <a:ext cx="1936500" cy="110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6">
    <p:bg>
      <p:bgPr>
        <a:solidFill>
          <a:schemeClr val="dk1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7"/>
          <p:cNvSpPr txBox="1"/>
          <p:nvPr>
            <p:ph type="title"/>
          </p:nvPr>
        </p:nvSpPr>
        <p:spPr>
          <a:xfrm>
            <a:off x="6270600" y="1898400"/>
            <a:ext cx="2169300" cy="13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3" name="Google Shape;123;p17"/>
          <p:cNvSpPr/>
          <p:nvPr/>
        </p:nvSpPr>
        <p:spPr>
          <a:xfrm>
            <a:off x="101550" y="106200"/>
            <a:ext cx="8940900" cy="49311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6_1">
    <p:bg>
      <p:bgPr>
        <a:solidFill>
          <a:schemeClr val="dk1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8"/>
          <p:cNvSpPr txBox="1"/>
          <p:nvPr>
            <p:ph type="title"/>
          </p:nvPr>
        </p:nvSpPr>
        <p:spPr>
          <a:xfrm>
            <a:off x="713225" y="394185"/>
            <a:ext cx="2169300" cy="13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6" name="Google Shape;126;p18"/>
          <p:cNvSpPr/>
          <p:nvPr/>
        </p:nvSpPr>
        <p:spPr>
          <a:xfrm>
            <a:off x="101550" y="106200"/>
            <a:ext cx="8940900" cy="49311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 1">
  <p:cSld name="BIG_NUMBER_1">
    <p:bg>
      <p:bgPr>
        <a:solidFill>
          <a:schemeClr val="dk1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/>
          <p:nvPr/>
        </p:nvSpPr>
        <p:spPr>
          <a:xfrm>
            <a:off x="4577950" y="1147025"/>
            <a:ext cx="4587000" cy="2834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9"/>
          <p:cNvSpPr/>
          <p:nvPr/>
        </p:nvSpPr>
        <p:spPr>
          <a:xfrm>
            <a:off x="101550" y="106200"/>
            <a:ext cx="8940900" cy="49311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9"/>
          <p:cNvSpPr txBox="1"/>
          <p:nvPr>
            <p:ph hasCustomPrompt="1" type="title"/>
          </p:nvPr>
        </p:nvSpPr>
        <p:spPr>
          <a:xfrm>
            <a:off x="583481" y="1624250"/>
            <a:ext cx="3858900" cy="185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20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1" name="Google Shape;131;p19"/>
          <p:cNvSpPr txBox="1"/>
          <p:nvPr>
            <p:ph idx="2" type="title"/>
          </p:nvPr>
        </p:nvSpPr>
        <p:spPr>
          <a:xfrm>
            <a:off x="5044325" y="1437700"/>
            <a:ext cx="2985000" cy="222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None/>
              <a:defRPr sz="57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MAIN_POINT_1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/>
          <p:nvPr/>
        </p:nvSpPr>
        <p:spPr>
          <a:xfrm>
            <a:off x="101550" y="106200"/>
            <a:ext cx="8940900" cy="49311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0"/>
          <p:cNvSpPr txBox="1"/>
          <p:nvPr>
            <p:ph idx="1" type="subTitle"/>
          </p:nvPr>
        </p:nvSpPr>
        <p:spPr>
          <a:xfrm>
            <a:off x="4724000" y="2937140"/>
            <a:ext cx="2093100" cy="48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9pPr>
          </a:lstStyle>
          <a:p/>
        </p:txBody>
      </p:sp>
      <p:sp>
        <p:nvSpPr>
          <p:cNvPr id="135" name="Google Shape;135;p20"/>
          <p:cNvSpPr txBox="1"/>
          <p:nvPr>
            <p:ph idx="2" type="subTitle"/>
          </p:nvPr>
        </p:nvSpPr>
        <p:spPr>
          <a:xfrm>
            <a:off x="4724000" y="1702013"/>
            <a:ext cx="3715800" cy="122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9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9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9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9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9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9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9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9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9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/>
          <p:nvPr/>
        </p:nvSpPr>
        <p:spPr>
          <a:xfrm>
            <a:off x="101550" y="106200"/>
            <a:ext cx="8940900" cy="49311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3"/>
          <p:cNvSpPr/>
          <p:nvPr/>
        </p:nvSpPr>
        <p:spPr>
          <a:xfrm>
            <a:off x="3740500" y="1865638"/>
            <a:ext cx="5473200" cy="113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2" name="Google Shape;22;p3"/>
          <p:cNvCxnSpPr/>
          <p:nvPr/>
        </p:nvCxnSpPr>
        <p:spPr>
          <a:xfrm>
            <a:off x="9042625" y="1877800"/>
            <a:ext cx="2400" cy="11121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" name="Google Shape;23;p3"/>
          <p:cNvSpPr txBox="1"/>
          <p:nvPr>
            <p:ph hasCustomPrompt="1" type="title"/>
          </p:nvPr>
        </p:nvSpPr>
        <p:spPr>
          <a:xfrm>
            <a:off x="2052200" y="2001425"/>
            <a:ext cx="1663200" cy="93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0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4" name="Google Shape;24;p3"/>
          <p:cNvSpPr txBox="1"/>
          <p:nvPr>
            <p:ph idx="2" type="title"/>
          </p:nvPr>
        </p:nvSpPr>
        <p:spPr>
          <a:xfrm>
            <a:off x="4454300" y="1753298"/>
            <a:ext cx="4321500" cy="12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Overpass"/>
              <a:buNone/>
              <a:defRPr b="1" sz="9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"/>
              <a:buNone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"/>
              <a:buNone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"/>
              <a:buNone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"/>
              <a:buNone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"/>
              <a:buNone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"/>
              <a:buNone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"/>
              <a:buNone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"/>
              <a:buNone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9pPr>
          </a:lstStyle>
          <a:p/>
        </p:txBody>
      </p:sp>
      <p:sp>
        <p:nvSpPr>
          <p:cNvPr id="25" name="Google Shape;25;p3"/>
          <p:cNvSpPr txBox="1"/>
          <p:nvPr>
            <p:ph idx="1" type="subTitle"/>
          </p:nvPr>
        </p:nvSpPr>
        <p:spPr>
          <a:xfrm>
            <a:off x="4468205" y="3131645"/>
            <a:ext cx="3834000" cy="6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/>
          <p:nvPr/>
        </p:nvSpPr>
        <p:spPr>
          <a:xfrm>
            <a:off x="3180600" y="-56625"/>
            <a:ext cx="2782800" cy="5250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1"/>
          <p:cNvSpPr/>
          <p:nvPr/>
        </p:nvSpPr>
        <p:spPr>
          <a:xfrm>
            <a:off x="101550" y="106200"/>
            <a:ext cx="8940900" cy="49311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1"/>
          <p:cNvSpPr txBox="1"/>
          <p:nvPr>
            <p:ph type="title"/>
          </p:nvPr>
        </p:nvSpPr>
        <p:spPr>
          <a:xfrm>
            <a:off x="3180600" y="294790"/>
            <a:ext cx="2782800" cy="155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3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0" name="Google Shape;140;p21"/>
          <p:cNvSpPr txBox="1"/>
          <p:nvPr>
            <p:ph idx="1" type="subTitle"/>
          </p:nvPr>
        </p:nvSpPr>
        <p:spPr>
          <a:xfrm>
            <a:off x="945404" y="2847226"/>
            <a:ext cx="1837800" cy="30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41" name="Google Shape;141;p21"/>
          <p:cNvSpPr txBox="1"/>
          <p:nvPr>
            <p:ph idx="2" type="subTitle"/>
          </p:nvPr>
        </p:nvSpPr>
        <p:spPr>
          <a:xfrm>
            <a:off x="698504" y="3158786"/>
            <a:ext cx="2084700" cy="111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9pPr>
          </a:lstStyle>
          <a:p/>
        </p:txBody>
      </p:sp>
      <p:sp>
        <p:nvSpPr>
          <p:cNvPr id="142" name="Google Shape;142;p21"/>
          <p:cNvSpPr txBox="1"/>
          <p:nvPr>
            <p:ph idx="3" type="subTitle"/>
          </p:nvPr>
        </p:nvSpPr>
        <p:spPr>
          <a:xfrm>
            <a:off x="6315342" y="2847219"/>
            <a:ext cx="1920000" cy="30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43" name="Google Shape;143;p21"/>
          <p:cNvSpPr txBox="1"/>
          <p:nvPr>
            <p:ph idx="4" type="subTitle"/>
          </p:nvPr>
        </p:nvSpPr>
        <p:spPr>
          <a:xfrm>
            <a:off x="6315342" y="3150291"/>
            <a:ext cx="2082300" cy="111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">
  <p:cSld name="TITLE_AND_BODY_1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2"/>
          <p:cNvSpPr/>
          <p:nvPr/>
        </p:nvSpPr>
        <p:spPr>
          <a:xfrm>
            <a:off x="101550" y="106200"/>
            <a:ext cx="8940900" cy="49311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2"/>
          <p:cNvSpPr txBox="1"/>
          <p:nvPr>
            <p:ph idx="1" type="subTitle"/>
          </p:nvPr>
        </p:nvSpPr>
        <p:spPr>
          <a:xfrm>
            <a:off x="625300" y="1217725"/>
            <a:ext cx="3892200" cy="339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50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marR="50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marR="50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marR="50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marR="50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marR="50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marR="50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marR="50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marR="50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/>
        </p:txBody>
      </p:sp>
      <p:sp>
        <p:nvSpPr>
          <p:cNvPr id="147" name="Google Shape;147;p22"/>
          <p:cNvSpPr txBox="1"/>
          <p:nvPr>
            <p:ph type="title"/>
          </p:nvPr>
        </p:nvSpPr>
        <p:spPr>
          <a:xfrm>
            <a:off x="625300" y="315813"/>
            <a:ext cx="7704000" cy="70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8" name="Google Shape;148;p22"/>
          <p:cNvSpPr txBox="1"/>
          <p:nvPr>
            <p:ph idx="2" type="subTitle"/>
          </p:nvPr>
        </p:nvSpPr>
        <p:spPr>
          <a:xfrm>
            <a:off x="4571998" y="1217725"/>
            <a:ext cx="3804300" cy="339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50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marR="50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marR="50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marR="50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marR="50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marR="50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marR="50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marR="50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marR="50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TITLE_ONLY_5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3"/>
          <p:cNvSpPr txBox="1"/>
          <p:nvPr>
            <p:ph type="title"/>
          </p:nvPr>
        </p:nvSpPr>
        <p:spPr>
          <a:xfrm>
            <a:off x="699000" y="428125"/>
            <a:ext cx="7746000" cy="63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1" name="Google Shape;151;p23"/>
          <p:cNvSpPr/>
          <p:nvPr/>
        </p:nvSpPr>
        <p:spPr>
          <a:xfrm>
            <a:off x="101550" y="106200"/>
            <a:ext cx="8940900" cy="49311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TITLE_ONLY_5_2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4"/>
          <p:cNvSpPr txBox="1"/>
          <p:nvPr>
            <p:ph type="title"/>
          </p:nvPr>
        </p:nvSpPr>
        <p:spPr>
          <a:xfrm>
            <a:off x="699000" y="428125"/>
            <a:ext cx="7746000" cy="63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4" name="Google Shape;154;p24"/>
          <p:cNvSpPr/>
          <p:nvPr/>
        </p:nvSpPr>
        <p:spPr>
          <a:xfrm>
            <a:off x="101550" y="106200"/>
            <a:ext cx="8940900" cy="49311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5">
  <p:cSld name="TITLE_ONLY_5_1">
    <p:bg>
      <p:bgPr>
        <a:solidFill>
          <a:schemeClr val="dk1"/>
        </a:soli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5"/>
          <p:cNvSpPr txBox="1"/>
          <p:nvPr>
            <p:ph type="title"/>
          </p:nvPr>
        </p:nvSpPr>
        <p:spPr>
          <a:xfrm>
            <a:off x="699000" y="744746"/>
            <a:ext cx="2115000" cy="63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3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7" name="Google Shape;157;p25"/>
          <p:cNvSpPr/>
          <p:nvPr/>
        </p:nvSpPr>
        <p:spPr>
          <a:xfrm>
            <a:off x="101550" y="106200"/>
            <a:ext cx="8940900" cy="49311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ONLY_3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6"/>
          <p:cNvSpPr/>
          <p:nvPr/>
        </p:nvSpPr>
        <p:spPr>
          <a:xfrm>
            <a:off x="101550" y="106200"/>
            <a:ext cx="8940900" cy="49311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6"/>
          <p:cNvSpPr/>
          <p:nvPr/>
        </p:nvSpPr>
        <p:spPr>
          <a:xfrm>
            <a:off x="3167950" y="1501134"/>
            <a:ext cx="5967900" cy="2135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61" name="Google Shape;161;p26"/>
          <p:cNvSpPr txBox="1"/>
          <p:nvPr>
            <p:ph type="title"/>
          </p:nvPr>
        </p:nvSpPr>
        <p:spPr>
          <a:xfrm>
            <a:off x="540600" y="1898400"/>
            <a:ext cx="2169300" cy="13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2" name="Google Shape;162;p26"/>
          <p:cNvSpPr txBox="1"/>
          <p:nvPr>
            <p:ph idx="1" type="subTitle"/>
          </p:nvPr>
        </p:nvSpPr>
        <p:spPr>
          <a:xfrm>
            <a:off x="4367289" y="2334485"/>
            <a:ext cx="877800" cy="27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63" name="Google Shape;163;p26"/>
          <p:cNvSpPr txBox="1"/>
          <p:nvPr>
            <p:ph idx="2" type="subTitle"/>
          </p:nvPr>
        </p:nvSpPr>
        <p:spPr>
          <a:xfrm>
            <a:off x="3868989" y="2707169"/>
            <a:ext cx="1874400" cy="47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4" name="Google Shape;164;p26"/>
          <p:cNvSpPr txBox="1"/>
          <p:nvPr>
            <p:ph idx="3" type="subTitle"/>
          </p:nvPr>
        </p:nvSpPr>
        <p:spPr>
          <a:xfrm>
            <a:off x="6574025" y="2334485"/>
            <a:ext cx="877800" cy="27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65" name="Google Shape;165;p26"/>
          <p:cNvSpPr txBox="1"/>
          <p:nvPr>
            <p:ph idx="4" type="subTitle"/>
          </p:nvPr>
        </p:nvSpPr>
        <p:spPr>
          <a:xfrm>
            <a:off x="6075725" y="2707169"/>
            <a:ext cx="1874400" cy="47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3">
  <p:cSld name="TITLE_ONLY_3_2">
    <p:bg>
      <p:bgPr>
        <a:solidFill>
          <a:schemeClr val="dk1"/>
        </a:solid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7"/>
          <p:cNvSpPr/>
          <p:nvPr/>
        </p:nvSpPr>
        <p:spPr>
          <a:xfrm rot="5400000">
            <a:off x="2171625" y="1555375"/>
            <a:ext cx="5160600" cy="2039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8" name="Google Shape;168;p27"/>
          <p:cNvGrpSpPr/>
          <p:nvPr/>
        </p:nvGrpSpPr>
        <p:grpSpPr>
          <a:xfrm flipH="1">
            <a:off x="3732313" y="101275"/>
            <a:ext cx="5282613" cy="4935100"/>
            <a:chOff x="101561" y="101275"/>
            <a:chExt cx="4473000" cy="4935100"/>
          </a:xfrm>
        </p:grpSpPr>
        <p:cxnSp>
          <p:nvCxnSpPr>
            <p:cNvPr id="169" name="Google Shape;169;p27"/>
            <p:cNvCxnSpPr/>
            <p:nvPr/>
          </p:nvCxnSpPr>
          <p:spPr>
            <a:xfrm rot="10800000">
              <a:off x="103276" y="3441000"/>
              <a:ext cx="0" cy="15876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0" name="Google Shape;170;p27"/>
            <p:cNvCxnSpPr/>
            <p:nvPr/>
          </p:nvCxnSpPr>
          <p:spPr>
            <a:xfrm rot="10800000">
              <a:off x="101561" y="5036375"/>
              <a:ext cx="44730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1" name="Google Shape;171;p27"/>
            <p:cNvCxnSpPr/>
            <p:nvPr/>
          </p:nvCxnSpPr>
          <p:spPr>
            <a:xfrm rot="10800000">
              <a:off x="101561" y="101275"/>
              <a:ext cx="44730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2" name="Google Shape;172;p27"/>
            <p:cNvCxnSpPr/>
            <p:nvPr/>
          </p:nvCxnSpPr>
          <p:spPr>
            <a:xfrm rot="10800000">
              <a:off x="103284" y="115475"/>
              <a:ext cx="0" cy="17478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73" name="Google Shape;173;p27"/>
          <p:cNvSpPr/>
          <p:nvPr/>
        </p:nvSpPr>
        <p:spPr>
          <a:xfrm>
            <a:off x="101550" y="106200"/>
            <a:ext cx="8940900" cy="49311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7"/>
          <p:cNvSpPr txBox="1"/>
          <p:nvPr>
            <p:ph type="title"/>
          </p:nvPr>
        </p:nvSpPr>
        <p:spPr>
          <a:xfrm>
            <a:off x="713225" y="539500"/>
            <a:ext cx="2169300" cy="13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3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5" name="Google Shape;175;p27"/>
          <p:cNvSpPr txBox="1"/>
          <p:nvPr>
            <p:ph idx="1" type="subTitle"/>
          </p:nvPr>
        </p:nvSpPr>
        <p:spPr>
          <a:xfrm>
            <a:off x="3814725" y="539500"/>
            <a:ext cx="1874400" cy="27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76" name="Google Shape;176;p27"/>
          <p:cNvSpPr txBox="1"/>
          <p:nvPr>
            <p:ph idx="2" type="subTitle"/>
          </p:nvPr>
        </p:nvSpPr>
        <p:spPr>
          <a:xfrm>
            <a:off x="3814725" y="912194"/>
            <a:ext cx="1874400" cy="47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9pPr>
          </a:lstStyle>
          <a:p/>
        </p:txBody>
      </p:sp>
      <p:sp>
        <p:nvSpPr>
          <p:cNvPr id="177" name="Google Shape;177;p27"/>
          <p:cNvSpPr txBox="1"/>
          <p:nvPr>
            <p:ph idx="3" type="subTitle"/>
          </p:nvPr>
        </p:nvSpPr>
        <p:spPr>
          <a:xfrm>
            <a:off x="3814725" y="2039536"/>
            <a:ext cx="1874400" cy="27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78" name="Google Shape;178;p27"/>
          <p:cNvSpPr txBox="1"/>
          <p:nvPr>
            <p:ph idx="4" type="subTitle"/>
          </p:nvPr>
        </p:nvSpPr>
        <p:spPr>
          <a:xfrm>
            <a:off x="3814725" y="2412230"/>
            <a:ext cx="1874400" cy="47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9pPr>
          </a:lstStyle>
          <a:p/>
        </p:txBody>
      </p:sp>
      <p:sp>
        <p:nvSpPr>
          <p:cNvPr id="179" name="Google Shape;179;p27"/>
          <p:cNvSpPr txBox="1"/>
          <p:nvPr>
            <p:ph idx="5" type="subTitle"/>
          </p:nvPr>
        </p:nvSpPr>
        <p:spPr>
          <a:xfrm>
            <a:off x="3814725" y="3539400"/>
            <a:ext cx="1874400" cy="27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80" name="Google Shape;180;p27"/>
          <p:cNvSpPr txBox="1"/>
          <p:nvPr>
            <p:ph idx="6" type="subTitle"/>
          </p:nvPr>
        </p:nvSpPr>
        <p:spPr>
          <a:xfrm>
            <a:off x="3814725" y="3912094"/>
            <a:ext cx="1874400" cy="47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4">
  <p:cSld name="TITLE_ONLY_3_1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8"/>
          <p:cNvSpPr/>
          <p:nvPr/>
        </p:nvSpPr>
        <p:spPr>
          <a:xfrm>
            <a:off x="101550" y="106200"/>
            <a:ext cx="8940900" cy="49311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28"/>
          <p:cNvSpPr/>
          <p:nvPr/>
        </p:nvSpPr>
        <p:spPr>
          <a:xfrm>
            <a:off x="-25974" y="1501134"/>
            <a:ext cx="5967900" cy="2135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84" name="Google Shape;184;p28"/>
          <p:cNvSpPr txBox="1"/>
          <p:nvPr>
            <p:ph type="title"/>
          </p:nvPr>
        </p:nvSpPr>
        <p:spPr>
          <a:xfrm>
            <a:off x="6391941" y="1898400"/>
            <a:ext cx="2169300" cy="13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5" name="Google Shape;185;p28"/>
          <p:cNvSpPr txBox="1"/>
          <p:nvPr>
            <p:ph idx="1" type="subTitle"/>
          </p:nvPr>
        </p:nvSpPr>
        <p:spPr>
          <a:xfrm>
            <a:off x="1433564" y="2334485"/>
            <a:ext cx="877800" cy="27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86" name="Google Shape;186;p28"/>
          <p:cNvSpPr txBox="1"/>
          <p:nvPr>
            <p:ph idx="2" type="subTitle"/>
          </p:nvPr>
        </p:nvSpPr>
        <p:spPr>
          <a:xfrm>
            <a:off x="935264" y="2705684"/>
            <a:ext cx="1874400" cy="47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7" name="Google Shape;187;p28"/>
          <p:cNvSpPr txBox="1"/>
          <p:nvPr>
            <p:ph idx="3" type="subTitle"/>
          </p:nvPr>
        </p:nvSpPr>
        <p:spPr>
          <a:xfrm>
            <a:off x="3892018" y="2327453"/>
            <a:ext cx="877800" cy="27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88" name="Google Shape;188;p28"/>
          <p:cNvSpPr txBox="1"/>
          <p:nvPr>
            <p:ph idx="4" type="subTitle"/>
          </p:nvPr>
        </p:nvSpPr>
        <p:spPr>
          <a:xfrm>
            <a:off x="3393718" y="2705684"/>
            <a:ext cx="1874400" cy="47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5">
  <p:cSld name="TITLE_ONLY_3_1_1">
    <p:bg>
      <p:bgPr>
        <a:solidFill>
          <a:schemeClr val="dk1"/>
        </a:solidFill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9"/>
          <p:cNvSpPr/>
          <p:nvPr/>
        </p:nvSpPr>
        <p:spPr>
          <a:xfrm>
            <a:off x="101550" y="109375"/>
            <a:ext cx="8940900" cy="49311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9"/>
          <p:cNvSpPr/>
          <p:nvPr/>
        </p:nvSpPr>
        <p:spPr>
          <a:xfrm rot="5400000">
            <a:off x="2171625" y="1555375"/>
            <a:ext cx="5160600" cy="2039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9"/>
          <p:cNvSpPr txBox="1"/>
          <p:nvPr>
            <p:ph type="title"/>
          </p:nvPr>
        </p:nvSpPr>
        <p:spPr>
          <a:xfrm>
            <a:off x="6391941" y="1898400"/>
            <a:ext cx="2169300" cy="13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3" name="Google Shape;193;p29"/>
          <p:cNvSpPr txBox="1"/>
          <p:nvPr>
            <p:ph idx="1" type="subTitle"/>
          </p:nvPr>
        </p:nvSpPr>
        <p:spPr>
          <a:xfrm>
            <a:off x="3814725" y="537500"/>
            <a:ext cx="1874400" cy="27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94" name="Google Shape;194;p29"/>
          <p:cNvSpPr txBox="1"/>
          <p:nvPr>
            <p:ph idx="2" type="subTitle"/>
          </p:nvPr>
        </p:nvSpPr>
        <p:spPr>
          <a:xfrm>
            <a:off x="3814725" y="908709"/>
            <a:ext cx="1874400" cy="47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9pPr>
          </a:lstStyle>
          <a:p/>
        </p:txBody>
      </p:sp>
      <p:sp>
        <p:nvSpPr>
          <p:cNvPr id="195" name="Google Shape;195;p29"/>
          <p:cNvSpPr txBox="1"/>
          <p:nvPr>
            <p:ph idx="3" type="subTitle"/>
          </p:nvPr>
        </p:nvSpPr>
        <p:spPr>
          <a:xfrm>
            <a:off x="3814725" y="2150549"/>
            <a:ext cx="1874400" cy="27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96" name="Google Shape;196;p29"/>
          <p:cNvSpPr txBox="1"/>
          <p:nvPr>
            <p:ph idx="4" type="subTitle"/>
          </p:nvPr>
        </p:nvSpPr>
        <p:spPr>
          <a:xfrm>
            <a:off x="3814725" y="2531948"/>
            <a:ext cx="1874400" cy="47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9pPr>
          </a:lstStyle>
          <a:p/>
        </p:txBody>
      </p:sp>
      <p:sp>
        <p:nvSpPr>
          <p:cNvPr id="197" name="Google Shape;197;p29"/>
          <p:cNvSpPr txBox="1"/>
          <p:nvPr>
            <p:ph idx="5" type="subTitle"/>
          </p:nvPr>
        </p:nvSpPr>
        <p:spPr>
          <a:xfrm>
            <a:off x="3814725" y="3770513"/>
            <a:ext cx="1874400" cy="27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98" name="Google Shape;198;p29"/>
          <p:cNvSpPr txBox="1"/>
          <p:nvPr>
            <p:ph idx="6" type="subTitle"/>
          </p:nvPr>
        </p:nvSpPr>
        <p:spPr>
          <a:xfrm>
            <a:off x="3814725" y="4151913"/>
            <a:ext cx="1874400" cy="47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6">
  <p:cSld name="TITLE_ONLY_1">
    <p:bg>
      <p:bgPr>
        <a:solidFill>
          <a:schemeClr val="dk1"/>
        </a:solidFill>
      </p:bgPr>
    </p:bg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0"/>
          <p:cNvSpPr/>
          <p:nvPr/>
        </p:nvSpPr>
        <p:spPr>
          <a:xfrm>
            <a:off x="101550" y="106200"/>
            <a:ext cx="8940900" cy="49311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30"/>
          <p:cNvSpPr txBox="1"/>
          <p:nvPr>
            <p:ph type="title"/>
          </p:nvPr>
        </p:nvSpPr>
        <p:spPr>
          <a:xfrm>
            <a:off x="625300" y="323675"/>
            <a:ext cx="7805400" cy="64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/>
          <p:nvPr/>
        </p:nvSpPr>
        <p:spPr>
          <a:xfrm>
            <a:off x="101550" y="106200"/>
            <a:ext cx="8940900" cy="49311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4"/>
          <p:cNvSpPr txBox="1"/>
          <p:nvPr>
            <p:ph idx="1" type="subTitle"/>
          </p:nvPr>
        </p:nvSpPr>
        <p:spPr>
          <a:xfrm>
            <a:off x="621575" y="1228437"/>
            <a:ext cx="7878300" cy="36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/>
        </p:txBody>
      </p:sp>
      <p:sp>
        <p:nvSpPr>
          <p:cNvPr id="29" name="Google Shape;29;p4"/>
          <p:cNvSpPr txBox="1"/>
          <p:nvPr>
            <p:ph type="title"/>
          </p:nvPr>
        </p:nvSpPr>
        <p:spPr>
          <a:xfrm>
            <a:off x="625300" y="315813"/>
            <a:ext cx="7704000" cy="70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7">
  <p:cSld name="TITLE_ONLY_1_2">
    <p:bg>
      <p:bgPr>
        <a:solidFill>
          <a:schemeClr val="lt1"/>
        </a:solidFill>
      </p:bgPr>
    </p:bg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1"/>
          <p:cNvSpPr/>
          <p:nvPr/>
        </p:nvSpPr>
        <p:spPr>
          <a:xfrm>
            <a:off x="101550" y="106200"/>
            <a:ext cx="8940900" cy="49311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31"/>
          <p:cNvSpPr txBox="1"/>
          <p:nvPr>
            <p:ph type="title"/>
          </p:nvPr>
        </p:nvSpPr>
        <p:spPr>
          <a:xfrm>
            <a:off x="625300" y="323675"/>
            <a:ext cx="7805400" cy="64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8">
  <p:cSld name="TITLE_ONLY_1_1">
    <p:bg>
      <p:bgPr>
        <a:solidFill>
          <a:schemeClr val="dk1"/>
        </a:solidFill>
      </p:bgPr>
    </p:bg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2"/>
          <p:cNvSpPr/>
          <p:nvPr/>
        </p:nvSpPr>
        <p:spPr>
          <a:xfrm>
            <a:off x="101550" y="106200"/>
            <a:ext cx="8940900" cy="49311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32"/>
          <p:cNvSpPr txBox="1"/>
          <p:nvPr>
            <p:ph type="title"/>
          </p:nvPr>
        </p:nvSpPr>
        <p:spPr>
          <a:xfrm>
            <a:off x="4876902" y="1200650"/>
            <a:ext cx="3176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9">
  <p:cSld name="TITLE_ONLY_1_1_1">
    <p:bg>
      <p:bgPr>
        <a:solidFill>
          <a:schemeClr val="lt1"/>
        </a:solidFill>
      </p:bgPr>
    </p:bg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3"/>
          <p:cNvSpPr/>
          <p:nvPr/>
        </p:nvSpPr>
        <p:spPr>
          <a:xfrm>
            <a:off x="101550" y="106200"/>
            <a:ext cx="8940900" cy="49311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33"/>
          <p:cNvSpPr txBox="1"/>
          <p:nvPr>
            <p:ph type="title"/>
          </p:nvPr>
        </p:nvSpPr>
        <p:spPr>
          <a:xfrm>
            <a:off x="713227" y="310900"/>
            <a:ext cx="3176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0">
  <p:cSld name="TITLE_ONLY_1_1_1_1">
    <p:bg>
      <p:bgPr>
        <a:solidFill>
          <a:schemeClr val="dk1"/>
        </a:solidFill>
      </p:bgPr>
    </p:bg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4"/>
          <p:cNvSpPr/>
          <p:nvPr/>
        </p:nvSpPr>
        <p:spPr>
          <a:xfrm>
            <a:off x="101550" y="106200"/>
            <a:ext cx="8940900" cy="49311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34"/>
          <p:cNvSpPr txBox="1"/>
          <p:nvPr>
            <p:ph type="title"/>
          </p:nvPr>
        </p:nvSpPr>
        <p:spPr>
          <a:xfrm>
            <a:off x="713227" y="539500"/>
            <a:ext cx="3176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1">
  <p:cSld name="TITLE_ONLY_2"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5"/>
          <p:cNvSpPr txBox="1"/>
          <p:nvPr>
            <p:ph type="title"/>
          </p:nvPr>
        </p:nvSpPr>
        <p:spPr>
          <a:xfrm>
            <a:off x="489900" y="2183550"/>
            <a:ext cx="2270700" cy="77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6" name="Google Shape;216;p35"/>
          <p:cNvSpPr/>
          <p:nvPr/>
        </p:nvSpPr>
        <p:spPr>
          <a:xfrm>
            <a:off x="101550" y="106200"/>
            <a:ext cx="8940900" cy="49311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2">
  <p:cSld name="TITLE_ONLY_2_3">
    <p:bg>
      <p:bgPr>
        <a:solidFill>
          <a:schemeClr val="dk1"/>
        </a:solidFill>
      </p:bgPr>
    </p:bg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6"/>
          <p:cNvSpPr/>
          <p:nvPr/>
        </p:nvSpPr>
        <p:spPr>
          <a:xfrm>
            <a:off x="101550" y="106200"/>
            <a:ext cx="8940900" cy="49311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36"/>
          <p:cNvSpPr/>
          <p:nvPr/>
        </p:nvSpPr>
        <p:spPr>
          <a:xfrm>
            <a:off x="0" y="1234075"/>
            <a:ext cx="2906400" cy="2679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220" name="Google Shape;220;p36"/>
          <p:cNvCxnSpPr/>
          <p:nvPr/>
        </p:nvCxnSpPr>
        <p:spPr>
          <a:xfrm>
            <a:off x="103800" y="1235275"/>
            <a:ext cx="0" cy="2688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1" name="Google Shape;221;p36"/>
          <p:cNvSpPr txBox="1"/>
          <p:nvPr>
            <p:ph type="title"/>
          </p:nvPr>
        </p:nvSpPr>
        <p:spPr>
          <a:xfrm>
            <a:off x="713225" y="2183550"/>
            <a:ext cx="2270700" cy="77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3">
  <p:cSld name="TITLE_ONLY_2_2"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7"/>
          <p:cNvSpPr txBox="1"/>
          <p:nvPr>
            <p:ph type="title"/>
          </p:nvPr>
        </p:nvSpPr>
        <p:spPr>
          <a:xfrm>
            <a:off x="609547" y="378511"/>
            <a:ext cx="3946800" cy="13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4" name="Google Shape;224;p37"/>
          <p:cNvSpPr/>
          <p:nvPr/>
        </p:nvSpPr>
        <p:spPr>
          <a:xfrm>
            <a:off x="101550" y="106200"/>
            <a:ext cx="8940900" cy="49311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4">
  <p:cSld name="TITLE_ONLY_2_2_1">
    <p:bg>
      <p:bgPr>
        <a:solidFill>
          <a:schemeClr val="dk1"/>
        </a:solidFill>
      </p:bgPr>
    </p:bg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8"/>
          <p:cNvSpPr txBox="1"/>
          <p:nvPr>
            <p:ph type="title"/>
          </p:nvPr>
        </p:nvSpPr>
        <p:spPr>
          <a:xfrm>
            <a:off x="713225" y="353950"/>
            <a:ext cx="7726800" cy="75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7" name="Google Shape;227;p38"/>
          <p:cNvSpPr/>
          <p:nvPr/>
        </p:nvSpPr>
        <p:spPr>
          <a:xfrm>
            <a:off x="101550" y="106200"/>
            <a:ext cx="8940900" cy="49311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5">
  <p:cSld name="TITLE_ONLY_2_1">
    <p:bg>
      <p:bgPr>
        <a:solidFill>
          <a:schemeClr val="dk1"/>
        </a:solidFill>
      </p:bgPr>
    </p:bg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9"/>
          <p:cNvSpPr/>
          <p:nvPr/>
        </p:nvSpPr>
        <p:spPr>
          <a:xfrm>
            <a:off x="101550" y="106200"/>
            <a:ext cx="8940900" cy="49311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39"/>
          <p:cNvSpPr txBox="1"/>
          <p:nvPr>
            <p:ph type="title"/>
          </p:nvPr>
        </p:nvSpPr>
        <p:spPr>
          <a:xfrm>
            <a:off x="491400" y="1929600"/>
            <a:ext cx="2267700" cy="12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6">
  <p:cSld name="TITLE_ONLY_2_1_1">
    <p:bg>
      <p:bgPr>
        <a:solidFill>
          <a:schemeClr val="dk1"/>
        </a:solidFill>
      </p:bgPr>
    </p:bg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0"/>
          <p:cNvSpPr/>
          <p:nvPr/>
        </p:nvSpPr>
        <p:spPr>
          <a:xfrm>
            <a:off x="101550" y="106200"/>
            <a:ext cx="8940900" cy="49311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40"/>
          <p:cNvSpPr txBox="1"/>
          <p:nvPr>
            <p:ph type="title"/>
          </p:nvPr>
        </p:nvSpPr>
        <p:spPr>
          <a:xfrm>
            <a:off x="6172200" y="420540"/>
            <a:ext cx="2267700" cy="12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/>
          <p:nvPr/>
        </p:nvSpPr>
        <p:spPr>
          <a:xfrm>
            <a:off x="101550" y="106200"/>
            <a:ext cx="8940900" cy="49311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5"/>
          <p:cNvSpPr/>
          <p:nvPr/>
        </p:nvSpPr>
        <p:spPr>
          <a:xfrm>
            <a:off x="3189572" y="-61450"/>
            <a:ext cx="6166500" cy="5250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5"/>
          <p:cNvSpPr txBox="1"/>
          <p:nvPr>
            <p:ph type="title"/>
          </p:nvPr>
        </p:nvSpPr>
        <p:spPr>
          <a:xfrm>
            <a:off x="233850" y="1794300"/>
            <a:ext cx="2782800" cy="155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" type="subTitle"/>
          </p:nvPr>
        </p:nvSpPr>
        <p:spPr>
          <a:xfrm>
            <a:off x="4153278" y="3146801"/>
            <a:ext cx="1837800" cy="30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2" type="subTitle"/>
          </p:nvPr>
        </p:nvSpPr>
        <p:spPr>
          <a:xfrm>
            <a:off x="3906378" y="3458361"/>
            <a:ext cx="2084700" cy="111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9pPr>
          </a:lstStyle>
          <a:p/>
        </p:txBody>
      </p:sp>
      <p:sp>
        <p:nvSpPr>
          <p:cNvPr id="36" name="Google Shape;36;p5"/>
          <p:cNvSpPr txBox="1"/>
          <p:nvPr>
            <p:ph idx="3" type="subTitle"/>
          </p:nvPr>
        </p:nvSpPr>
        <p:spPr>
          <a:xfrm>
            <a:off x="6374237" y="580394"/>
            <a:ext cx="1920000" cy="30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4" type="subTitle"/>
          </p:nvPr>
        </p:nvSpPr>
        <p:spPr>
          <a:xfrm>
            <a:off x="6374239" y="883466"/>
            <a:ext cx="2082300" cy="111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7">
  <p:cSld name="TITLE_ONLY_4"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1"/>
          <p:cNvSpPr/>
          <p:nvPr/>
        </p:nvSpPr>
        <p:spPr>
          <a:xfrm>
            <a:off x="101550" y="106200"/>
            <a:ext cx="8940900" cy="49311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41"/>
          <p:cNvSpPr/>
          <p:nvPr/>
        </p:nvSpPr>
        <p:spPr>
          <a:xfrm>
            <a:off x="2897" y="-49925"/>
            <a:ext cx="9144000" cy="5208300"/>
          </a:xfrm>
          <a:prstGeom prst="rect">
            <a:avLst/>
          </a:prstGeom>
          <a:solidFill>
            <a:schemeClr val="dk1">
              <a:alpha val="6480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41"/>
          <p:cNvSpPr/>
          <p:nvPr/>
        </p:nvSpPr>
        <p:spPr>
          <a:xfrm>
            <a:off x="2724150" y="0"/>
            <a:ext cx="36957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238" name="Google Shape;238;p41"/>
          <p:cNvCxnSpPr/>
          <p:nvPr/>
        </p:nvCxnSpPr>
        <p:spPr>
          <a:xfrm>
            <a:off x="2703648" y="106200"/>
            <a:ext cx="38118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9" name="Google Shape;239;p41"/>
          <p:cNvCxnSpPr/>
          <p:nvPr/>
        </p:nvCxnSpPr>
        <p:spPr>
          <a:xfrm>
            <a:off x="2703648" y="5037300"/>
            <a:ext cx="38118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0" name="Google Shape;240;p41"/>
          <p:cNvSpPr txBox="1"/>
          <p:nvPr>
            <p:ph type="title"/>
          </p:nvPr>
        </p:nvSpPr>
        <p:spPr>
          <a:xfrm>
            <a:off x="2724150" y="354084"/>
            <a:ext cx="3695700" cy="78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8">
  <p:cSld name="TITLE_ONLY_4_1">
    <p:bg>
      <p:bgPr>
        <a:solidFill>
          <a:schemeClr val="dk1"/>
        </a:solidFill>
      </p:bgPr>
    </p:bg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2"/>
          <p:cNvSpPr/>
          <p:nvPr/>
        </p:nvSpPr>
        <p:spPr>
          <a:xfrm>
            <a:off x="101550" y="106200"/>
            <a:ext cx="8940900" cy="49311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42"/>
          <p:cNvSpPr txBox="1"/>
          <p:nvPr>
            <p:ph type="title"/>
          </p:nvPr>
        </p:nvSpPr>
        <p:spPr>
          <a:xfrm>
            <a:off x="713225" y="682725"/>
            <a:ext cx="2084100" cy="78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 1">
  <p:cSld name="CUSTOM_4"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3"/>
          <p:cNvSpPr txBox="1"/>
          <p:nvPr>
            <p:ph type="title"/>
          </p:nvPr>
        </p:nvSpPr>
        <p:spPr>
          <a:xfrm>
            <a:off x="678626" y="323575"/>
            <a:ext cx="7795500" cy="73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6" name="Google Shape;246;p43"/>
          <p:cNvSpPr txBox="1"/>
          <p:nvPr>
            <p:ph idx="1" type="subTitle"/>
          </p:nvPr>
        </p:nvSpPr>
        <p:spPr>
          <a:xfrm>
            <a:off x="1129018" y="1419022"/>
            <a:ext cx="1874400" cy="27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47" name="Google Shape;247;p43"/>
          <p:cNvSpPr txBox="1"/>
          <p:nvPr>
            <p:ph idx="2" type="subTitle"/>
          </p:nvPr>
        </p:nvSpPr>
        <p:spPr>
          <a:xfrm>
            <a:off x="1005268" y="1701365"/>
            <a:ext cx="2121900" cy="47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248" name="Google Shape;248;p43"/>
          <p:cNvSpPr txBox="1"/>
          <p:nvPr>
            <p:ph idx="3" type="subTitle"/>
          </p:nvPr>
        </p:nvSpPr>
        <p:spPr>
          <a:xfrm>
            <a:off x="3549953" y="1414222"/>
            <a:ext cx="1874400" cy="28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49" name="Google Shape;249;p43"/>
          <p:cNvSpPr txBox="1"/>
          <p:nvPr>
            <p:ph idx="4" type="subTitle"/>
          </p:nvPr>
        </p:nvSpPr>
        <p:spPr>
          <a:xfrm>
            <a:off x="3426503" y="1701365"/>
            <a:ext cx="2121300" cy="47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250" name="Google Shape;250;p43"/>
          <p:cNvSpPr txBox="1"/>
          <p:nvPr>
            <p:ph idx="5" type="subTitle"/>
          </p:nvPr>
        </p:nvSpPr>
        <p:spPr>
          <a:xfrm>
            <a:off x="6059184" y="1414222"/>
            <a:ext cx="1871700" cy="28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51" name="Google Shape;251;p43"/>
          <p:cNvSpPr txBox="1"/>
          <p:nvPr>
            <p:ph idx="6" type="subTitle"/>
          </p:nvPr>
        </p:nvSpPr>
        <p:spPr>
          <a:xfrm>
            <a:off x="5883984" y="1701365"/>
            <a:ext cx="2222100" cy="47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252" name="Google Shape;252;p43"/>
          <p:cNvSpPr txBox="1"/>
          <p:nvPr>
            <p:ph idx="7" type="subTitle"/>
          </p:nvPr>
        </p:nvSpPr>
        <p:spPr>
          <a:xfrm>
            <a:off x="1129018" y="2684950"/>
            <a:ext cx="1874400" cy="28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53" name="Google Shape;253;p43"/>
          <p:cNvSpPr txBox="1"/>
          <p:nvPr>
            <p:ph idx="8" type="subTitle"/>
          </p:nvPr>
        </p:nvSpPr>
        <p:spPr>
          <a:xfrm>
            <a:off x="1005268" y="2947812"/>
            <a:ext cx="2121900" cy="47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254" name="Google Shape;254;p43"/>
          <p:cNvSpPr txBox="1"/>
          <p:nvPr>
            <p:ph idx="9" type="subTitle"/>
          </p:nvPr>
        </p:nvSpPr>
        <p:spPr>
          <a:xfrm>
            <a:off x="3551303" y="2684950"/>
            <a:ext cx="1871700" cy="28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55" name="Google Shape;255;p43"/>
          <p:cNvSpPr txBox="1"/>
          <p:nvPr>
            <p:ph idx="13" type="subTitle"/>
          </p:nvPr>
        </p:nvSpPr>
        <p:spPr>
          <a:xfrm>
            <a:off x="3426503" y="2949365"/>
            <a:ext cx="2121300" cy="47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256" name="Google Shape;256;p43"/>
          <p:cNvSpPr txBox="1"/>
          <p:nvPr>
            <p:ph idx="14" type="subTitle"/>
          </p:nvPr>
        </p:nvSpPr>
        <p:spPr>
          <a:xfrm>
            <a:off x="6059184" y="2684950"/>
            <a:ext cx="1871700" cy="28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57" name="Google Shape;257;p43"/>
          <p:cNvSpPr txBox="1"/>
          <p:nvPr>
            <p:ph idx="15" type="subTitle"/>
          </p:nvPr>
        </p:nvSpPr>
        <p:spPr>
          <a:xfrm>
            <a:off x="5934384" y="2949365"/>
            <a:ext cx="2121300" cy="47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258" name="Google Shape;258;p43"/>
          <p:cNvSpPr/>
          <p:nvPr/>
        </p:nvSpPr>
        <p:spPr>
          <a:xfrm>
            <a:off x="101550" y="106200"/>
            <a:ext cx="8940900" cy="49311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 2">
  <p:cSld name="CUSTOM_4_1">
    <p:bg>
      <p:bgPr>
        <a:solidFill>
          <a:schemeClr val="dk1"/>
        </a:solidFill>
      </p:bgPr>
    </p:bg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4"/>
          <p:cNvSpPr txBox="1"/>
          <p:nvPr>
            <p:ph type="title"/>
          </p:nvPr>
        </p:nvSpPr>
        <p:spPr>
          <a:xfrm>
            <a:off x="2397750" y="323575"/>
            <a:ext cx="6076500" cy="73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3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1" name="Google Shape;261;p44"/>
          <p:cNvSpPr txBox="1"/>
          <p:nvPr>
            <p:ph idx="1" type="subTitle"/>
          </p:nvPr>
        </p:nvSpPr>
        <p:spPr>
          <a:xfrm>
            <a:off x="3201193" y="1571422"/>
            <a:ext cx="1874400" cy="27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62" name="Google Shape;262;p44"/>
          <p:cNvSpPr txBox="1"/>
          <p:nvPr>
            <p:ph idx="2" type="subTitle"/>
          </p:nvPr>
        </p:nvSpPr>
        <p:spPr>
          <a:xfrm>
            <a:off x="3201193" y="1853765"/>
            <a:ext cx="2121900" cy="47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3" name="Google Shape;263;p44"/>
          <p:cNvSpPr txBox="1"/>
          <p:nvPr>
            <p:ph idx="3" type="subTitle"/>
          </p:nvPr>
        </p:nvSpPr>
        <p:spPr>
          <a:xfrm>
            <a:off x="6341184" y="1566622"/>
            <a:ext cx="1874400" cy="28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64" name="Google Shape;264;p44"/>
          <p:cNvSpPr txBox="1"/>
          <p:nvPr>
            <p:ph idx="4" type="subTitle"/>
          </p:nvPr>
        </p:nvSpPr>
        <p:spPr>
          <a:xfrm>
            <a:off x="6341184" y="1853765"/>
            <a:ext cx="2121300" cy="47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5" name="Google Shape;265;p44"/>
          <p:cNvSpPr txBox="1"/>
          <p:nvPr>
            <p:ph idx="5" type="subTitle"/>
          </p:nvPr>
        </p:nvSpPr>
        <p:spPr>
          <a:xfrm>
            <a:off x="6341184" y="2665518"/>
            <a:ext cx="1871700" cy="28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66" name="Google Shape;266;p44"/>
          <p:cNvSpPr txBox="1"/>
          <p:nvPr>
            <p:ph idx="6" type="subTitle"/>
          </p:nvPr>
        </p:nvSpPr>
        <p:spPr>
          <a:xfrm>
            <a:off x="6341184" y="2952661"/>
            <a:ext cx="2222100" cy="47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7" name="Google Shape;267;p44"/>
          <p:cNvSpPr txBox="1"/>
          <p:nvPr>
            <p:ph idx="7" type="subTitle"/>
          </p:nvPr>
        </p:nvSpPr>
        <p:spPr>
          <a:xfrm>
            <a:off x="3201193" y="2670711"/>
            <a:ext cx="1874400" cy="28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68" name="Google Shape;268;p44"/>
          <p:cNvSpPr txBox="1"/>
          <p:nvPr>
            <p:ph idx="8" type="subTitle"/>
          </p:nvPr>
        </p:nvSpPr>
        <p:spPr>
          <a:xfrm>
            <a:off x="3201193" y="2954334"/>
            <a:ext cx="2121900" cy="47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9" name="Google Shape;269;p44"/>
          <p:cNvSpPr txBox="1"/>
          <p:nvPr>
            <p:ph idx="9" type="subTitle"/>
          </p:nvPr>
        </p:nvSpPr>
        <p:spPr>
          <a:xfrm>
            <a:off x="3201193" y="3785607"/>
            <a:ext cx="1871700" cy="28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70" name="Google Shape;270;p44"/>
          <p:cNvSpPr txBox="1"/>
          <p:nvPr>
            <p:ph idx="13" type="subTitle"/>
          </p:nvPr>
        </p:nvSpPr>
        <p:spPr>
          <a:xfrm>
            <a:off x="3201193" y="4070783"/>
            <a:ext cx="2121300" cy="47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1" name="Google Shape;271;p44"/>
          <p:cNvSpPr txBox="1"/>
          <p:nvPr>
            <p:ph idx="14" type="subTitle"/>
          </p:nvPr>
        </p:nvSpPr>
        <p:spPr>
          <a:xfrm>
            <a:off x="6341184" y="3787383"/>
            <a:ext cx="1871700" cy="28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72" name="Google Shape;272;p44"/>
          <p:cNvSpPr txBox="1"/>
          <p:nvPr>
            <p:ph idx="15" type="subTitle"/>
          </p:nvPr>
        </p:nvSpPr>
        <p:spPr>
          <a:xfrm>
            <a:off x="6341184" y="4072559"/>
            <a:ext cx="2121300" cy="47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3" name="Google Shape;273;p44"/>
          <p:cNvSpPr/>
          <p:nvPr/>
        </p:nvSpPr>
        <p:spPr>
          <a:xfrm>
            <a:off x="101550" y="106200"/>
            <a:ext cx="8940900" cy="49311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2">
  <p:cSld name="CUSTOM_1"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5"/>
          <p:cNvSpPr/>
          <p:nvPr/>
        </p:nvSpPr>
        <p:spPr>
          <a:xfrm>
            <a:off x="2766683" y="357561"/>
            <a:ext cx="5559600" cy="4489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76" name="Google Shape;276;p45"/>
          <p:cNvSpPr txBox="1"/>
          <p:nvPr>
            <p:ph idx="1" type="subTitle"/>
          </p:nvPr>
        </p:nvSpPr>
        <p:spPr>
          <a:xfrm>
            <a:off x="3845043" y="1000523"/>
            <a:ext cx="1627500" cy="21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77" name="Google Shape;277;p45"/>
          <p:cNvSpPr txBox="1"/>
          <p:nvPr>
            <p:ph idx="2" type="subTitle"/>
          </p:nvPr>
        </p:nvSpPr>
        <p:spPr>
          <a:xfrm>
            <a:off x="3845043" y="1263389"/>
            <a:ext cx="1645500" cy="8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8" name="Google Shape;278;p45"/>
          <p:cNvSpPr txBox="1"/>
          <p:nvPr>
            <p:ph idx="3" type="subTitle"/>
          </p:nvPr>
        </p:nvSpPr>
        <p:spPr>
          <a:xfrm>
            <a:off x="3845043" y="3088289"/>
            <a:ext cx="1627500" cy="21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79" name="Google Shape;279;p45"/>
          <p:cNvSpPr txBox="1"/>
          <p:nvPr>
            <p:ph idx="4" type="subTitle"/>
          </p:nvPr>
        </p:nvSpPr>
        <p:spPr>
          <a:xfrm>
            <a:off x="6411818" y="1263378"/>
            <a:ext cx="1645500" cy="8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80" name="Google Shape;280;p45"/>
          <p:cNvSpPr txBox="1"/>
          <p:nvPr>
            <p:ph idx="5" type="subTitle"/>
          </p:nvPr>
        </p:nvSpPr>
        <p:spPr>
          <a:xfrm>
            <a:off x="6411068" y="999173"/>
            <a:ext cx="1629000" cy="2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81" name="Google Shape;281;p45"/>
          <p:cNvSpPr txBox="1"/>
          <p:nvPr>
            <p:ph idx="6" type="subTitle"/>
          </p:nvPr>
        </p:nvSpPr>
        <p:spPr>
          <a:xfrm>
            <a:off x="3845043" y="3350418"/>
            <a:ext cx="1649400" cy="8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82" name="Google Shape;282;p45"/>
          <p:cNvSpPr txBox="1"/>
          <p:nvPr>
            <p:ph idx="7" type="subTitle"/>
          </p:nvPr>
        </p:nvSpPr>
        <p:spPr>
          <a:xfrm>
            <a:off x="6411818" y="3088289"/>
            <a:ext cx="1627500" cy="21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83" name="Google Shape;283;p45"/>
          <p:cNvSpPr txBox="1"/>
          <p:nvPr>
            <p:ph idx="8" type="subTitle"/>
          </p:nvPr>
        </p:nvSpPr>
        <p:spPr>
          <a:xfrm>
            <a:off x="6411818" y="3351760"/>
            <a:ext cx="1645500" cy="8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84" name="Google Shape;284;p45"/>
          <p:cNvSpPr txBox="1"/>
          <p:nvPr>
            <p:ph type="title"/>
          </p:nvPr>
        </p:nvSpPr>
        <p:spPr>
          <a:xfrm>
            <a:off x="696450" y="1555800"/>
            <a:ext cx="1857600" cy="20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5" name="Google Shape;285;p45"/>
          <p:cNvSpPr/>
          <p:nvPr/>
        </p:nvSpPr>
        <p:spPr>
          <a:xfrm>
            <a:off x="101550" y="106200"/>
            <a:ext cx="8940900" cy="49311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1_2">
    <p:bg>
      <p:bgPr>
        <a:solidFill>
          <a:schemeClr val="dk1"/>
        </a:solidFill>
      </p:bgPr>
    </p:bg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6"/>
          <p:cNvSpPr/>
          <p:nvPr/>
        </p:nvSpPr>
        <p:spPr>
          <a:xfrm>
            <a:off x="4116250" y="2066300"/>
            <a:ext cx="5208900" cy="101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88" name="Google Shape;288;p46"/>
          <p:cNvSpPr/>
          <p:nvPr/>
        </p:nvSpPr>
        <p:spPr>
          <a:xfrm>
            <a:off x="101550" y="106200"/>
            <a:ext cx="8940900" cy="49311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46"/>
          <p:cNvSpPr txBox="1"/>
          <p:nvPr>
            <p:ph idx="1" type="subTitle"/>
          </p:nvPr>
        </p:nvSpPr>
        <p:spPr>
          <a:xfrm>
            <a:off x="1617018" y="695723"/>
            <a:ext cx="1627500" cy="21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90" name="Google Shape;290;p46"/>
          <p:cNvSpPr txBox="1"/>
          <p:nvPr>
            <p:ph idx="2" type="subTitle"/>
          </p:nvPr>
        </p:nvSpPr>
        <p:spPr>
          <a:xfrm>
            <a:off x="1617018" y="958589"/>
            <a:ext cx="1645500" cy="8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1" name="Google Shape;291;p46"/>
          <p:cNvSpPr txBox="1"/>
          <p:nvPr>
            <p:ph idx="3" type="subTitle"/>
          </p:nvPr>
        </p:nvSpPr>
        <p:spPr>
          <a:xfrm>
            <a:off x="1617018" y="3393089"/>
            <a:ext cx="1627500" cy="21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92" name="Google Shape;292;p46"/>
          <p:cNvSpPr txBox="1"/>
          <p:nvPr>
            <p:ph idx="4" type="subTitle"/>
          </p:nvPr>
        </p:nvSpPr>
        <p:spPr>
          <a:xfrm>
            <a:off x="1617018" y="3655218"/>
            <a:ext cx="1649400" cy="8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3" name="Google Shape;293;p46"/>
          <p:cNvSpPr txBox="1"/>
          <p:nvPr>
            <p:ph idx="5" type="subTitle"/>
          </p:nvPr>
        </p:nvSpPr>
        <p:spPr>
          <a:xfrm>
            <a:off x="1617018" y="2047268"/>
            <a:ext cx="1627500" cy="21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94" name="Google Shape;294;p46"/>
          <p:cNvSpPr txBox="1"/>
          <p:nvPr>
            <p:ph idx="6" type="subTitle"/>
          </p:nvPr>
        </p:nvSpPr>
        <p:spPr>
          <a:xfrm>
            <a:off x="1617018" y="2310740"/>
            <a:ext cx="1645500" cy="8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5" name="Google Shape;295;p46"/>
          <p:cNvSpPr txBox="1"/>
          <p:nvPr>
            <p:ph type="title"/>
          </p:nvPr>
        </p:nvSpPr>
        <p:spPr>
          <a:xfrm>
            <a:off x="4571475" y="2238025"/>
            <a:ext cx="3868500" cy="65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3">
  <p:cSld name="CUSTOM_1_1"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7"/>
          <p:cNvSpPr/>
          <p:nvPr/>
        </p:nvSpPr>
        <p:spPr>
          <a:xfrm>
            <a:off x="101550" y="106200"/>
            <a:ext cx="8940900" cy="49311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47"/>
          <p:cNvSpPr txBox="1"/>
          <p:nvPr>
            <p:ph idx="1" type="subTitle"/>
          </p:nvPr>
        </p:nvSpPr>
        <p:spPr>
          <a:xfrm>
            <a:off x="4800600" y="740624"/>
            <a:ext cx="1627500" cy="21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99" name="Google Shape;299;p47"/>
          <p:cNvSpPr txBox="1"/>
          <p:nvPr>
            <p:ph idx="2" type="subTitle"/>
          </p:nvPr>
        </p:nvSpPr>
        <p:spPr>
          <a:xfrm>
            <a:off x="4800600" y="1098397"/>
            <a:ext cx="3405000" cy="46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00" name="Google Shape;300;p47"/>
          <p:cNvSpPr txBox="1"/>
          <p:nvPr>
            <p:ph idx="3" type="subTitle"/>
          </p:nvPr>
        </p:nvSpPr>
        <p:spPr>
          <a:xfrm>
            <a:off x="4800600" y="3611735"/>
            <a:ext cx="1627500" cy="21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01" name="Google Shape;301;p47"/>
          <p:cNvSpPr txBox="1"/>
          <p:nvPr>
            <p:ph idx="4" type="subTitle"/>
          </p:nvPr>
        </p:nvSpPr>
        <p:spPr>
          <a:xfrm>
            <a:off x="4800600" y="2060915"/>
            <a:ext cx="34017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02" name="Google Shape;302;p47"/>
          <p:cNvSpPr txBox="1"/>
          <p:nvPr>
            <p:ph idx="5" type="subTitle"/>
          </p:nvPr>
        </p:nvSpPr>
        <p:spPr>
          <a:xfrm>
            <a:off x="4800600" y="1698951"/>
            <a:ext cx="1629000" cy="2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03" name="Google Shape;303;p47"/>
          <p:cNvSpPr txBox="1"/>
          <p:nvPr>
            <p:ph idx="6" type="subTitle"/>
          </p:nvPr>
        </p:nvSpPr>
        <p:spPr>
          <a:xfrm>
            <a:off x="4800600" y="3970871"/>
            <a:ext cx="34017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04" name="Google Shape;304;p47"/>
          <p:cNvSpPr txBox="1"/>
          <p:nvPr>
            <p:ph type="title"/>
          </p:nvPr>
        </p:nvSpPr>
        <p:spPr>
          <a:xfrm>
            <a:off x="603150" y="1892800"/>
            <a:ext cx="2044200" cy="119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5" name="Google Shape;305;p47"/>
          <p:cNvSpPr txBox="1"/>
          <p:nvPr>
            <p:ph idx="7" type="subTitle"/>
          </p:nvPr>
        </p:nvSpPr>
        <p:spPr>
          <a:xfrm>
            <a:off x="4800600" y="3020457"/>
            <a:ext cx="34017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06" name="Google Shape;306;p47"/>
          <p:cNvSpPr txBox="1"/>
          <p:nvPr>
            <p:ph idx="8" type="subTitle"/>
          </p:nvPr>
        </p:nvSpPr>
        <p:spPr>
          <a:xfrm>
            <a:off x="4800600" y="2658653"/>
            <a:ext cx="1629000" cy="2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4">
  <p:cSld name="CUSTOM_1_1_2"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8"/>
          <p:cNvSpPr/>
          <p:nvPr/>
        </p:nvSpPr>
        <p:spPr>
          <a:xfrm>
            <a:off x="101550" y="106200"/>
            <a:ext cx="8940900" cy="49311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48"/>
          <p:cNvSpPr txBox="1"/>
          <p:nvPr>
            <p:ph idx="1" type="subTitle"/>
          </p:nvPr>
        </p:nvSpPr>
        <p:spPr>
          <a:xfrm>
            <a:off x="1440172" y="1904975"/>
            <a:ext cx="1464000" cy="21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10" name="Google Shape;310;p48"/>
          <p:cNvSpPr txBox="1"/>
          <p:nvPr>
            <p:ph idx="2" type="subTitle"/>
          </p:nvPr>
        </p:nvSpPr>
        <p:spPr>
          <a:xfrm>
            <a:off x="713225" y="2262750"/>
            <a:ext cx="2191200" cy="46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11" name="Google Shape;311;p48"/>
          <p:cNvSpPr txBox="1"/>
          <p:nvPr>
            <p:ph idx="3" type="subTitle"/>
          </p:nvPr>
        </p:nvSpPr>
        <p:spPr>
          <a:xfrm>
            <a:off x="6220767" y="3388835"/>
            <a:ext cx="1627500" cy="21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12" name="Google Shape;312;p48"/>
          <p:cNvSpPr txBox="1"/>
          <p:nvPr>
            <p:ph idx="4" type="subTitle"/>
          </p:nvPr>
        </p:nvSpPr>
        <p:spPr>
          <a:xfrm>
            <a:off x="6220767" y="2266940"/>
            <a:ext cx="21945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13" name="Google Shape;313;p48"/>
          <p:cNvSpPr txBox="1"/>
          <p:nvPr>
            <p:ph idx="5" type="subTitle"/>
          </p:nvPr>
        </p:nvSpPr>
        <p:spPr>
          <a:xfrm>
            <a:off x="6220767" y="1904976"/>
            <a:ext cx="1629000" cy="2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14" name="Google Shape;314;p48"/>
          <p:cNvSpPr txBox="1"/>
          <p:nvPr>
            <p:ph idx="6" type="subTitle"/>
          </p:nvPr>
        </p:nvSpPr>
        <p:spPr>
          <a:xfrm>
            <a:off x="6220767" y="3747971"/>
            <a:ext cx="21945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15" name="Google Shape;315;p48"/>
          <p:cNvSpPr txBox="1"/>
          <p:nvPr>
            <p:ph type="title"/>
          </p:nvPr>
        </p:nvSpPr>
        <p:spPr>
          <a:xfrm>
            <a:off x="1928825" y="377276"/>
            <a:ext cx="5286300" cy="70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16" name="Google Shape;316;p48"/>
          <p:cNvSpPr txBox="1"/>
          <p:nvPr>
            <p:ph idx="7" type="subTitle"/>
          </p:nvPr>
        </p:nvSpPr>
        <p:spPr>
          <a:xfrm>
            <a:off x="715348" y="3751475"/>
            <a:ext cx="21885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17" name="Google Shape;317;p48"/>
          <p:cNvSpPr txBox="1"/>
          <p:nvPr>
            <p:ph idx="8" type="subTitle"/>
          </p:nvPr>
        </p:nvSpPr>
        <p:spPr>
          <a:xfrm>
            <a:off x="1438823" y="3389675"/>
            <a:ext cx="1465500" cy="2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 2">
  <p:cSld name="CUSTOM_1_1_1"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9"/>
          <p:cNvSpPr/>
          <p:nvPr/>
        </p:nvSpPr>
        <p:spPr>
          <a:xfrm>
            <a:off x="0" y="2571750"/>
            <a:ext cx="9144000" cy="2571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20" name="Google Shape;320;p49"/>
          <p:cNvSpPr txBox="1"/>
          <p:nvPr>
            <p:ph idx="1" type="subTitle"/>
          </p:nvPr>
        </p:nvSpPr>
        <p:spPr>
          <a:xfrm>
            <a:off x="3878479" y="3404434"/>
            <a:ext cx="1380600" cy="30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21" name="Google Shape;321;p49"/>
          <p:cNvSpPr txBox="1"/>
          <p:nvPr>
            <p:ph idx="2" type="subTitle"/>
          </p:nvPr>
        </p:nvSpPr>
        <p:spPr>
          <a:xfrm>
            <a:off x="3718125" y="3707075"/>
            <a:ext cx="1701300" cy="9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22" name="Google Shape;322;p49"/>
          <p:cNvSpPr txBox="1"/>
          <p:nvPr>
            <p:ph idx="3" type="subTitle"/>
          </p:nvPr>
        </p:nvSpPr>
        <p:spPr>
          <a:xfrm>
            <a:off x="1160379" y="3404434"/>
            <a:ext cx="1378800" cy="30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23" name="Google Shape;323;p49"/>
          <p:cNvSpPr txBox="1"/>
          <p:nvPr>
            <p:ph idx="4" type="subTitle"/>
          </p:nvPr>
        </p:nvSpPr>
        <p:spPr>
          <a:xfrm>
            <a:off x="6443575" y="3707075"/>
            <a:ext cx="1701300" cy="9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24" name="Google Shape;324;p49"/>
          <p:cNvSpPr txBox="1"/>
          <p:nvPr>
            <p:ph idx="5" type="subTitle"/>
          </p:nvPr>
        </p:nvSpPr>
        <p:spPr>
          <a:xfrm>
            <a:off x="6607154" y="3403984"/>
            <a:ext cx="1380600" cy="31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25" name="Google Shape;325;p49"/>
          <p:cNvSpPr txBox="1"/>
          <p:nvPr>
            <p:ph idx="6" type="subTitle"/>
          </p:nvPr>
        </p:nvSpPr>
        <p:spPr>
          <a:xfrm>
            <a:off x="999200" y="3707075"/>
            <a:ext cx="1701300" cy="9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26" name="Google Shape;326;p49"/>
          <p:cNvSpPr txBox="1"/>
          <p:nvPr>
            <p:ph type="title"/>
          </p:nvPr>
        </p:nvSpPr>
        <p:spPr>
          <a:xfrm>
            <a:off x="1092825" y="316735"/>
            <a:ext cx="6951900" cy="66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27" name="Google Shape;327;p49"/>
          <p:cNvSpPr/>
          <p:nvPr/>
        </p:nvSpPr>
        <p:spPr>
          <a:xfrm>
            <a:off x="101550" y="106200"/>
            <a:ext cx="8940900" cy="49311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28" name="Google Shape;328;p49"/>
          <p:cNvGrpSpPr/>
          <p:nvPr/>
        </p:nvGrpSpPr>
        <p:grpSpPr>
          <a:xfrm>
            <a:off x="101550" y="2571913"/>
            <a:ext cx="8941926" cy="2465867"/>
            <a:chOff x="101550" y="4001975"/>
            <a:chExt cx="8941926" cy="1035600"/>
          </a:xfrm>
        </p:grpSpPr>
        <p:cxnSp>
          <p:nvCxnSpPr>
            <p:cNvPr id="329" name="Google Shape;329;p49"/>
            <p:cNvCxnSpPr/>
            <p:nvPr/>
          </p:nvCxnSpPr>
          <p:spPr>
            <a:xfrm>
              <a:off x="102576" y="5037402"/>
              <a:ext cx="89409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0" name="Google Shape;330;p49"/>
            <p:cNvCxnSpPr/>
            <p:nvPr/>
          </p:nvCxnSpPr>
          <p:spPr>
            <a:xfrm>
              <a:off x="9042449" y="4001975"/>
              <a:ext cx="0" cy="10356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1" name="Google Shape;331;p49"/>
            <p:cNvCxnSpPr/>
            <p:nvPr/>
          </p:nvCxnSpPr>
          <p:spPr>
            <a:xfrm>
              <a:off x="101550" y="4001975"/>
              <a:ext cx="0" cy="10356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 3">
  <p:cSld name="CUSTOM_1_1_1_1"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50"/>
          <p:cNvSpPr txBox="1"/>
          <p:nvPr>
            <p:ph idx="1" type="subTitle"/>
          </p:nvPr>
        </p:nvSpPr>
        <p:spPr>
          <a:xfrm>
            <a:off x="4371899" y="2231747"/>
            <a:ext cx="1380600" cy="30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34" name="Google Shape;334;p50"/>
          <p:cNvSpPr txBox="1"/>
          <p:nvPr>
            <p:ph idx="2" type="subTitle"/>
          </p:nvPr>
        </p:nvSpPr>
        <p:spPr>
          <a:xfrm>
            <a:off x="4240062" y="2534400"/>
            <a:ext cx="1494000" cy="9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35" name="Google Shape;335;p50"/>
          <p:cNvSpPr txBox="1"/>
          <p:nvPr>
            <p:ph idx="3" type="subTitle"/>
          </p:nvPr>
        </p:nvSpPr>
        <p:spPr>
          <a:xfrm>
            <a:off x="6878236" y="983309"/>
            <a:ext cx="1378800" cy="30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36" name="Google Shape;336;p50"/>
          <p:cNvSpPr txBox="1"/>
          <p:nvPr>
            <p:ph idx="4" type="subTitle"/>
          </p:nvPr>
        </p:nvSpPr>
        <p:spPr>
          <a:xfrm>
            <a:off x="6878238" y="3783300"/>
            <a:ext cx="1494000" cy="9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37" name="Google Shape;337;p50"/>
          <p:cNvSpPr txBox="1"/>
          <p:nvPr>
            <p:ph idx="5" type="subTitle"/>
          </p:nvPr>
        </p:nvSpPr>
        <p:spPr>
          <a:xfrm>
            <a:off x="6878236" y="3480209"/>
            <a:ext cx="1380600" cy="31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38" name="Google Shape;338;p50"/>
          <p:cNvSpPr txBox="1"/>
          <p:nvPr>
            <p:ph idx="6" type="subTitle"/>
          </p:nvPr>
        </p:nvSpPr>
        <p:spPr>
          <a:xfrm>
            <a:off x="6878237" y="1285950"/>
            <a:ext cx="1494000" cy="9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39" name="Google Shape;339;p50"/>
          <p:cNvSpPr txBox="1"/>
          <p:nvPr>
            <p:ph type="title"/>
          </p:nvPr>
        </p:nvSpPr>
        <p:spPr>
          <a:xfrm>
            <a:off x="713225" y="316725"/>
            <a:ext cx="2457300" cy="163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40" name="Google Shape;340;p50"/>
          <p:cNvSpPr/>
          <p:nvPr/>
        </p:nvSpPr>
        <p:spPr>
          <a:xfrm>
            <a:off x="101550" y="106200"/>
            <a:ext cx="8940900" cy="49311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/>
          <p:nvPr>
            <p:ph type="title"/>
          </p:nvPr>
        </p:nvSpPr>
        <p:spPr>
          <a:xfrm>
            <a:off x="6391950" y="1898400"/>
            <a:ext cx="2169300" cy="13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6"/>
          <p:cNvSpPr/>
          <p:nvPr/>
        </p:nvSpPr>
        <p:spPr>
          <a:xfrm>
            <a:off x="101550" y="106200"/>
            <a:ext cx="8940900" cy="49311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 5">
  <p:cSld name="CUSTOM_2"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51"/>
          <p:cNvSpPr txBox="1"/>
          <p:nvPr>
            <p:ph idx="1" type="subTitle"/>
          </p:nvPr>
        </p:nvSpPr>
        <p:spPr>
          <a:xfrm>
            <a:off x="1097425" y="1419650"/>
            <a:ext cx="1378800" cy="30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43" name="Google Shape;343;p51"/>
          <p:cNvSpPr txBox="1"/>
          <p:nvPr>
            <p:ph idx="2" type="subTitle"/>
          </p:nvPr>
        </p:nvSpPr>
        <p:spPr>
          <a:xfrm>
            <a:off x="491125" y="1770605"/>
            <a:ext cx="1985100" cy="9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44" name="Google Shape;344;p51"/>
          <p:cNvSpPr txBox="1"/>
          <p:nvPr>
            <p:ph idx="3" type="subTitle"/>
          </p:nvPr>
        </p:nvSpPr>
        <p:spPr>
          <a:xfrm>
            <a:off x="1097425" y="2669875"/>
            <a:ext cx="1378800" cy="30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45" name="Google Shape;345;p51"/>
          <p:cNvSpPr txBox="1"/>
          <p:nvPr>
            <p:ph idx="4" type="subTitle"/>
          </p:nvPr>
        </p:nvSpPr>
        <p:spPr>
          <a:xfrm>
            <a:off x="492025" y="3022471"/>
            <a:ext cx="1984200" cy="9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46" name="Google Shape;346;p51"/>
          <p:cNvSpPr txBox="1"/>
          <p:nvPr>
            <p:ph idx="5" type="subTitle"/>
          </p:nvPr>
        </p:nvSpPr>
        <p:spPr>
          <a:xfrm>
            <a:off x="6688052" y="1419650"/>
            <a:ext cx="1378800" cy="30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47" name="Google Shape;347;p51"/>
          <p:cNvSpPr txBox="1"/>
          <p:nvPr>
            <p:ph idx="6" type="subTitle"/>
          </p:nvPr>
        </p:nvSpPr>
        <p:spPr>
          <a:xfrm>
            <a:off x="6688052" y="1767956"/>
            <a:ext cx="1985100" cy="9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48" name="Google Shape;348;p51"/>
          <p:cNvSpPr txBox="1"/>
          <p:nvPr>
            <p:ph idx="7" type="subTitle"/>
          </p:nvPr>
        </p:nvSpPr>
        <p:spPr>
          <a:xfrm>
            <a:off x="6668083" y="2667313"/>
            <a:ext cx="1378800" cy="30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49" name="Google Shape;349;p51"/>
          <p:cNvSpPr txBox="1"/>
          <p:nvPr>
            <p:ph idx="8" type="subTitle"/>
          </p:nvPr>
        </p:nvSpPr>
        <p:spPr>
          <a:xfrm>
            <a:off x="6668083" y="3023302"/>
            <a:ext cx="1984200" cy="9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50" name="Google Shape;350;p51"/>
          <p:cNvSpPr txBox="1"/>
          <p:nvPr>
            <p:ph type="title"/>
          </p:nvPr>
        </p:nvSpPr>
        <p:spPr>
          <a:xfrm>
            <a:off x="2680670" y="442691"/>
            <a:ext cx="3834300" cy="59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51" name="Google Shape;351;p51"/>
          <p:cNvSpPr/>
          <p:nvPr/>
        </p:nvSpPr>
        <p:spPr>
          <a:xfrm>
            <a:off x="101550" y="106200"/>
            <a:ext cx="8940900" cy="49311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 6">
  <p:cSld name="CUSTOM_2_3"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52"/>
          <p:cNvSpPr/>
          <p:nvPr/>
        </p:nvSpPr>
        <p:spPr>
          <a:xfrm rot="-5400000">
            <a:off x="5197775" y="524950"/>
            <a:ext cx="3474300" cy="4593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54" name="Google Shape;354;p52"/>
          <p:cNvSpPr txBox="1"/>
          <p:nvPr>
            <p:ph idx="1" type="subTitle"/>
          </p:nvPr>
        </p:nvSpPr>
        <p:spPr>
          <a:xfrm>
            <a:off x="5374550" y="3049276"/>
            <a:ext cx="1378800" cy="30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55" name="Google Shape;355;p52"/>
          <p:cNvSpPr txBox="1"/>
          <p:nvPr>
            <p:ph idx="2" type="subTitle"/>
          </p:nvPr>
        </p:nvSpPr>
        <p:spPr>
          <a:xfrm>
            <a:off x="5096250" y="3419674"/>
            <a:ext cx="1536300" cy="64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6" name="Google Shape;356;p52"/>
          <p:cNvSpPr txBox="1"/>
          <p:nvPr>
            <p:ph idx="3" type="subTitle"/>
          </p:nvPr>
        </p:nvSpPr>
        <p:spPr>
          <a:xfrm>
            <a:off x="7070388" y="3049276"/>
            <a:ext cx="1378800" cy="30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57" name="Google Shape;357;p52"/>
          <p:cNvSpPr txBox="1"/>
          <p:nvPr>
            <p:ph idx="4" type="subTitle"/>
          </p:nvPr>
        </p:nvSpPr>
        <p:spPr>
          <a:xfrm>
            <a:off x="6781652" y="3401875"/>
            <a:ext cx="1536300" cy="64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8" name="Google Shape;358;p52"/>
          <p:cNvSpPr txBox="1"/>
          <p:nvPr>
            <p:ph idx="5" type="subTitle"/>
          </p:nvPr>
        </p:nvSpPr>
        <p:spPr>
          <a:xfrm>
            <a:off x="7085058" y="1694435"/>
            <a:ext cx="1378800" cy="30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59" name="Google Shape;359;p52"/>
          <p:cNvSpPr txBox="1"/>
          <p:nvPr>
            <p:ph idx="6" type="subTitle"/>
          </p:nvPr>
        </p:nvSpPr>
        <p:spPr>
          <a:xfrm>
            <a:off x="5096252" y="2064834"/>
            <a:ext cx="1536300" cy="64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0" name="Google Shape;360;p52"/>
          <p:cNvSpPr txBox="1"/>
          <p:nvPr>
            <p:ph idx="7" type="subTitle"/>
          </p:nvPr>
        </p:nvSpPr>
        <p:spPr>
          <a:xfrm>
            <a:off x="5387408" y="1694424"/>
            <a:ext cx="1378800" cy="30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61" name="Google Shape;361;p52"/>
          <p:cNvSpPr txBox="1"/>
          <p:nvPr>
            <p:ph idx="8" type="subTitle"/>
          </p:nvPr>
        </p:nvSpPr>
        <p:spPr>
          <a:xfrm>
            <a:off x="6794721" y="2064830"/>
            <a:ext cx="1532100" cy="64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2" name="Google Shape;362;p52"/>
          <p:cNvSpPr txBox="1"/>
          <p:nvPr>
            <p:ph type="title"/>
          </p:nvPr>
        </p:nvSpPr>
        <p:spPr>
          <a:xfrm>
            <a:off x="725525" y="442700"/>
            <a:ext cx="2832600" cy="59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63" name="Google Shape;363;p52"/>
          <p:cNvSpPr/>
          <p:nvPr/>
        </p:nvSpPr>
        <p:spPr>
          <a:xfrm>
            <a:off x="101550" y="106200"/>
            <a:ext cx="8940900" cy="49311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64" name="Google Shape;364;p52"/>
          <p:cNvCxnSpPr/>
          <p:nvPr/>
        </p:nvCxnSpPr>
        <p:spPr>
          <a:xfrm>
            <a:off x="9045300" y="1089550"/>
            <a:ext cx="0" cy="3469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 7">
  <p:cSld name="CUSTOM_2_1"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53"/>
          <p:cNvSpPr txBox="1"/>
          <p:nvPr>
            <p:ph idx="1" type="subTitle"/>
          </p:nvPr>
        </p:nvSpPr>
        <p:spPr>
          <a:xfrm>
            <a:off x="3892017" y="1621113"/>
            <a:ext cx="1378800" cy="30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67" name="Google Shape;367;p53"/>
          <p:cNvSpPr txBox="1"/>
          <p:nvPr>
            <p:ph idx="2" type="subTitle"/>
          </p:nvPr>
        </p:nvSpPr>
        <p:spPr>
          <a:xfrm>
            <a:off x="669289" y="1492789"/>
            <a:ext cx="1763100" cy="9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68" name="Google Shape;368;p53"/>
          <p:cNvSpPr txBox="1"/>
          <p:nvPr>
            <p:ph idx="3" type="subTitle"/>
          </p:nvPr>
        </p:nvSpPr>
        <p:spPr>
          <a:xfrm>
            <a:off x="3882600" y="2739825"/>
            <a:ext cx="1378800" cy="30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69" name="Google Shape;369;p53"/>
          <p:cNvSpPr txBox="1"/>
          <p:nvPr>
            <p:ph idx="4" type="subTitle"/>
          </p:nvPr>
        </p:nvSpPr>
        <p:spPr>
          <a:xfrm>
            <a:off x="667489" y="2603622"/>
            <a:ext cx="1764900" cy="9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70" name="Google Shape;370;p53"/>
          <p:cNvSpPr txBox="1"/>
          <p:nvPr>
            <p:ph idx="5" type="subTitle"/>
          </p:nvPr>
        </p:nvSpPr>
        <p:spPr>
          <a:xfrm>
            <a:off x="3892017" y="2179013"/>
            <a:ext cx="1378800" cy="30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71" name="Google Shape;371;p53"/>
          <p:cNvSpPr txBox="1"/>
          <p:nvPr>
            <p:ph idx="6" type="subTitle"/>
          </p:nvPr>
        </p:nvSpPr>
        <p:spPr>
          <a:xfrm>
            <a:off x="6711611" y="2024790"/>
            <a:ext cx="1764900" cy="9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72" name="Google Shape;372;p53"/>
          <p:cNvSpPr txBox="1"/>
          <p:nvPr>
            <p:ph idx="7" type="subTitle"/>
          </p:nvPr>
        </p:nvSpPr>
        <p:spPr>
          <a:xfrm>
            <a:off x="3882600" y="3293614"/>
            <a:ext cx="1378800" cy="30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73" name="Google Shape;373;p53"/>
          <p:cNvSpPr txBox="1"/>
          <p:nvPr>
            <p:ph idx="8" type="subTitle"/>
          </p:nvPr>
        </p:nvSpPr>
        <p:spPr>
          <a:xfrm>
            <a:off x="6711611" y="3175052"/>
            <a:ext cx="1764900" cy="9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74" name="Google Shape;374;p53"/>
          <p:cNvSpPr txBox="1"/>
          <p:nvPr>
            <p:ph type="title"/>
          </p:nvPr>
        </p:nvSpPr>
        <p:spPr>
          <a:xfrm>
            <a:off x="2654850" y="321157"/>
            <a:ext cx="3834300" cy="59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75" name="Google Shape;375;p53"/>
          <p:cNvSpPr/>
          <p:nvPr/>
        </p:nvSpPr>
        <p:spPr>
          <a:xfrm>
            <a:off x="101550" y="106200"/>
            <a:ext cx="8940900" cy="49311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 8">
  <p:cSld name="CUSTOM_2_1_2"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54"/>
          <p:cNvSpPr txBox="1"/>
          <p:nvPr>
            <p:ph idx="1" type="subTitle"/>
          </p:nvPr>
        </p:nvSpPr>
        <p:spPr>
          <a:xfrm>
            <a:off x="2904335" y="1810511"/>
            <a:ext cx="1378800" cy="30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78" name="Google Shape;378;p54"/>
          <p:cNvSpPr txBox="1"/>
          <p:nvPr>
            <p:ph idx="2" type="subTitle"/>
          </p:nvPr>
        </p:nvSpPr>
        <p:spPr>
          <a:xfrm>
            <a:off x="5913600" y="1684154"/>
            <a:ext cx="2523600" cy="5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79" name="Google Shape;379;p54"/>
          <p:cNvSpPr txBox="1"/>
          <p:nvPr>
            <p:ph idx="3" type="subTitle"/>
          </p:nvPr>
        </p:nvSpPr>
        <p:spPr>
          <a:xfrm>
            <a:off x="2904335" y="2985040"/>
            <a:ext cx="1378800" cy="30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80" name="Google Shape;380;p54"/>
          <p:cNvSpPr txBox="1"/>
          <p:nvPr>
            <p:ph idx="4" type="subTitle"/>
          </p:nvPr>
        </p:nvSpPr>
        <p:spPr>
          <a:xfrm>
            <a:off x="5913600" y="3452901"/>
            <a:ext cx="2523600" cy="5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81" name="Google Shape;381;p54"/>
          <p:cNvSpPr txBox="1"/>
          <p:nvPr>
            <p:ph idx="5" type="subTitle"/>
          </p:nvPr>
        </p:nvSpPr>
        <p:spPr>
          <a:xfrm>
            <a:off x="2904335" y="2397775"/>
            <a:ext cx="1378800" cy="30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82" name="Google Shape;382;p54"/>
          <p:cNvSpPr txBox="1"/>
          <p:nvPr>
            <p:ph idx="6" type="subTitle"/>
          </p:nvPr>
        </p:nvSpPr>
        <p:spPr>
          <a:xfrm>
            <a:off x="5913600" y="2273737"/>
            <a:ext cx="2526300" cy="5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83" name="Google Shape;383;p54"/>
          <p:cNvSpPr txBox="1"/>
          <p:nvPr>
            <p:ph idx="7" type="subTitle"/>
          </p:nvPr>
        </p:nvSpPr>
        <p:spPr>
          <a:xfrm>
            <a:off x="2904335" y="3572304"/>
            <a:ext cx="1378800" cy="30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84" name="Google Shape;384;p54"/>
          <p:cNvSpPr txBox="1"/>
          <p:nvPr>
            <p:ph idx="8" type="subTitle"/>
          </p:nvPr>
        </p:nvSpPr>
        <p:spPr>
          <a:xfrm>
            <a:off x="5913600" y="2863319"/>
            <a:ext cx="2526300" cy="5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85" name="Google Shape;385;p54"/>
          <p:cNvSpPr txBox="1"/>
          <p:nvPr>
            <p:ph type="title"/>
          </p:nvPr>
        </p:nvSpPr>
        <p:spPr>
          <a:xfrm>
            <a:off x="4605600" y="321157"/>
            <a:ext cx="3834300" cy="59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86" name="Google Shape;386;p54"/>
          <p:cNvSpPr/>
          <p:nvPr/>
        </p:nvSpPr>
        <p:spPr>
          <a:xfrm>
            <a:off x="101550" y="106200"/>
            <a:ext cx="8940900" cy="49311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 9">
  <p:cSld name="CUSTOM_2_1_1"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55"/>
          <p:cNvSpPr/>
          <p:nvPr/>
        </p:nvSpPr>
        <p:spPr>
          <a:xfrm>
            <a:off x="101550" y="106200"/>
            <a:ext cx="8940900" cy="49311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55"/>
          <p:cNvSpPr/>
          <p:nvPr/>
        </p:nvSpPr>
        <p:spPr>
          <a:xfrm>
            <a:off x="0" y="2565177"/>
            <a:ext cx="9144000" cy="2571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390" name="Google Shape;390;p55"/>
          <p:cNvGrpSpPr/>
          <p:nvPr/>
        </p:nvGrpSpPr>
        <p:grpSpPr>
          <a:xfrm>
            <a:off x="101550" y="2565175"/>
            <a:ext cx="8941926" cy="2472300"/>
            <a:chOff x="101550" y="2565175"/>
            <a:chExt cx="8941926" cy="2472300"/>
          </a:xfrm>
        </p:grpSpPr>
        <p:cxnSp>
          <p:nvCxnSpPr>
            <p:cNvPr id="391" name="Google Shape;391;p55"/>
            <p:cNvCxnSpPr/>
            <p:nvPr/>
          </p:nvCxnSpPr>
          <p:spPr>
            <a:xfrm>
              <a:off x="102576" y="5037300"/>
              <a:ext cx="89409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2" name="Google Shape;392;p55"/>
            <p:cNvCxnSpPr/>
            <p:nvPr/>
          </p:nvCxnSpPr>
          <p:spPr>
            <a:xfrm>
              <a:off x="9042450" y="2565175"/>
              <a:ext cx="0" cy="24723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3" name="Google Shape;393;p55"/>
            <p:cNvCxnSpPr/>
            <p:nvPr/>
          </p:nvCxnSpPr>
          <p:spPr>
            <a:xfrm>
              <a:off x="101550" y="2565175"/>
              <a:ext cx="0" cy="24723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94" name="Google Shape;394;p55"/>
          <p:cNvSpPr txBox="1"/>
          <p:nvPr>
            <p:ph idx="1" type="subTitle"/>
          </p:nvPr>
        </p:nvSpPr>
        <p:spPr>
          <a:xfrm>
            <a:off x="656175" y="3176932"/>
            <a:ext cx="1763100" cy="9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5" name="Google Shape;395;p55"/>
          <p:cNvSpPr txBox="1"/>
          <p:nvPr>
            <p:ph idx="2" type="subTitle"/>
          </p:nvPr>
        </p:nvSpPr>
        <p:spPr>
          <a:xfrm>
            <a:off x="2683325" y="3176932"/>
            <a:ext cx="1764900" cy="9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2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96" name="Google Shape;396;p55"/>
          <p:cNvSpPr txBox="1"/>
          <p:nvPr>
            <p:ph idx="3" type="subTitle"/>
          </p:nvPr>
        </p:nvSpPr>
        <p:spPr>
          <a:xfrm>
            <a:off x="6725625" y="3176932"/>
            <a:ext cx="1764900" cy="9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2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97" name="Google Shape;397;p55"/>
          <p:cNvSpPr txBox="1"/>
          <p:nvPr>
            <p:ph idx="4" type="subTitle"/>
          </p:nvPr>
        </p:nvSpPr>
        <p:spPr>
          <a:xfrm>
            <a:off x="4710283" y="3176932"/>
            <a:ext cx="1764900" cy="9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8" name="Google Shape;398;p55"/>
          <p:cNvSpPr txBox="1"/>
          <p:nvPr>
            <p:ph type="title"/>
          </p:nvPr>
        </p:nvSpPr>
        <p:spPr>
          <a:xfrm>
            <a:off x="1782363" y="321150"/>
            <a:ext cx="5580300" cy="6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 10">
  <p:cSld name="CUSTOM_2_1_1_1">
    <p:bg>
      <p:bgPr>
        <a:solidFill>
          <a:schemeClr val="dk1"/>
        </a:solidFill>
      </p:bgPr>
    </p:bg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56"/>
          <p:cNvSpPr/>
          <p:nvPr/>
        </p:nvSpPr>
        <p:spPr>
          <a:xfrm>
            <a:off x="101550" y="106200"/>
            <a:ext cx="8940900" cy="49311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56"/>
          <p:cNvSpPr txBox="1"/>
          <p:nvPr>
            <p:ph idx="1" type="subTitle"/>
          </p:nvPr>
        </p:nvSpPr>
        <p:spPr>
          <a:xfrm>
            <a:off x="5210075" y="2870672"/>
            <a:ext cx="1763100" cy="9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2" name="Google Shape;402;p56"/>
          <p:cNvSpPr txBox="1"/>
          <p:nvPr>
            <p:ph idx="2" type="subTitle"/>
          </p:nvPr>
        </p:nvSpPr>
        <p:spPr>
          <a:xfrm>
            <a:off x="5210075" y="3877838"/>
            <a:ext cx="1764900" cy="9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3" name="Google Shape;403;p56"/>
          <p:cNvSpPr txBox="1"/>
          <p:nvPr>
            <p:ph idx="3" type="subTitle"/>
          </p:nvPr>
        </p:nvSpPr>
        <p:spPr>
          <a:xfrm>
            <a:off x="5210075" y="837463"/>
            <a:ext cx="1764900" cy="9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4" name="Google Shape;404;p56"/>
          <p:cNvSpPr txBox="1"/>
          <p:nvPr>
            <p:ph idx="4" type="subTitle"/>
          </p:nvPr>
        </p:nvSpPr>
        <p:spPr>
          <a:xfrm>
            <a:off x="5210075" y="1849820"/>
            <a:ext cx="1764900" cy="9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5" name="Google Shape;405;p56"/>
          <p:cNvSpPr txBox="1"/>
          <p:nvPr>
            <p:ph type="title"/>
          </p:nvPr>
        </p:nvSpPr>
        <p:spPr>
          <a:xfrm>
            <a:off x="713225" y="1825729"/>
            <a:ext cx="2930400" cy="146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3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 11">
  <p:cSld name="CUSTOM_2_2"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57"/>
          <p:cNvSpPr/>
          <p:nvPr/>
        </p:nvSpPr>
        <p:spPr>
          <a:xfrm>
            <a:off x="101550" y="106200"/>
            <a:ext cx="8940900" cy="49311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p57"/>
          <p:cNvSpPr/>
          <p:nvPr/>
        </p:nvSpPr>
        <p:spPr>
          <a:xfrm rot="-5400000">
            <a:off x="791250" y="1657225"/>
            <a:ext cx="2261700" cy="3811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09" name="Google Shape;409;p57"/>
          <p:cNvSpPr/>
          <p:nvPr/>
        </p:nvSpPr>
        <p:spPr>
          <a:xfrm rot="-5400000">
            <a:off x="6100626" y="-249300"/>
            <a:ext cx="2261700" cy="3840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410" name="Google Shape;410;p57"/>
          <p:cNvCxnSpPr/>
          <p:nvPr/>
        </p:nvCxnSpPr>
        <p:spPr>
          <a:xfrm rot="10800000">
            <a:off x="102175" y="2435250"/>
            <a:ext cx="0" cy="22566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1" name="Google Shape;411;p57"/>
          <p:cNvCxnSpPr/>
          <p:nvPr/>
        </p:nvCxnSpPr>
        <p:spPr>
          <a:xfrm rot="10800000">
            <a:off x="9042450" y="542550"/>
            <a:ext cx="0" cy="22566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2" name="Google Shape;412;p57"/>
          <p:cNvSpPr txBox="1"/>
          <p:nvPr>
            <p:ph idx="1" type="subTitle"/>
          </p:nvPr>
        </p:nvSpPr>
        <p:spPr>
          <a:xfrm>
            <a:off x="638712" y="3695956"/>
            <a:ext cx="1378800" cy="30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13" name="Google Shape;413;p57"/>
          <p:cNvSpPr txBox="1"/>
          <p:nvPr>
            <p:ph idx="2" type="subTitle"/>
          </p:nvPr>
        </p:nvSpPr>
        <p:spPr>
          <a:xfrm>
            <a:off x="638700" y="2992465"/>
            <a:ext cx="2824500" cy="43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4" name="Google Shape;414;p57"/>
          <p:cNvSpPr txBox="1"/>
          <p:nvPr>
            <p:ph idx="3" type="subTitle"/>
          </p:nvPr>
        </p:nvSpPr>
        <p:spPr>
          <a:xfrm>
            <a:off x="638712" y="2708842"/>
            <a:ext cx="1378800" cy="30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15" name="Google Shape;415;p57"/>
          <p:cNvSpPr txBox="1"/>
          <p:nvPr>
            <p:ph idx="4" type="subTitle"/>
          </p:nvPr>
        </p:nvSpPr>
        <p:spPr>
          <a:xfrm>
            <a:off x="638700" y="3979363"/>
            <a:ext cx="2825400" cy="43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6" name="Google Shape;416;p57"/>
          <p:cNvSpPr txBox="1"/>
          <p:nvPr>
            <p:ph idx="5" type="subTitle"/>
          </p:nvPr>
        </p:nvSpPr>
        <p:spPr>
          <a:xfrm>
            <a:off x="5659138" y="817580"/>
            <a:ext cx="1378800" cy="30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17" name="Google Shape;417;p57"/>
          <p:cNvSpPr txBox="1"/>
          <p:nvPr>
            <p:ph idx="6" type="subTitle"/>
          </p:nvPr>
        </p:nvSpPr>
        <p:spPr>
          <a:xfrm>
            <a:off x="5659138" y="2085210"/>
            <a:ext cx="2825400" cy="43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8" name="Google Shape;418;p57"/>
          <p:cNvSpPr txBox="1"/>
          <p:nvPr>
            <p:ph idx="7" type="subTitle"/>
          </p:nvPr>
        </p:nvSpPr>
        <p:spPr>
          <a:xfrm>
            <a:off x="5659138" y="1804146"/>
            <a:ext cx="1378800" cy="30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19" name="Google Shape;419;p57"/>
          <p:cNvSpPr txBox="1"/>
          <p:nvPr>
            <p:ph idx="8" type="subTitle"/>
          </p:nvPr>
        </p:nvSpPr>
        <p:spPr>
          <a:xfrm>
            <a:off x="5659138" y="1100466"/>
            <a:ext cx="2825400" cy="43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0" name="Google Shape;420;p57"/>
          <p:cNvSpPr txBox="1"/>
          <p:nvPr>
            <p:ph type="title"/>
          </p:nvPr>
        </p:nvSpPr>
        <p:spPr>
          <a:xfrm>
            <a:off x="614437" y="321594"/>
            <a:ext cx="3834300" cy="59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 12">
  <p:cSld name="CUSTOM_2_2_1"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58"/>
          <p:cNvSpPr/>
          <p:nvPr/>
        </p:nvSpPr>
        <p:spPr>
          <a:xfrm>
            <a:off x="101550" y="106200"/>
            <a:ext cx="8940900" cy="49311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58"/>
          <p:cNvSpPr txBox="1"/>
          <p:nvPr>
            <p:ph idx="1" type="subTitle"/>
          </p:nvPr>
        </p:nvSpPr>
        <p:spPr>
          <a:xfrm>
            <a:off x="2844037" y="1738336"/>
            <a:ext cx="1378800" cy="30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24" name="Google Shape;424;p58"/>
          <p:cNvSpPr txBox="1"/>
          <p:nvPr>
            <p:ph idx="2" type="subTitle"/>
          </p:nvPr>
        </p:nvSpPr>
        <p:spPr>
          <a:xfrm>
            <a:off x="766875" y="2110195"/>
            <a:ext cx="1380600" cy="43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5" name="Google Shape;425;p58"/>
          <p:cNvSpPr txBox="1"/>
          <p:nvPr>
            <p:ph idx="3" type="subTitle"/>
          </p:nvPr>
        </p:nvSpPr>
        <p:spPr>
          <a:xfrm>
            <a:off x="766887" y="1738347"/>
            <a:ext cx="1378800" cy="30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26" name="Google Shape;426;p58"/>
          <p:cNvSpPr txBox="1"/>
          <p:nvPr>
            <p:ph idx="4" type="subTitle"/>
          </p:nvPr>
        </p:nvSpPr>
        <p:spPr>
          <a:xfrm>
            <a:off x="2844025" y="2109968"/>
            <a:ext cx="1380600" cy="43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7" name="Google Shape;427;p58"/>
          <p:cNvSpPr txBox="1"/>
          <p:nvPr>
            <p:ph idx="5" type="subTitle"/>
          </p:nvPr>
        </p:nvSpPr>
        <p:spPr>
          <a:xfrm>
            <a:off x="4919363" y="1738346"/>
            <a:ext cx="1378800" cy="30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28" name="Google Shape;428;p58"/>
          <p:cNvSpPr txBox="1"/>
          <p:nvPr>
            <p:ph idx="6" type="subTitle"/>
          </p:nvPr>
        </p:nvSpPr>
        <p:spPr>
          <a:xfrm>
            <a:off x="6996513" y="2107626"/>
            <a:ext cx="1380600" cy="43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9" name="Google Shape;429;p58"/>
          <p:cNvSpPr txBox="1"/>
          <p:nvPr>
            <p:ph idx="7" type="subTitle"/>
          </p:nvPr>
        </p:nvSpPr>
        <p:spPr>
          <a:xfrm>
            <a:off x="6996513" y="1738336"/>
            <a:ext cx="1378800" cy="30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30" name="Google Shape;430;p58"/>
          <p:cNvSpPr txBox="1"/>
          <p:nvPr>
            <p:ph idx="8" type="subTitle"/>
          </p:nvPr>
        </p:nvSpPr>
        <p:spPr>
          <a:xfrm>
            <a:off x="4919363" y="2109457"/>
            <a:ext cx="1380600" cy="43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1" name="Google Shape;431;p58"/>
          <p:cNvSpPr txBox="1"/>
          <p:nvPr>
            <p:ph type="title"/>
          </p:nvPr>
        </p:nvSpPr>
        <p:spPr>
          <a:xfrm>
            <a:off x="2654850" y="321594"/>
            <a:ext cx="3834300" cy="59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"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59"/>
          <p:cNvSpPr/>
          <p:nvPr/>
        </p:nvSpPr>
        <p:spPr>
          <a:xfrm>
            <a:off x="125200" y="106200"/>
            <a:ext cx="8940900" cy="49311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59"/>
          <p:cNvSpPr/>
          <p:nvPr/>
        </p:nvSpPr>
        <p:spPr>
          <a:xfrm>
            <a:off x="2662900" y="1745225"/>
            <a:ext cx="3865500" cy="3461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59"/>
          <p:cNvSpPr txBox="1"/>
          <p:nvPr/>
        </p:nvSpPr>
        <p:spPr>
          <a:xfrm>
            <a:off x="3311250" y="3765800"/>
            <a:ext cx="2521500" cy="60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Overpass ExtraLight"/>
                <a:ea typeface="Overpass ExtraLight"/>
                <a:cs typeface="Overpass ExtraLight"/>
                <a:sym typeface="Overpass ExtraLight"/>
              </a:rPr>
              <a:t>CREDITS: This presentation template was created by</a:t>
            </a:r>
            <a:r>
              <a:rPr b="1" lang="en" sz="11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Slidesgo</a:t>
            </a:r>
            <a:r>
              <a:rPr lang="en" sz="1100">
                <a:solidFill>
                  <a:schemeClr val="lt1"/>
                </a:solidFill>
                <a:latin typeface="Overpass ExtraLight"/>
                <a:ea typeface="Overpass ExtraLight"/>
                <a:cs typeface="Overpass ExtraLight"/>
                <a:sym typeface="Overpass ExtraLight"/>
              </a:rPr>
              <a:t>, including icons by </a:t>
            </a:r>
            <a:r>
              <a:rPr b="1" lang="en" sz="11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Flaticon,</a:t>
            </a:r>
            <a:r>
              <a:rPr lang="en" sz="1100">
                <a:solidFill>
                  <a:schemeClr val="lt1"/>
                </a:solidFill>
                <a:latin typeface="Overpass ExtraLight"/>
                <a:ea typeface="Overpass ExtraLight"/>
                <a:cs typeface="Overpass ExtraLight"/>
                <a:sym typeface="Overpass ExtraLight"/>
              </a:rPr>
              <a:t> and infographics &amp; images by </a:t>
            </a:r>
            <a:r>
              <a:rPr b="1" lang="en" sz="11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Freepik. </a:t>
            </a:r>
            <a:endParaRPr b="1" sz="1100">
              <a:solidFill>
                <a:schemeClr val="lt1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436" name="Google Shape;436;p59"/>
          <p:cNvSpPr txBox="1"/>
          <p:nvPr>
            <p:ph type="title"/>
          </p:nvPr>
        </p:nvSpPr>
        <p:spPr>
          <a:xfrm>
            <a:off x="2680525" y="663091"/>
            <a:ext cx="3834300" cy="103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3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37" name="Google Shape;437;p59"/>
          <p:cNvSpPr txBox="1"/>
          <p:nvPr>
            <p:ph idx="1" type="subTitle"/>
          </p:nvPr>
        </p:nvSpPr>
        <p:spPr>
          <a:xfrm>
            <a:off x="2773100" y="1898029"/>
            <a:ext cx="3571500" cy="120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</a:defRPr>
            </a:lvl9pPr>
          </a:lstStyle>
          <a:p/>
        </p:txBody>
      </p:sp>
      <p:cxnSp>
        <p:nvCxnSpPr>
          <p:cNvPr id="438" name="Google Shape;438;p59"/>
          <p:cNvCxnSpPr/>
          <p:nvPr/>
        </p:nvCxnSpPr>
        <p:spPr>
          <a:xfrm>
            <a:off x="2661313" y="5037300"/>
            <a:ext cx="38727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2_1_1_1_1">
    <p:bg>
      <p:bgPr>
        <a:solidFill>
          <a:schemeClr val="dk1"/>
        </a:solidFill>
      </p:bgPr>
    </p:bg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60"/>
          <p:cNvSpPr/>
          <p:nvPr/>
        </p:nvSpPr>
        <p:spPr>
          <a:xfrm>
            <a:off x="101550" y="106200"/>
            <a:ext cx="8940900" cy="49311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/>
          <p:nvPr>
            <p:ph idx="1" type="subTitle"/>
          </p:nvPr>
        </p:nvSpPr>
        <p:spPr>
          <a:xfrm>
            <a:off x="4863950" y="2269650"/>
            <a:ext cx="3566700" cy="117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9pPr>
          </a:lstStyle>
          <a:p/>
        </p:txBody>
      </p:sp>
      <p:sp>
        <p:nvSpPr>
          <p:cNvPr id="43" name="Google Shape;43;p7"/>
          <p:cNvSpPr txBox="1"/>
          <p:nvPr>
            <p:ph type="title"/>
          </p:nvPr>
        </p:nvSpPr>
        <p:spPr>
          <a:xfrm>
            <a:off x="4863950" y="1696950"/>
            <a:ext cx="383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3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4" name="Google Shape;44;p7"/>
          <p:cNvSpPr/>
          <p:nvPr/>
        </p:nvSpPr>
        <p:spPr>
          <a:xfrm>
            <a:off x="101550" y="106200"/>
            <a:ext cx="8940900" cy="49311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2_2_1_1"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61"/>
          <p:cNvSpPr/>
          <p:nvPr/>
        </p:nvSpPr>
        <p:spPr>
          <a:xfrm>
            <a:off x="101550" y="106200"/>
            <a:ext cx="8940900" cy="49311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p61"/>
          <p:cNvSpPr txBox="1"/>
          <p:nvPr>
            <p:ph idx="1" type="subTitle"/>
          </p:nvPr>
        </p:nvSpPr>
        <p:spPr>
          <a:xfrm>
            <a:off x="2844037" y="1738336"/>
            <a:ext cx="1378800" cy="30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44" name="Google Shape;444;p61"/>
          <p:cNvSpPr txBox="1"/>
          <p:nvPr>
            <p:ph idx="2" type="subTitle"/>
          </p:nvPr>
        </p:nvSpPr>
        <p:spPr>
          <a:xfrm>
            <a:off x="766875" y="2110195"/>
            <a:ext cx="1380600" cy="43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5" name="Google Shape;445;p61"/>
          <p:cNvSpPr txBox="1"/>
          <p:nvPr>
            <p:ph idx="3" type="subTitle"/>
          </p:nvPr>
        </p:nvSpPr>
        <p:spPr>
          <a:xfrm>
            <a:off x="766887" y="1738347"/>
            <a:ext cx="1378800" cy="30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46" name="Google Shape;446;p61"/>
          <p:cNvSpPr txBox="1"/>
          <p:nvPr>
            <p:ph idx="4" type="subTitle"/>
          </p:nvPr>
        </p:nvSpPr>
        <p:spPr>
          <a:xfrm>
            <a:off x="2844025" y="2109968"/>
            <a:ext cx="1380600" cy="43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7" name="Google Shape;447;p61"/>
          <p:cNvSpPr txBox="1"/>
          <p:nvPr>
            <p:ph idx="5" type="subTitle"/>
          </p:nvPr>
        </p:nvSpPr>
        <p:spPr>
          <a:xfrm>
            <a:off x="4919363" y="1738346"/>
            <a:ext cx="1378800" cy="30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48" name="Google Shape;448;p61"/>
          <p:cNvSpPr txBox="1"/>
          <p:nvPr>
            <p:ph idx="6" type="subTitle"/>
          </p:nvPr>
        </p:nvSpPr>
        <p:spPr>
          <a:xfrm>
            <a:off x="6996513" y="2107626"/>
            <a:ext cx="1380600" cy="43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9" name="Google Shape;449;p61"/>
          <p:cNvSpPr txBox="1"/>
          <p:nvPr>
            <p:ph idx="7" type="subTitle"/>
          </p:nvPr>
        </p:nvSpPr>
        <p:spPr>
          <a:xfrm>
            <a:off x="6996513" y="1738336"/>
            <a:ext cx="1378800" cy="30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50" name="Google Shape;450;p61"/>
          <p:cNvSpPr txBox="1"/>
          <p:nvPr>
            <p:ph idx="8" type="subTitle"/>
          </p:nvPr>
        </p:nvSpPr>
        <p:spPr>
          <a:xfrm>
            <a:off x="4919363" y="2109457"/>
            <a:ext cx="1380600" cy="43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/>
          <p:nvPr/>
        </p:nvSpPr>
        <p:spPr>
          <a:xfrm>
            <a:off x="101550" y="106200"/>
            <a:ext cx="8940900" cy="49311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8"/>
          <p:cNvSpPr/>
          <p:nvPr/>
        </p:nvSpPr>
        <p:spPr>
          <a:xfrm>
            <a:off x="-152400" y="2736075"/>
            <a:ext cx="5080800" cy="213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8" name="Google Shape;48;p8"/>
          <p:cNvCxnSpPr/>
          <p:nvPr/>
        </p:nvCxnSpPr>
        <p:spPr>
          <a:xfrm>
            <a:off x="101775" y="2736075"/>
            <a:ext cx="0" cy="21414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9" name="Google Shape;49;p8"/>
          <p:cNvSpPr txBox="1"/>
          <p:nvPr>
            <p:ph idx="1" type="subTitle"/>
          </p:nvPr>
        </p:nvSpPr>
        <p:spPr>
          <a:xfrm>
            <a:off x="2540075" y="4178025"/>
            <a:ext cx="2093100" cy="48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9pPr>
          </a:lstStyle>
          <a:p/>
        </p:txBody>
      </p:sp>
      <p:sp>
        <p:nvSpPr>
          <p:cNvPr id="50" name="Google Shape;50;p8"/>
          <p:cNvSpPr txBox="1"/>
          <p:nvPr>
            <p:ph idx="2" type="subTitle"/>
          </p:nvPr>
        </p:nvSpPr>
        <p:spPr>
          <a:xfrm>
            <a:off x="713225" y="2984199"/>
            <a:ext cx="3858600" cy="122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9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9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9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9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9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9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9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9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9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9"/>
          <p:cNvSpPr/>
          <p:nvPr/>
        </p:nvSpPr>
        <p:spPr>
          <a:xfrm>
            <a:off x="-88225" y="840450"/>
            <a:ext cx="4198200" cy="113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3" name="Google Shape;53;p9"/>
          <p:cNvCxnSpPr/>
          <p:nvPr/>
        </p:nvCxnSpPr>
        <p:spPr>
          <a:xfrm>
            <a:off x="103800" y="840825"/>
            <a:ext cx="0" cy="1136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4" name="Google Shape;54;p9"/>
          <p:cNvSpPr txBox="1"/>
          <p:nvPr>
            <p:ph idx="1" type="subTitle"/>
          </p:nvPr>
        </p:nvSpPr>
        <p:spPr>
          <a:xfrm>
            <a:off x="4572000" y="799950"/>
            <a:ext cx="3566700" cy="117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9pPr>
          </a:lstStyle>
          <a:p/>
        </p:txBody>
      </p:sp>
      <p:sp>
        <p:nvSpPr>
          <p:cNvPr id="55" name="Google Shape;55;p9"/>
          <p:cNvSpPr txBox="1"/>
          <p:nvPr>
            <p:ph type="title"/>
          </p:nvPr>
        </p:nvSpPr>
        <p:spPr>
          <a:xfrm>
            <a:off x="713225" y="1041931"/>
            <a:ext cx="383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300"/>
              <a:buNone/>
              <a:defRPr sz="3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6" name="Google Shape;56;p9"/>
          <p:cNvSpPr/>
          <p:nvPr/>
        </p:nvSpPr>
        <p:spPr>
          <a:xfrm>
            <a:off x="101550" y="106200"/>
            <a:ext cx="8940900" cy="49311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0"/>
          <p:cNvSpPr/>
          <p:nvPr/>
        </p:nvSpPr>
        <p:spPr>
          <a:xfrm>
            <a:off x="101550" y="106200"/>
            <a:ext cx="8940900" cy="49311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0"/>
          <p:cNvSpPr txBox="1"/>
          <p:nvPr>
            <p:ph idx="1" type="body"/>
          </p:nvPr>
        </p:nvSpPr>
        <p:spPr>
          <a:xfrm>
            <a:off x="2285942" y="316339"/>
            <a:ext cx="4972800" cy="152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4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44" Type="http://schemas.openxmlformats.org/officeDocument/2006/relationships/slideLayout" Target="../slideLayouts/slideLayout44.xml"/><Relationship Id="rId43" Type="http://schemas.openxmlformats.org/officeDocument/2006/relationships/slideLayout" Target="../slideLayouts/slideLayout43.xml"/><Relationship Id="rId46" Type="http://schemas.openxmlformats.org/officeDocument/2006/relationships/slideLayout" Target="../slideLayouts/slideLayout46.xml"/><Relationship Id="rId45" Type="http://schemas.openxmlformats.org/officeDocument/2006/relationships/slideLayout" Target="../slideLayouts/slideLayout45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48" Type="http://schemas.openxmlformats.org/officeDocument/2006/relationships/slideLayout" Target="../slideLayouts/slideLayout48.xml"/><Relationship Id="rId47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4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3" Type="http://schemas.openxmlformats.org/officeDocument/2006/relationships/slideLayout" Target="../slideLayouts/slideLayout33.xml"/><Relationship Id="rId32" Type="http://schemas.openxmlformats.org/officeDocument/2006/relationships/slideLayout" Target="../slideLayouts/slideLayout32.xml"/><Relationship Id="rId35" Type="http://schemas.openxmlformats.org/officeDocument/2006/relationships/slideLayout" Target="../slideLayouts/slideLayout35.xml"/><Relationship Id="rId34" Type="http://schemas.openxmlformats.org/officeDocument/2006/relationships/slideLayout" Target="../slideLayouts/slideLayout34.xml"/><Relationship Id="rId37" Type="http://schemas.openxmlformats.org/officeDocument/2006/relationships/slideLayout" Target="../slideLayouts/slideLayout37.xml"/><Relationship Id="rId36" Type="http://schemas.openxmlformats.org/officeDocument/2006/relationships/slideLayout" Target="../slideLayouts/slideLayout36.xml"/><Relationship Id="rId39" Type="http://schemas.openxmlformats.org/officeDocument/2006/relationships/slideLayout" Target="../slideLayouts/slideLayout39.xml"/><Relationship Id="rId38" Type="http://schemas.openxmlformats.org/officeDocument/2006/relationships/slideLayout" Target="../slideLayouts/slideLayout38.xml"/><Relationship Id="rId61" Type="http://schemas.openxmlformats.org/officeDocument/2006/relationships/theme" Target="../theme/theme1.xml"/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60" Type="http://schemas.openxmlformats.org/officeDocument/2006/relationships/slideLayout" Target="../slideLayouts/slideLayout60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29.xml"/><Relationship Id="rId51" Type="http://schemas.openxmlformats.org/officeDocument/2006/relationships/slideLayout" Target="../slideLayouts/slideLayout51.xml"/><Relationship Id="rId50" Type="http://schemas.openxmlformats.org/officeDocument/2006/relationships/slideLayout" Target="../slideLayouts/slideLayout50.xml"/><Relationship Id="rId53" Type="http://schemas.openxmlformats.org/officeDocument/2006/relationships/slideLayout" Target="../slideLayouts/slideLayout53.xml"/><Relationship Id="rId52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11.xml"/><Relationship Id="rId55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10.xml"/><Relationship Id="rId54" Type="http://schemas.openxmlformats.org/officeDocument/2006/relationships/slideLayout" Target="../slideLayouts/slideLayout54.xml"/><Relationship Id="rId13" Type="http://schemas.openxmlformats.org/officeDocument/2006/relationships/slideLayout" Target="../slideLayouts/slideLayout13.xml"/><Relationship Id="rId57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12.xml"/><Relationship Id="rId56" Type="http://schemas.openxmlformats.org/officeDocument/2006/relationships/slideLayout" Target="../slideLayouts/slideLayout56.xml"/><Relationship Id="rId15" Type="http://schemas.openxmlformats.org/officeDocument/2006/relationships/slideLayout" Target="../slideLayouts/slideLayout15.xml"/><Relationship Id="rId59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14.xml"/><Relationship Id="rId58" Type="http://schemas.openxmlformats.org/officeDocument/2006/relationships/slideLayout" Target="../slideLayouts/slideLayout5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234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Bebas Neue"/>
              <a:buNone/>
              <a:defRPr b="1" sz="43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234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verpass"/>
              <a:buChar char="●"/>
              <a:defRPr sz="1800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Char char="○"/>
              <a:defRPr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Char char="■"/>
              <a:defRPr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Char char="●"/>
              <a:defRPr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Char char="○"/>
              <a:defRPr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Char char="■"/>
              <a:defRPr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Char char="●"/>
              <a:defRPr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Char char="○"/>
              <a:defRPr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verpass"/>
              <a:buChar char="■"/>
              <a:defRPr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  <p:sldLayoutId id="2147483691" r:id="rId44"/>
    <p:sldLayoutId id="2147483692" r:id="rId45"/>
    <p:sldLayoutId id="2147483693" r:id="rId46"/>
    <p:sldLayoutId id="2147483694" r:id="rId47"/>
    <p:sldLayoutId id="2147483695" r:id="rId48"/>
    <p:sldLayoutId id="2147483696" r:id="rId49"/>
    <p:sldLayoutId id="2147483697" r:id="rId50"/>
    <p:sldLayoutId id="2147483698" r:id="rId51"/>
    <p:sldLayoutId id="2147483699" r:id="rId52"/>
    <p:sldLayoutId id="2147483700" r:id="rId53"/>
    <p:sldLayoutId id="2147483701" r:id="rId54"/>
    <p:sldLayoutId id="2147483702" r:id="rId55"/>
    <p:sldLayoutId id="2147483703" r:id="rId56"/>
    <p:sldLayoutId id="2147483704" r:id="rId57"/>
    <p:sldLayoutId id="2147483705" r:id="rId58"/>
    <p:sldLayoutId id="2147483706" r:id="rId59"/>
    <p:sldLayoutId id="2147483707" r:id="rId60"/>
  </p:sldLayoutIdLst>
  <p:transition spd="med">
    <p:push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8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62"/>
          <p:cNvSpPr txBox="1"/>
          <p:nvPr>
            <p:ph idx="1" type="subTitle"/>
          </p:nvPr>
        </p:nvSpPr>
        <p:spPr>
          <a:xfrm>
            <a:off x="681150" y="2808100"/>
            <a:ext cx="4417800" cy="212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Felipe Fernandes Nascimento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Heitor Guimarães da Fonseca Filho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Igor Augusto Reis Gomes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Matheus Fagundes Santos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Railson da Silva Martins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William Menezes Damascena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Wothon Mateus de Araujo</a:t>
            </a:r>
            <a:endParaRPr/>
          </a:p>
        </p:txBody>
      </p:sp>
      <p:sp>
        <p:nvSpPr>
          <p:cNvPr id="456" name="Google Shape;456;p62"/>
          <p:cNvSpPr txBox="1"/>
          <p:nvPr>
            <p:ph type="ctrTitle"/>
          </p:nvPr>
        </p:nvSpPr>
        <p:spPr>
          <a:xfrm>
            <a:off x="681150" y="529350"/>
            <a:ext cx="7781700" cy="295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/>
              <a:t>Gestão de gravadora de música</a:t>
            </a:r>
            <a:endParaRPr sz="54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71"/>
          <p:cNvSpPr txBox="1"/>
          <p:nvPr/>
        </p:nvSpPr>
        <p:spPr>
          <a:xfrm>
            <a:off x="6726700" y="3513600"/>
            <a:ext cx="22833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9. </a:t>
            </a:r>
            <a:r>
              <a:rPr lang="en">
                <a:solidFill>
                  <a:schemeClr val="dk1"/>
                </a:solidFill>
              </a:rPr>
              <a:t>É necessário gerar um relatório dos álbuns gravados, com informação do produtor, banda e músicas que pertencem ao álbum.</a:t>
            </a:r>
            <a:endParaRPr>
              <a:latin typeface="Overpass"/>
              <a:ea typeface="Overpass"/>
              <a:cs typeface="Overpass"/>
              <a:sym typeface="Overpass"/>
            </a:endParaRPr>
          </a:p>
        </p:txBody>
      </p:sp>
      <p:pic>
        <p:nvPicPr>
          <p:cNvPr id="511" name="Google Shape;511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6355032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72"/>
          <p:cNvSpPr txBox="1"/>
          <p:nvPr>
            <p:ph type="title"/>
          </p:nvPr>
        </p:nvSpPr>
        <p:spPr>
          <a:xfrm>
            <a:off x="2680525" y="663091"/>
            <a:ext cx="3834300" cy="103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OBRIGADO!</a:t>
            </a:r>
            <a:endParaRPr/>
          </a:p>
        </p:txBody>
      </p:sp>
      <p:sp>
        <p:nvSpPr>
          <p:cNvPr id="517" name="Google Shape;517;p72"/>
          <p:cNvSpPr txBox="1"/>
          <p:nvPr>
            <p:ph idx="1" type="subTitle"/>
          </p:nvPr>
        </p:nvSpPr>
        <p:spPr>
          <a:xfrm>
            <a:off x="2773100" y="1898029"/>
            <a:ext cx="3571500" cy="4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Tem alguma dúvida?</a:t>
            </a:r>
            <a:endParaRPr/>
          </a:p>
        </p:txBody>
      </p:sp>
      <p:pic>
        <p:nvPicPr>
          <p:cNvPr id="518" name="Google Shape;518;p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04025" y="2457779"/>
            <a:ext cx="3387294" cy="25404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1" name="Google Shape;461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2009775" cy="1343025"/>
          </a:xfrm>
          <a:prstGeom prst="rect">
            <a:avLst/>
          </a:prstGeom>
          <a:noFill/>
          <a:ln>
            <a:noFill/>
          </a:ln>
        </p:spPr>
      </p:pic>
      <p:sp>
        <p:nvSpPr>
          <p:cNvPr id="462" name="Google Shape;462;p63"/>
          <p:cNvSpPr txBox="1"/>
          <p:nvPr/>
        </p:nvSpPr>
        <p:spPr>
          <a:xfrm>
            <a:off x="6747950" y="3588325"/>
            <a:ext cx="2283300" cy="143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rPr>
              <a:t>1.</a:t>
            </a:r>
            <a:r>
              <a:rPr lang="en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rPr>
              <a:t>Cada </a:t>
            </a:r>
            <a:r>
              <a:rPr b="1" lang="en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rPr>
              <a:t>músico </a:t>
            </a:r>
            <a:r>
              <a:rPr lang="en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rPr>
              <a:t>que grava na empresa possui </a:t>
            </a:r>
            <a:r>
              <a:rPr i="1" lang="en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rPr>
              <a:t>cpf, nome, endereço, telefone, celular e email</a:t>
            </a:r>
            <a:r>
              <a:rPr lang="en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rPr>
              <a:t>.</a:t>
            </a:r>
            <a:endParaRPr>
              <a:solidFill>
                <a:schemeClr val="dk1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64"/>
          <p:cNvSpPr txBox="1"/>
          <p:nvPr/>
        </p:nvSpPr>
        <p:spPr>
          <a:xfrm>
            <a:off x="6740825" y="2472575"/>
            <a:ext cx="2283300" cy="25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2. </a:t>
            </a:r>
            <a:r>
              <a:rPr lang="en">
                <a:solidFill>
                  <a:schemeClr val="dk1"/>
                </a:solidFill>
              </a:rPr>
              <a:t>É interessante que o cadastro do </a:t>
            </a:r>
            <a:r>
              <a:rPr b="1" lang="en">
                <a:solidFill>
                  <a:schemeClr val="dk1"/>
                </a:solidFill>
              </a:rPr>
              <a:t>endereço </a:t>
            </a:r>
            <a:r>
              <a:rPr lang="en">
                <a:solidFill>
                  <a:schemeClr val="dk1"/>
                </a:solidFill>
              </a:rPr>
              <a:t>(</a:t>
            </a:r>
            <a:r>
              <a:rPr i="1" lang="en">
                <a:solidFill>
                  <a:schemeClr val="dk1"/>
                </a:solidFill>
              </a:rPr>
              <a:t>rua, número, complemento, bairro, cidade, estado, cep</a:t>
            </a:r>
            <a:r>
              <a:rPr lang="en">
                <a:solidFill>
                  <a:schemeClr val="dk1"/>
                </a:solidFill>
              </a:rPr>
              <a:t>), seja cadastrado separadamente, principalmente porque em um mesmo endereço podem morar mais de um músico.</a:t>
            </a:r>
            <a:endParaRPr>
              <a:latin typeface="Overpass"/>
              <a:ea typeface="Overpass"/>
              <a:cs typeface="Overpass"/>
              <a:sym typeface="Overpass"/>
            </a:endParaRPr>
          </a:p>
        </p:txBody>
      </p:sp>
      <p:pic>
        <p:nvPicPr>
          <p:cNvPr id="468" name="Google Shape;468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2771775" cy="467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65"/>
          <p:cNvSpPr txBox="1"/>
          <p:nvPr/>
        </p:nvSpPr>
        <p:spPr>
          <a:xfrm>
            <a:off x="6719600" y="1849100"/>
            <a:ext cx="2283300" cy="3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3. </a:t>
            </a:r>
            <a:r>
              <a:rPr lang="en">
                <a:solidFill>
                  <a:schemeClr val="dk1"/>
                </a:solidFill>
              </a:rPr>
              <a:t>Cada </a:t>
            </a:r>
            <a:r>
              <a:rPr b="1" lang="en">
                <a:solidFill>
                  <a:schemeClr val="dk1"/>
                </a:solidFill>
              </a:rPr>
              <a:t>instrumento </a:t>
            </a:r>
            <a:r>
              <a:rPr lang="en">
                <a:solidFill>
                  <a:schemeClr val="dk1"/>
                </a:solidFill>
              </a:rPr>
              <a:t>utilizado nas gravações deve ser cadastrado com </a:t>
            </a:r>
            <a:r>
              <a:rPr i="1" lang="en">
                <a:solidFill>
                  <a:schemeClr val="dk1"/>
                </a:solidFill>
              </a:rPr>
              <a:t>nome </a:t>
            </a:r>
            <a:r>
              <a:rPr lang="en">
                <a:solidFill>
                  <a:schemeClr val="dk1"/>
                </a:solidFill>
              </a:rPr>
              <a:t>(guitarra, baixo, bateria, flauta, gaita, ....), </a:t>
            </a:r>
            <a:r>
              <a:rPr i="1" lang="en">
                <a:solidFill>
                  <a:schemeClr val="dk1"/>
                </a:solidFill>
              </a:rPr>
              <a:t>marca, modelo e o tom musical</a:t>
            </a:r>
            <a:r>
              <a:rPr lang="en">
                <a:solidFill>
                  <a:schemeClr val="dk1"/>
                </a:solidFill>
              </a:rPr>
              <a:t> (C, B#, E# - para alguns instrumentos somente), um músico pode tocar mais de um instrumento e um mesmo instrumento pode ser tocado por mais de um músico.</a:t>
            </a:r>
            <a:endParaRPr>
              <a:latin typeface="Overpass"/>
              <a:ea typeface="Overpass"/>
              <a:cs typeface="Overpass"/>
              <a:sym typeface="Overpass"/>
            </a:endParaRPr>
          </a:p>
        </p:txBody>
      </p:sp>
      <p:pic>
        <p:nvPicPr>
          <p:cNvPr id="474" name="Google Shape;474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2347637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66"/>
          <p:cNvSpPr txBox="1"/>
          <p:nvPr/>
        </p:nvSpPr>
        <p:spPr>
          <a:xfrm>
            <a:off x="6719600" y="3513600"/>
            <a:ext cx="22833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4. </a:t>
            </a:r>
            <a:r>
              <a:rPr lang="en">
                <a:solidFill>
                  <a:schemeClr val="dk1"/>
                </a:solidFill>
              </a:rPr>
              <a:t>É necessário guardar todos os </a:t>
            </a:r>
            <a:r>
              <a:rPr b="1" lang="en">
                <a:solidFill>
                  <a:schemeClr val="dk1"/>
                </a:solidFill>
              </a:rPr>
              <a:t>estilos de música</a:t>
            </a:r>
            <a:r>
              <a:rPr lang="en">
                <a:solidFill>
                  <a:schemeClr val="dk1"/>
                </a:solidFill>
              </a:rPr>
              <a:t> que a gravadora pode gravar, com nome (rock, jazz, blues, MPB...) e uma descrição</a:t>
            </a:r>
            <a:endParaRPr>
              <a:latin typeface="Overpass"/>
              <a:ea typeface="Overpass"/>
              <a:cs typeface="Overpass"/>
              <a:sym typeface="Overpass"/>
            </a:endParaRPr>
          </a:p>
        </p:txBody>
      </p:sp>
      <p:pic>
        <p:nvPicPr>
          <p:cNvPr id="480" name="Google Shape;480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61338"/>
            <a:ext cx="6567201" cy="46208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67"/>
          <p:cNvSpPr txBox="1"/>
          <p:nvPr/>
        </p:nvSpPr>
        <p:spPr>
          <a:xfrm>
            <a:off x="6733775" y="2867100"/>
            <a:ext cx="22833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5. </a:t>
            </a:r>
            <a:r>
              <a:rPr lang="en">
                <a:solidFill>
                  <a:schemeClr val="dk1"/>
                </a:solidFill>
              </a:rPr>
              <a:t>É necessário ainda guardar os dados das </a:t>
            </a:r>
            <a:r>
              <a:rPr b="1" lang="en">
                <a:solidFill>
                  <a:schemeClr val="dk1"/>
                </a:solidFill>
              </a:rPr>
              <a:t>bandas </a:t>
            </a:r>
            <a:r>
              <a:rPr lang="en">
                <a:solidFill>
                  <a:schemeClr val="dk1"/>
                </a:solidFill>
              </a:rPr>
              <a:t>com </a:t>
            </a:r>
            <a:r>
              <a:rPr i="1" lang="en">
                <a:solidFill>
                  <a:schemeClr val="dk1"/>
                </a:solidFill>
              </a:rPr>
              <a:t>nome da banda, descrição, data de criação, estilo principal de música</a:t>
            </a:r>
            <a:r>
              <a:rPr lang="en">
                <a:solidFill>
                  <a:schemeClr val="dk1"/>
                </a:solidFill>
              </a:rPr>
              <a:t>, quem são os </a:t>
            </a:r>
            <a:r>
              <a:rPr i="1" lang="en">
                <a:solidFill>
                  <a:schemeClr val="dk1"/>
                </a:solidFill>
              </a:rPr>
              <a:t>músicos </a:t>
            </a:r>
            <a:r>
              <a:rPr lang="en">
                <a:solidFill>
                  <a:schemeClr val="dk1"/>
                </a:solidFill>
              </a:rPr>
              <a:t>que pertencem àquela banda e quem é o líder da banda.</a:t>
            </a:r>
            <a:endParaRPr>
              <a:latin typeface="Overpass"/>
              <a:ea typeface="Overpass"/>
              <a:cs typeface="Overpass"/>
              <a:sym typeface="Overpass"/>
            </a:endParaRPr>
          </a:p>
        </p:txBody>
      </p:sp>
      <p:pic>
        <p:nvPicPr>
          <p:cNvPr id="486" name="Google Shape;486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6375957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68"/>
          <p:cNvSpPr txBox="1"/>
          <p:nvPr/>
        </p:nvSpPr>
        <p:spPr>
          <a:xfrm>
            <a:off x="6726700" y="2004900"/>
            <a:ext cx="22833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6. </a:t>
            </a:r>
            <a:r>
              <a:rPr lang="en">
                <a:solidFill>
                  <a:schemeClr val="dk1"/>
                </a:solidFill>
              </a:rPr>
              <a:t>Para cada </a:t>
            </a:r>
            <a:r>
              <a:rPr b="1" lang="en">
                <a:solidFill>
                  <a:schemeClr val="dk1"/>
                </a:solidFill>
              </a:rPr>
              <a:t>música </a:t>
            </a:r>
            <a:r>
              <a:rPr lang="en">
                <a:solidFill>
                  <a:schemeClr val="dk1"/>
                </a:solidFill>
              </a:rPr>
              <a:t>gravada é necessário saber o nome da música, o tempo de duração, o estilo da música, os </a:t>
            </a:r>
            <a:r>
              <a:rPr b="1" lang="en">
                <a:solidFill>
                  <a:schemeClr val="dk1"/>
                </a:solidFill>
              </a:rPr>
              <a:t>autores </a:t>
            </a:r>
            <a:r>
              <a:rPr lang="en">
                <a:solidFill>
                  <a:schemeClr val="dk1"/>
                </a:solidFill>
              </a:rPr>
              <a:t>da letra e os autores da música (ambos músicos cadastrados), quem foi o </a:t>
            </a:r>
            <a:r>
              <a:rPr b="1" lang="en">
                <a:solidFill>
                  <a:schemeClr val="dk1"/>
                </a:solidFill>
              </a:rPr>
              <a:t>músico produtor</a:t>
            </a:r>
            <a:r>
              <a:rPr lang="en">
                <a:solidFill>
                  <a:schemeClr val="dk1"/>
                </a:solidFill>
              </a:rPr>
              <a:t> da música e se for o caso identificação da banda ao qual a música pertence.</a:t>
            </a:r>
            <a:endParaRPr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492" name="Google Shape;492;p68"/>
          <p:cNvSpPr/>
          <p:nvPr/>
        </p:nvSpPr>
        <p:spPr>
          <a:xfrm>
            <a:off x="2568650" y="2363725"/>
            <a:ext cx="165600" cy="2691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93" name="Google Shape;493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625" y="161025"/>
            <a:ext cx="6309299" cy="483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69"/>
          <p:cNvSpPr txBox="1"/>
          <p:nvPr/>
        </p:nvSpPr>
        <p:spPr>
          <a:xfrm>
            <a:off x="6719600" y="3297900"/>
            <a:ext cx="22833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7. </a:t>
            </a:r>
            <a:r>
              <a:rPr lang="en">
                <a:solidFill>
                  <a:schemeClr val="dk1"/>
                </a:solidFill>
              </a:rPr>
              <a:t>É necessário saber </a:t>
            </a:r>
            <a:r>
              <a:rPr b="1" lang="en">
                <a:solidFill>
                  <a:schemeClr val="dk1"/>
                </a:solidFill>
              </a:rPr>
              <a:t>quais foram os músicos</a:t>
            </a:r>
            <a:r>
              <a:rPr lang="en">
                <a:solidFill>
                  <a:schemeClr val="dk1"/>
                </a:solidFill>
              </a:rPr>
              <a:t> que gravaram cada música e quais foram os instrumentos utilizados na gravação por cada músico.</a:t>
            </a:r>
            <a:endParaRPr>
              <a:latin typeface="Overpass"/>
              <a:ea typeface="Overpass"/>
              <a:cs typeface="Overpass"/>
              <a:sym typeface="Overpass"/>
            </a:endParaRPr>
          </a:p>
        </p:txBody>
      </p:sp>
      <p:pic>
        <p:nvPicPr>
          <p:cNvPr id="499" name="Google Shape;499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6293393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70"/>
          <p:cNvSpPr txBox="1"/>
          <p:nvPr/>
        </p:nvSpPr>
        <p:spPr>
          <a:xfrm>
            <a:off x="6698350" y="1574100"/>
            <a:ext cx="22833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8. </a:t>
            </a:r>
            <a:r>
              <a:rPr lang="en">
                <a:latin typeface="Overpass"/>
                <a:ea typeface="Overpass"/>
                <a:cs typeface="Overpass"/>
                <a:sym typeface="Overpass"/>
              </a:rPr>
              <a:t>Cada </a:t>
            </a: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Álbum </a:t>
            </a:r>
            <a:r>
              <a:rPr lang="en">
                <a:latin typeface="Overpass"/>
                <a:ea typeface="Overpass"/>
                <a:cs typeface="Overpass"/>
                <a:sym typeface="Overpass"/>
              </a:rPr>
              <a:t>gravado com o selo da gravadora deve possuir um título, data de lançamento, quem é o músico produtor  responsável, se for o caso a qual banda pertence, formato (compacto, CD, stream...) e um código </a:t>
            </a:r>
            <a:r>
              <a:rPr lang="en">
                <a:latin typeface="Overpass"/>
                <a:ea typeface="Overpass"/>
                <a:cs typeface="Overpass"/>
                <a:sym typeface="Overpass"/>
              </a:rPr>
              <a:t>identificador</a:t>
            </a:r>
            <a:r>
              <a:rPr lang="en">
                <a:latin typeface="Overpass"/>
                <a:ea typeface="Overpass"/>
                <a:cs typeface="Overpass"/>
                <a:sym typeface="Overpass"/>
              </a:rPr>
              <a:t> do álbum. </a:t>
            </a:r>
            <a:endParaRPr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verpass"/>
                <a:ea typeface="Overpass"/>
                <a:cs typeface="Overpass"/>
                <a:sym typeface="Overpass"/>
              </a:rPr>
              <a:t>É necessário gerar relatório de músicas, com a lista de músicos e instrumentos participantes na gravação;</a:t>
            </a:r>
            <a:endParaRPr>
              <a:latin typeface="Overpass"/>
              <a:ea typeface="Overpass"/>
              <a:cs typeface="Overpass"/>
              <a:sym typeface="Overpass"/>
            </a:endParaRPr>
          </a:p>
        </p:txBody>
      </p:sp>
      <p:pic>
        <p:nvPicPr>
          <p:cNvPr id="505" name="Google Shape;505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5923556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inimal Marketing by Slidesgo XL">
  <a:themeElements>
    <a:clrScheme name="Simple Light">
      <a:dk1>
        <a:srgbClr val="000000"/>
      </a:dk1>
      <a:lt1>
        <a:srgbClr val="FFFFFF"/>
      </a:lt1>
      <a:dk2>
        <a:srgbClr val="FFFFFF"/>
      </a:dk2>
      <a:lt2>
        <a:srgbClr val="FFFFFF"/>
      </a:lt2>
      <a:accent1>
        <a:srgbClr val="000000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FFF"/>
      </a:accent5>
      <a:accent6>
        <a:srgbClr val="212121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