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7691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98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47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7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7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59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51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27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893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C71F-11D6-467F-99B5-43F3080846D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65D2-E54F-4FF9-9DE5-7D70280B9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4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12397EC-1B8D-4F90-AC48-113796BD3754}"/>
              </a:ext>
            </a:extLst>
          </p:cNvPr>
          <p:cNvSpPr/>
          <p:nvPr/>
        </p:nvSpPr>
        <p:spPr>
          <a:xfrm>
            <a:off x="725699" y="1686757"/>
            <a:ext cx="5029908" cy="346247"/>
          </a:xfrm>
          <a:prstGeom prst="rect">
            <a:avLst/>
          </a:prstGeom>
          <a:noFill/>
        </p:spPr>
        <p:txBody>
          <a:bodyPr wrap="square" lIns="68580" tIns="34289" rIns="68580" bIns="34289" anchor="ctr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2" name="TextBox 1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4" name="TextBox 1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7" name="TextBox 1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8" name="TextBox 1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1" name="TextBox 2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3" name="TextBox 2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4" name="TextBox 2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7" name="TextBox 2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9" name="TextBox 2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0" name="TextBox 2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2" name="TextBox 3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3" name="TextBox 3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5" name="TextBox 3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6" name="TextBox 3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8" name="TextBox 3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9" name="TextBox 3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41" name="TextBox 4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42" name="TextBox 4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44" name="TextBox 4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45" name="TextBox 4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47" name="TextBox 4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48" name="TextBox 4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50" name="TextBox 4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51" name="TextBox 5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53" name="TextBox 5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54" name="TextBox 5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56" name="TextBox 5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57" name="TextBox 5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59" name="TextBox 5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60" name="TextBox 5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62" name="TextBox 6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63" name="TextBox 6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65" name="TextBox 6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66" name="TextBox 6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68" name="TextBox 6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69" name="TextBox 6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71" name="TextBox 7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72" name="TextBox 7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74" name="TextBox 7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75" name="TextBox 7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77" name="TextBox 7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78" name="TextBox 7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80" name="TextBox 7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81" name="TextBox 8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83" name="TextBox 8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84" name="TextBox 8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86" name="TextBox 8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87" name="TextBox 8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89" name="TextBox 8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90" name="TextBox 8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92" name="TextBox 9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93" name="TextBox 9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95" name="TextBox 9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96" name="TextBox 9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98" name="TextBox 9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99" name="TextBox 9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01" name="TextBox 10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02" name="TextBox 10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3" name="TextBox 10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04" name="TextBox 10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05" name="TextBox 10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6" name="TextBox 10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07" name="TextBox 10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08" name="TextBox 10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9" name="TextBox 10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10" name="TextBox 10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11" name="TextBox 11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2" name="TextBox 11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13" name="TextBox 11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14" name="TextBox 11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5" name="TextBox 11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16" name="TextBox 11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17" name="TextBox 11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8" name="TextBox 11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19" name="TextBox 11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20" name="TextBox 11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1" name="TextBox 12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22" name="TextBox 12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23" name="TextBox 12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4" name="TextBox 12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25" name="TextBox 12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26" name="TextBox 12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7" name="TextBox 12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28" name="TextBox 12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29" name="TextBox 12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30" name="TextBox 12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31" name="TextBox 13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32" name="TextBox 13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33" name="TextBox 13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34" name="TextBox 13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35" name="TextBox 13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36" name="TextBox 13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37" name="TextBox 13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38" name="TextBox 13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39" name="TextBox 13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40" name="TextBox 13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41" name="TextBox 14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42" name="TextBox 14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43" name="TextBox 14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44" name="TextBox 14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45" name="TextBox 14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46" name="TextBox 14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47" name="TextBox 14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48" name="TextBox 14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49" name="TextBox 14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50" name="TextBox 14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1" name="TextBox 15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52" name="TextBox 15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53" name="TextBox 15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4" name="TextBox 15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55" name="TextBox 15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56" name="TextBox 15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7" name="TextBox 15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58" name="TextBox 15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59" name="TextBox 15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0" name="TextBox 15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61" name="TextBox 16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62" name="TextBox 16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3" name="TextBox 16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64" name="TextBox 16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65" name="TextBox 16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6" name="TextBox 16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67" name="TextBox 16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68" name="TextBox 16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9" name="TextBox 16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70" name="TextBox 16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71" name="TextBox 17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2" name="TextBox 17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73" name="TextBox 17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74" name="TextBox 17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5" name="TextBox 17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76" name="TextBox 17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77" name="TextBox 17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8" name="TextBox 17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79" name="TextBox 17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80" name="TextBox 17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81" name="TextBox 18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82" name="TextBox 18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83" name="TextBox 18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84" name="TextBox 18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85" name="TextBox 18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86" name="TextBox 18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87" name="TextBox 18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88" name="TextBox 18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89" name="TextBox 18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90" name="TextBox 18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91" name="TextBox 19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92" name="TextBox 19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93" name="TextBox 19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94" name="TextBox 19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95" name="TextBox 19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96" name="TextBox 19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197" name="TextBox 19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198" name="TextBox 19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99" name="TextBox 19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00" name="TextBox 19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01" name="TextBox 20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02" name="TextBox 20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03" name="TextBox 20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04" name="TextBox 20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05" name="TextBox 20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06" name="TextBox 20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07" name="TextBox 20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08" name="TextBox 20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09" name="TextBox 20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10" name="TextBox 20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11" name="TextBox 21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12" name="TextBox 21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13" name="TextBox 21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14" name="TextBox 21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15" name="TextBox 21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16" name="TextBox 21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17" name="TextBox 21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18" name="TextBox 21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19" name="TextBox 21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20" name="TextBox 21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21" name="TextBox 22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22" name="TextBox 22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23" name="TextBox 22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24" name="TextBox 22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25" name="TextBox 22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26" name="TextBox 22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27" name="TextBox 22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28" name="TextBox 22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29" name="TextBox 22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30" name="TextBox 22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31" name="TextBox 23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32" name="TextBox 23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33" name="TextBox 23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34" name="TextBox 23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35" name="TextBox 23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36" name="TextBox 23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37" name="TextBox 23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38" name="TextBox 23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39" name="TextBox 23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40" name="TextBox 23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41" name="TextBox 24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42" name="TextBox 24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43" name="TextBox 24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44" name="TextBox 24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45" name="TextBox 24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46" name="TextBox 24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47" name="TextBox 24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48" name="TextBox 24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49" name="TextBox 24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50" name="TextBox 24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51" name="TextBox 25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52" name="TextBox 25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53" name="TextBox 25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54" name="TextBox 25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55" name="TextBox 25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56" name="TextBox 25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57" name="TextBox 25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58" name="TextBox 25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59" name="TextBox 25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60" name="TextBox 25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61" name="TextBox 26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62" name="TextBox 26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63" name="TextBox 26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64" name="TextBox 26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65" name="TextBox 26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66" name="TextBox 26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67" name="TextBox 26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68" name="TextBox 26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69" name="TextBox 26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70" name="TextBox 26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71" name="TextBox 27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72" name="TextBox 27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73" name="TextBox 27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74" name="TextBox 27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75" name="TextBox 27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76" name="TextBox 27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77" name="TextBox 27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78" name="TextBox 27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79" name="TextBox 27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80" name="TextBox 27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81" name="TextBox 28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82" name="TextBox 28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83" name="TextBox 28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84" name="TextBox 28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85" name="TextBox 28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86" name="TextBox 28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87" name="TextBox 28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88" name="TextBox 28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89" name="TextBox 28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90" name="TextBox 28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91" name="TextBox 29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92" name="TextBox 29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93" name="TextBox 29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94" name="TextBox 29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95" name="TextBox 29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96" name="TextBox 29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297" name="TextBox 29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98" name="TextBox 29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299" name="TextBox 29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00" name="TextBox 29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01" name="TextBox 30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02" name="TextBox 30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03" name="TextBox 30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04" name="TextBox 30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05" name="TextBox 30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06" name="TextBox 30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07" name="TextBox 30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08" name="TextBox 30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09" name="TextBox 30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10" name="TextBox 309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11" name="TextBox 310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12" name="TextBox 311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13" name="TextBox 31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14" name="TextBox 313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15" name="TextBox 314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16" name="TextBox 315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17" name="TextBox 316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18" name="TextBox 31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19" name="TextBox 318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20" name="TextBox 319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21" name="TextBox 320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22" name="TextBox 32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23" name="TextBox 32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24" name="TextBox 323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25" name="TextBox 324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26" name="TextBox 325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27" name="TextBox 326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28" name="TextBox 327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29" name="TextBox 328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30" name="TextBox 329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31" name="TextBox 330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32" name="TextBox 331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33" name="TextBox 332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34" name="TextBox 333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</a:p>
        </p:txBody>
      </p:sp>
      <p:sp>
        <p:nvSpPr>
          <p:cNvPr id="335" name="TextBox 334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</a:p>
        </p:txBody>
      </p:sp>
      <p:sp>
        <p:nvSpPr>
          <p:cNvPr id="336" name="TextBox 33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37" name="TextBox 336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636882"/>
                </a:solidFill>
              </a:defRPr>
            </a:pPr>
            <a:r>
              <a:t>A Ativa Investimentos certifica que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636882"/>
                </a:solidFill>
              </a:defRPr>
            </a:pPr>
            <a:r>
              <a:t>Igor Daniel da Cruz Azevedo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636882"/>
                </a:solidFill>
              </a:rPr>
              <a:t>Concluiu o  </a:t>
            </a:r>
            <a:r>
              <a:rPr sz="2400" b="1">
                <a:solidFill>
                  <a:srgbClr val="636882"/>
                </a:solidFill>
              </a:rPr>
              <a:t>Treinamento de PLD-FT</a:t>
            </a:r>
            <a:r>
              <a:rPr sz="1800">
                <a:solidFill>
                  <a:srgbClr val="636882"/>
                </a:solidFill>
              </a:rPr>
              <a:t>
com aproveitamento de 90% em 27 de dezembro de 2023</a:t>
            </a:r>
          </a:p>
        </p:txBody>
      </p:sp>
    </p:spTree>
    <p:extLst>
      <p:ext uri="{BB962C8B-B14F-4D97-AF65-F5344CB8AC3E}">
        <p14:creationId xmlns:p14="http://schemas.microsoft.com/office/powerpoint/2010/main" val="248722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152</TotalTime>
  <Words>5</Words>
  <Application>Microsoft Office PowerPoint</Application>
  <PresentationFormat>Papel A4 (210 x 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Laura Elisa Ribeiro de Araujo</dc:creator>
  <cp:lastModifiedBy>Beatriz Zanardir Gomes da Silva</cp:lastModifiedBy>
  <cp:revision>25</cp:revision>
  <cp:lastPrinted>2023-06-22T14:53:23Z</cp:lastPrinted>
  <dcterms:created xsi:type="dcterms:W3CDTF">2018-10-10T21:10:49Z</dcterms:created>
  <dcterms:modified xsi:type="dcterms:W3CDTF">2023-12-04T00:29:59Z</dcterms:modified>
</cp:coreProperties>
</file>