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47" d="100"/>
          <a:sy n="47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FF30-3D98-4E9C-B422-14D7F6B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D1DE8-DE66-418B-8087-4D75F017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7233"/>
            <a:ext cx="7315200" cy="4572000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QUANDO O INSTRUTOR ESTIVER FALANDO OS ALUNOS DEVEM FICAR EM SILÊNCIO</a:t>
            </a:r>
          </a:p>
          <a:p>
            <a:r>
              <a:rPr lang="pt-BR" dirty="0">
                <a:solidFill>
                  <a:srgbClr val="FFFF00"/>
                </a:solidFill>
              </a:rPr>
              <a:t>CONVERSAS PARALELAS ATRAPALHAM A TURMA</a:t>
            </a:r>
          </a:p>
          <a:p>
            <a:r>
              <a:rPr lang="pt-BR" dirty="0">
                <a:solidFill>
                  <a:srgbClr val="FFFF00"/>
                </a:solidFill>
              </a:rPr>
              <a:t>SE PERSISTIR A CONVERSA SERÁ PEDIDO PARA O ALUNO SE RETIRAR DA SALA</a:t>
            </a:r>
          </a:p>
          <a:p>
            <a:r>
              <a:rPr lang="pt-BR" dirty="0">
                <a:solidFill>
                  <a:srgbClr val="FFFF00"/>
                </a:solidFill>
              </a:rPr>
              <a:t>SE ISSO SE REPETIR O ALUNO SERÁ CONVIDADO A SE DESLIGAR DA OFICINA</a:t>
            </a:r>
          </a:p>
        </p:txBody>
      </p:sp>
    </p:spTree>
    <p:extLst>
      <p:ext uri="{BB962C8B-B14F-4D97-AF65-F5344CB8AC3E}">
        <p14:creationId xmlns:p14="http://schemas.microsoft.com/office/powerpoint/2010/main" val="282191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C9BA48-80A3-4C93-B87A-1CFE60D81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675" y="171971"/>
            <a:ext cx="8621876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t-BR" sz="3400" dirty="0"/>
              <a:t>O QUE É COMPUTAÇÃO</a:t>
            </a:r>
            <a:endParaRPr lang="ru-RU" altLang="pt-BR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2311-B277-402E-99F1-E4B49F9A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3" b="16204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E82C0-1933-42D5-85E7-3449453E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1894413"/>
            <a:ext cx="5376663" cy="226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</a:t>
            </a:r>
            <a:r>
              <a:rPr lang="pt-BR" sz="2800" b="1" dirty="0"/>
              <a:t>computação</a:t>
            </a:r>
            <a:r>
              <a:rPr lang="pt-BR" sz="2800" dirty="0"/>
              <a:t> pode ser definida como a busca de uma solução para um problema a partir de entradas (</a:t>
            </a:r>
            <a:r>
              <a:rPr lang="pt-BR" sz="2800" i="1" dirty="0"/>
              <a:t>inputs</a:t>
            </a:r>
            <a:r>
              <a:rPr lang="pt-BR" sz="2800" dirty="0"/>
              <a:t>) e tem seus resultados (</a:t>
            </a:r>
            <a:r>
              <a:rPr lang="pt-BR" sz="2800" i="1" dirty="0"/>
              <a:t>outputs</a:t>
            </a:r>
            <a:r>
              <a:rPr lang="pt-BR" sz="2800" dirty="0"/>
              <a:t>) depois de trabalhada através de um algoritmo.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540BA-85EE-40A7-95CD-9FBF0B22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3" y="4857748"/>
            <a:ext cx="1566395" cy="1174796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1D0AB695-B8EF-46F7-BE5E-D3EB57C1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4266410"/>
            <a:ext cx="1566395" cy="9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</a:rPr>
              <a:t>Ex:</a:t>
            </a:r>
            <a:endParaRPr lang="ru-RU" altLang="pt-BR" sz="2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86CAB-1004-47DC-8830-AC006B05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8" y="5199353"/>
            <a:ext cx="461460" cy="1080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38852-55C4-4886-B9E5-4B321129B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11" y="4995044"/>
            <a:ext cx="1624028" cy="15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E9E8B15-117E-404B-86B7-D7F7C939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672"/>
            <a:ext cx="6934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n-US" altLang="pt-BR" sz="4000" dirty="0"/>
              <a:t>Como </a:t>
            </a:r>
            <a:r>
              <a:rPr lang="pt-BR" altLang="pt-BR" sz="4000" noProof="1"/>
              <a:t>fazemos</a:t>
            </a:r>
            <a:r>
              <a:rPr lang="en-US" altLang="pt-BR" sz="4000" dirty="0"/>
              <a:t> </a:t>
            </a:r>
            <a:r>
              <a:rPr lang="en-US" altLang="pt-BR" sz="4000" dirty="0" err="1"/>
              <a:t>isso</a:t>
            </a:r>
            <a:r>
              <a:rPr lang="en-US" altLang="pt-BR" sz="4000" dirty="0"/>
              <a:t>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0DBA8-B378-41B2-A152-56406DCE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42493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Ensinando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o </a:t>
            </a: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fazer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coisas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atravéz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um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algoritmo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o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é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rápido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mas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não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inteligente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 por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temos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que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conversar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com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ele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e para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usamos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linguagens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computadar</a:t>
            </a:r>
            <a:endParaRPr lang="en-US" altLang="ko-KR" sz="2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Alto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Java, Python, C#...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Baixo</a:t>
            </a: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C,Assebly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,…</a:t>
            </a:r>
            <a:endParaRPr lang="en-US" altLang="pt-BR" dirty="0"/>
          </a:p>
          <a:p>
            <a:pPr>
              <a:lnSpc>
                <a:spcPct val="80000"/>
              </a:lnSpc>
            </a:pPr>
            <a:endParaRPr lang="en-US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696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8D2A-4D6A-4775-B6CD-00D83F1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EAC8-8036-4994-A171-6B84335C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sequencia de passos/etapas finitas e bem definidas para a resolução do problema.</a:t>
            </a:r>
          </a:p>
          <a:p>
            <a:r>
              <a:rPr lang="pt-BR" dirty="0"/>
              <a:t>Exemplos</a:t>
            </a:r>
          </a:p>
          <a:p>
            <a:pPr lvl="1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9169D-8C56-4815-BCF2-765E1A9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7756"/>
            <a:ext cx="4320480" cy="287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0EE0E-E159-4B5F-93D2-18F0689D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6" y="3429001"/>
            <a:ext cx="37787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11B-646C-410E-B3E0-472E4DE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5C42-BABC-45A1-8F9D-CBC09938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5486400"/>
          </a:xfrm>
        </p:spPr>
        <p:txBody>
          <a:bodyPr/>
          <a:lstStyle/>
          <a:p>
            <a:r>
              <a:rPr lang="pt-BR" dirty="0"/>
              <a:t>Você conhece alguém que trabalha com programação de computadores?</a:t>
            </a:r>
          </a:p>
          <a:p>
            <a:r>
              <a:rPr lang="pt-BR" dirty="0"/>
              <a:t>O que você acha que é preciso para programar?</a:t>
            </a:r>
          </a:p>
          <a:p>
            <a:r>
              <a:rPr lang="pt-BR" dirty="0"/>
              <a:t>Quais ações do dia a dia são ou podem ser controladas por computadores?</a:t>
            </a:r>
          </a:p>
          <a:p>
            <a:r>
              <a:rPr lang="pt-BR" dirty="0"/>
              <a:t>O que você gostaria de ensinar o computador a fazer?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9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266</TotalTime>
  <Words>212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굴림</vt:lpstr>
      <vt:lpstr>Arial</vt:lpstr>
      <vt:lpstr>Microsoft Sans Serif</vt:lpstr>
      <vt:lpstr>Verdana</vt:lpstr>
      <vt:lpstr>powerpoint-template-24</vt:lpstr>
      <vt:lpstr>OFICINA DE PROGRAMAÇÃO</vt:lpstr>
      <vt:lpstr>COMBINADOS</vt:lpstr>
      <vt:lpstr>O QUE É COMPUTAÇÃO</vt:lpstr>
      <vt:lpstr>PowerPoint Presentation</vt:lpstr>
      <vt:lpstr>Algoritmo</vt:lpstr>
      <vt:lpstr>Perguntas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11</cp:revision>
  <dcterms:created xsi:type="dcterms:W3CDTF">2019-03-13T14:43:30Z</dcterms:created>
  <dcterms:modified xsi:type="dcterms:W3CDTF">2019-03-14T16:36:36Z</dcterms:modified>
</cp:coreProperties>
</file>