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FF00"/>
    <a:srgbClr val="096713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 autoAdjust="0"/>
    <p:restoredTop sz="95596" autoAdjust="0"/>
  </p:normalViewPr>
  <p:slideViewPr>
    <p:cSldViewPr>
      <p:cViewPr>
        <p:scale>
          <a:sx n="75" d="100"/>
          <a:sy n="75" d="100"/>
        </p:scale>
        <p:origin x="45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FFE25A-CE03-45A1-B125-CD8F2D50F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20167C-B530-4AF1-92AC-6505DCAB62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878FBD6-E879-43E7-B14E-63E9744CC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A42B61D3-97A5-471D-9FF4-7E19D4D595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399FB58-ED02-4C4B-B25F-9BC07DEAD5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DB835884-761A-47AC-9380-585133CE2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E4FB35-7FF2-4DC3-9DEC-FC88F591C5A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FFD49F-669F-422A-B52D-E9BB9DA82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E7CC91-57BB-458F-8B2C-1DA3A9983766}" type="slidenum">
              <a:rPr lang="en-US" altLang="pt-BR"/>
              <a:pPr/>
              <a:t>1</a:t>
            </a:fld>
            <a:endParaRPr lang="en-US" altLang="pt-BR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75FF9E5-076E-4896-B54D-D7D61DCF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FE3058D-3973-4D7A-8144-EC6C23A85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314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11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415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035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000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321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849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0499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6328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1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4FB35-7FF2-4DC3-9DEC-FC88F591C5AB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642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B23EE54-D8C2-40B1-B917-9B436BEFF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pt-BR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22B04C4-B319-4AF2-B112-4D425BA9D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pt-BR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E413-136C-4D25-849A-D9307BF1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CE81-9EA8-42E8-87DA-749D197F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3A096-B625-4D89-BCE4-7BED80A8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9781-605B-41AE-8368-0185098F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7B-2EEE-4670-9F26-D83769A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2F57-7088-4E47-A860-EC085C75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FC33-253C-43C9-9567-FE5DD13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0F2D-36D8-40AB-8D06-000D5072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A376-8CA7-45F7-85DB-7654E30C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C5F-6FB6-42FE-935D-7119E050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1D8D8-D123-4EF6-BD21-9EFF0645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E56A-B9E8-437F-BA0D-11C4CCD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43E2-B97E-4017-9CA1-4F0BAD15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241-883C-4E19-BA9F-83741860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F6239-14D1-4F77-9256-A5C0857E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3E5B-72BE-4B7E-B7C8-8E7BA73D8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BF61-79F0-4CDD-A3CE-2DFEFDE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2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8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61BF-928D-47C9-90D2-26656E7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4113-A898-466B-888C-7D22D1739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BD7A-57CA-4286-99DB-87CA7AC3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6F31-4DA9-45AE-A21B-2C57118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321A-B78F-442C-AD5D-51330EDC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88-175A-40C9-A9D1-B94D3A2C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F85099-AB70-4239-B00C-F865B68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236188-1D3F-49CE-ACC8-FB3D6A06A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F7248225-A3D8-4F37-9317-0B83D20FD9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2001093"/>
            <a:ext cx="6324600" cy="704850"/>
          </a:xfrm>
        </p:spPr>
        <p:txBody>
          <a:bodyPr/>
          <a:lstStyle/>
          <a:p>
            <a:r>
              <a:rPr lang="pt-BR" altLang="pt-BR" dirty="0"/>
              <a:t>OFICINA DE PROGRAMAÇÃO</a:t>
            </a:r>
            <a:endParaRPr lang="ru-RU" altLang="pt-BR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371130E-1BD6-4BBA-9D09-526C1A738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576" y="3460498"/>
            <a:ext cx="6324600" cy="441325"/>
          </a:xfrm>
        </p:spPr>
        <p:txBody>
          <a:bodyPr/>
          <a:lstStyle/>
          <a:p>
            <a:r>
              <a:rPr lang="pt-BR" altLang="pt-BR" dirty="0"/>
              <a:t>Igor Barreto</a:t>
            </a:r>
          </a:p>
          <a:p>
            <a:r>
              <a:rPr lang="pt-BR" altLang="pt-BR" dirty="0"/>
              <a:t>José Augusto</a:t>
            </a:r>
            <a:endParaRPr lang="ru-RU" alt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FF9EA762-647D-4411-9037-D5F4774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935416" cy="5009728"/>
          </a:xfrm>
          <a:noFill/>
          <a:ln>
            <a:noFill/>
          </a:ln>
        </p:spPr>
        <p:txBody>
          <a:bodyPr/>
          <a:lstStyle/>
          <a:p>
            <a:r>
              <a:rPr lang="pt-BR" dirty="0"/>
              <a:t>Exercícios de fixação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Escreva uma mensagem na tela.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Digite o nome deu uma pessoa e exiba na tela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Faça uma soma entre dois números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pt-BR" dirty="0"/>
              <a:t>Cada número deve estar uma variável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Faça o exercício anterior com os números como entradas feitas pelo usuário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7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FF9EA762-647D-4411-9037-D5F4774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12" y="2420888"/>
            <a:ext cx="3974976" cy="2201416"/>
          </a:xfrm>
          <a:noFill/>
          <a:ln>
            <a:noFill/>
          </a:ln>
        </p:spPr>
        <p:txBody>
          <a:bodyPr/>
          <a:lstStyle/>
          <a:p>
            <a:pPr marL="457200" lvl="1" indent="0">
              <a:buNone/>
            </a:pPr>
            <a:r>
              <a:rPr lang="pt-BR" sz="1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FIM</a:t>
            </a:r>
            <a:endParaRPr lang="pt-BR" sz="15000" dirty="0"/>
          </a:p>
        </p:txBody>
      </p:sp>
    </p:spTree>
    <p:extLst>
      <p:ext uri="{BB962C8B-B14F-4D97-AF65-F5344CB8AC3E}">
        <p14:creationId xmlns:p14="http://schemas.microsoft.com/office/powerpoint/2010/main" val="37879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B62165-DA5D-4D13-A33E-7232D02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  <a:p>
            <a:pPr lvl="1"/>
            <a:r>
              <a:rPr lang="pt-BR" dirty="0"/>
              <a:t>Apresentação da interface</a:t>
            </a:r>
          </a:p>
          <a:p>
            <a:pPr lvl="1"/>
            <a:r>
              <a:rPr lang="pt-BR" dirty="0"/>
              <a:t>Entrada e saída de dados	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Introdução a tipo de variáveis</a:t>
            </a:r>
          </a:p>
          <a:p>
            <a:pPr lvl="1"/>
            <a:r>
              <a:rPr lang="pt-BR" dirty="0"/>
              <a:t>Exercícios de fixação</a:t>
            </a:r>
          </a:p>
        </p:txBody>
      </p:sp>
    </p:spTree>
    <p:extLst>
      <p:ext uri="{BB962C8B-B14F-4D97-AF65-F5344CB8AC3E}">
        <p14:creationId xmlns:p14="http://schemas.microsoft.com/office/powerpoint/2010/main" val="225022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- botões</a:t>
            </a:r>
          </a:p>
          <a:p>
            <a:pPr lvl="1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D119FA-B557-442F-AABF-0C2D56AA6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60848"/>
            <a:ext cx="678016" cy="1139068"/>
          </a:xfrm>
          <a:prstGeom prst="rect">
            <a:avLst/>
          </a:prstGeom>
        </p:spPr>
      </p:pic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C545621F-A8F7-4892-96E3-7F8FA3BEBDDB}"/>
              </a:ext>
            </a:extLst>
          </p:cNvPr>
          <p:cNvSpPr txBox="1">
            <a:spLocks/>
          </p:cNvSpPr>
          <p:nvPr/>
        </p:nvSpPr>
        <p:spPr bwMode="auto">
          <a:xfrm>
            <a:off x="1020008" y="2370367"/>
            <a:ext cx="7512432" cy="10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Botão para rodar os programas (shift+F10)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B9B211-789C-490F-8C24-9CE1643FB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6" y="3345233"/>
            <a:ext cx="983740" cy="1139068"/>
          </a:xfrm>
          <a:prstGeom prst="rect">
            <a:avLst/>
          </a:prstGeom>
        </p:spPr>
      </p:pic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295559BE-3256-48E5-809A-14E07BA3330C}"/>
              </a:ext>
            </a:extLst>
          </p:cNvPr>
          <p:cNvSpPr txBox="1">
            <a:spLocks/>
          </p:cNvSpPr>
          <p:nvPr/>
        </p:nvSpPr>
        <p:spPr bwMode="auto">
          <a:xfrm>
            <a:off x="958143" y="4898835"/>
            <a:ext cx="7512432" cy="10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Botão para parar o programa (CTRL+F2)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796540B-CD71-4A2D-AF5B-414AB8352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" y="4648030"/>
            <a:ext cx="570741" cy="1263779"/>
          </a:xfrm>
          <a:prstGeom prst="rect">
            <a:avLst/>
          </a:prstGeom>
        </p:spPr>
      </p:pic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E2DAE5FE-BACC-48CF-AE19-A58E0EFD8396}"/>
              </a:ext>
            </a:extLst>
          </p:cNvPr>
          <p:cNvSpPr txBox="1">
            <a:spLocks/>
          </p:cNvSpPr>
          <p:nvPr/>
        </p:nvSpPr>
        <p:spPr bwMode="auto">
          <a:xfrm>
            <a:off x="1011885" y="3757824"/>
            <a:ext cx="7512432" cy="10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Botão para rodar o debug dos programas (shift+F9)</a:t>
            </a:r>
          </a:p>
        </p:txBody>
      </p:sp>
    </p:spTree>
    <p:extLst>
      <p:ext uri="{BB962C8B-B14F-4D97-AF65-F5344CB8AC3E}">
        <p14:creationId xmlns:p14="http://schemas.microsoft.com/office/powerpoint/2010/main" val="7193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– criando um arquivo “.</a:t>
            </a:r>
            <a:r>
              <a:rPr lang="pt-BR" dirty="0" err="1"/>
              <a:t>py</a:t>
            </a:r>
            <a:r>
              <a:rPr lang="pt-BR" dirty="0"/>
              <a:t>”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390CF-75E1-432F-8E56-8E780B77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340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– Gerenciador de arquivos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E278C-D5DE-448E-9296-7A0B1D2D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38350"/>
            <a:ext cx="3362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8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1223E-E97F-4832-B1D9-851736FE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–  Rum</a:t>
            </a:r>
          </a:p>
          <a:p>
            <a:pPr lvl="1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332C79-9DD8-456C-82C9-567AECCF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973"/>
            <a:ext cx="9144000" cy="16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FF9EA762-647D-4411-9037-D5F4774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315200" cy="4572000"/>
          </a:xfrm>
        </p:spPr>
        <p:txBody>
          <a:bodyPr/>
          <a:lstStyle/>
          <a:p>
            <a:r>
              <a:rPr lang="pt-BR" dirty="0"/>
              <a:t>Entrada / </a:t>
            </a:r>
            <a:r>
              <a:rPr lang="pt-BR" dirty="0" err="1"/>
              <a:t>Saida</a:t>
            </a:r>
            <a:r>
              <a:rPr lang="pt-BR" dirty="0"/>
              <a:t> de dados</a:t>
            </a:r>
          </a:p>
          <a:p>
            <a:pPr lvl="1"/>
            <a:r>
              <a:rPr lang="pt-BR" dirty="0"/>
              <a:t>Entrada é uma maneira do mundo exterior se comunicar com o computador.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Saída é uma maneira de o computador mostrar algo para nós, depois de ele fazer uma ação.</a:t>
            </a:r>
          </a:p>
        </p:txBody>
      </p:sp>
      <p:pic>
        <p:nvPicPr>
          <p:cNvPr id="1026" name="Picture 2" descr="Resultado de imagem para mouse">
            <a:extLst>
              <a:ext uri="{FF2B5EF4-FFF2-40B4-BE49-F238E27FC236}">
                <a16:creationId xmlns:a16="http://schemas.microsoft.com/office/drawing/2014/main" id="{689E94F4-6B3C-473D-AC2C-6E40D12E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46" y="2939913"/>
            <a:ext cx="864865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leitor de codigo de barras">
            <a:extLst>
              <a:ext uri="{FF2B5EF4-FFF2-40B4-BE49-F238E27FC236}">
                <a16:creationId xmlns:a16="http://schemas.microsoft.com/office/drawing/2014/main" id="{29C1CFD0-A536-4522-B9B4-DC66230E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97" y="2939913"/>
            <a:ext cx="864865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eclado">
            <a:extLst>
              <a:ext uri="{FF2B5EF4-FFF2-40B4-BE49-F238E27FC236}">
                <a16:creationId xmlns:a16="http://schemas.microsoft.com/office/drawing/2014/main" id="{BB44A464-7816-4156-9940-2AA07313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921991"/>
            <a:ext cx="864865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monitor">
            <a:extLst>
              <a:ext uri="{FF2B5EF4-FFF2-40B4-BE49-F238E27FC236}">
                <a16:creationId xmlns:a16="http://schemas.microsoft.com/office/drawing/2014/main" id="{FE9F9C64-BDF3-4F56-A865-5B837F84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794348"/>
            <a:ext cx="880834" cy="5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caixa de som pc">
            <a:extLst>
              <a:ext uri="{FF2B5EF4-FFF2-40B4-BE49-F238E27FC236}">
                <a16:creationId xmlns:a16="http://schemas.microsoft.com/office/drawing/2014/main" id="{FC1CABC9-ADD0-403B-BBA5-E2609B71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03" y="4794348"/>
            <a:ext cx="864865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mpressora">
            <a:extLst>
              <a:ext uri="{FF2B5EF4-FFF2-40B4-BE49-F238E27FC236}">
                <a16:creationId xmlns:a16="http://schemas.microsoft.com/office/drawing/2014/main" id="{7A5A41CA-BDC9-4BF6-8082-3C71EBB5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10" y="4787861"/>
            <a:ext cx="1154639" cy="8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35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B9D874-1F05-415E-9456-DC04DDD03D11}"/>
              </a:ext>
            </a:extLst>
          </p:cNvPr>
          <p:cNvSpPr/>
          <p:nvPr/>
        </p:nvSpPr>
        <p:spPr bwMode="auto">
          <a:xfrm>
            <a:off x="683568" y="3356992"/>
            <a:ext cx="7128792" cy="12241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FF9EA762-647D-4411-9037-D5F4774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935416" cy="4572000"/>
          </a:xfrm>
        </p:spPr>
        <p:txBody>
          <a:bodyPr/>
          <a:lstStyle/>
          <a:p>
            <a:r>
              <a:rPr lang="pt-BR" dirty="0"/>
              <a:t>Entrada / </a:t>
            </a:r>
            <a:r>
              <a:rPr lang="pt-BR" dirty="0" err="1"/>
              <a:t>Saida</a:t>
            </a:r>
            <a:r>
              <a:rPr lang="pt-BR" dirty="0"/>
              <a:t> de dados</a:t>
            </a:r>
          </a:p>
          <a:p>
            <a:pPr marL="457200" lvl="1" indent="0">
              <a:buNone/>
            </a:pPr>
            <a:r>
              <a:rPr lang="pt-BR" dirty="0"/>
              <a:t>Para Exibir uma mensagem na tela escrevemos da seguinte maneira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>
                <a:solidFill>
                  <a:srgbClr val="000000"/>
                </a:solidFill>
              </a:rPr>
              <a:t>mensagm</a:t>
            </a:r>
            <a:r>
              <a:rPr lang="pt-BR" dirty="0">
                <a:solidFill>
                  <a:srgbClr val="000000"/>
                </a:solidFill>
              </a:rPr>
              <a:t> = input(‘Qual a mensagem?\n’)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</a:rPr>
              <a:t>print(mensagem)</a:t>
            </a:r>
          </a:p>
        </p:txBody>
      </p:sp>
    </p:spTree>
    <p:extLst>
      <p:ext uri="{BB962C8B-B14F-4D97-AF65-F5344CB8AC3E}">
        <p14:creationId xmlns:p14="http://schemas.microsoft.com/office/powerpoint/2010/main" val="257204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4AC086-F4B2-4D3F-8E23-6DA6F2D0A499}"/>
              </a:ext>
            </a:extLst>
          </p:cNvPr>
          <p:cNvSpPr/>
          <p:nvPr/>
        </p:nvSpPr>
        <p:spPr bwMode="auto">
          <a:xfrm>
            <a:off x="971600" y="3429000"/>
            <a:ext cx="7632848" cy="165618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D447E-2974-4F24-B872-1C80B48C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– Aula 1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FF9EA762-647D-4411-9037-D5F4774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7935416" cy="4572000"/>
          </a:xfrm>
          <a:noFill/>
          <a:ln>
            <a:noFill/>
          </a:ln>
        </p:spPr>
        <p:txBody>
          <a:bodyPr/>
          <a:lstStyle/>
          <a:p>
            <a:r>
              <a:rPr lang="pt-BR" dirty="0"/>
              <a:t>Variáveis</a:t>
            </a:r>
          </a:p>
          <a:p>
            <a:pPr lvl="1"/>
            <a:r>
              <a:rPr lang="pt-BR" dirty="0"/>
              <a:t>Variável é uma maneira que nós utilizamos para identificar os dados salvos</a:t>
            </a:r>
          </a:p>
          <a:p>
            <a:pPr lvl="1"/>
            <a:r>
              <a:rPr lang="pt-BR" dirty="0"/>
              <a:t>Padrão de variáveis</a:t>
            </a:r>
          </a:p>
          <a:p>
            <a:pPr lvl="2"/>
            <a:r>
              <a:rPr lang="pt-BR" dirty="0">
                <a:solidFill>
                  <a:srgbClr val="000000"/>
                </a:solidFill>
              </a:rPr>
              <a:t>NÃO PODE COMEÇAR COM NÚMERO</a:t>
            </a:r>
          </a:p>
          <a:p>
            <a:pPr lvl="2"/>
            <a:r>
              <a:rPr lang="pt-BR" dirty="0">
                <a:solidFill>
                  <a:srgbClr val="000000"/>
                </a:solidFill>
              </a:rPr>
              <a:t>NÃO PODE TER CARACTERES ESPECIAIS</a:t>
            </a:r>
          </a:p>
          <a:p>
            <a:pPr lvl="3"/>
            <a:r>
              <a:rPr lang="pt-BR" dirty="0">
                <a:solidFill>
                  <a:srgbClr val="000000"/>
                </a:solidFill>
              </a:rPr>
              <a:t>Ç / = ! @ # $ % &amp; \ () [] {}  ~ ^ ´  e outros</a:t>
            </a:r>
          </a:p>
          <a:p>
            <a:pPr lvl="3"/>
            <a:r>
              <a:rPr lang="pt-BR" dirty="0">
                <a:solidFill>
                  <a:srgbClr val="000000"/>
                </a:solidFill>
              </a:rPr>
              <a:t>O ÚNICO É O ‘_’ UNDERLINE</a:t>
            </a:r>
          </a:p>
          <a:p>
            <a:pPr lvl="2"/>
            <a:r>
              <a:rPr lang="pt-BR" dirty="0">
                <a:solidFill>
                  <a:srgbClr val="FFFFFF"/>
                </a:solidFill>
              </a:rPr>
              <a:t>EXEMPLOS</a:t>
            </a:r>
          </a:p>
          <a:p>
            <a:pPr lvl="3"/>
            <a:r>
              <a:rPr lang="pt-BR" dirty="0"/>
              <a:t>var1 , </a:t>
            </a:r>
            <a:r>
              <a:rPr lang="pt-BR" dirty="0" err="1"/>
              <a:t>Nome,data_nascimento</a:t>
            </a:r>
            <a:r>
              <a:rPr lang="pt-BR" dirty="0"/>
              <a:t>, endereco1 </a:t>
            </a:r>
          </a:p>
        </p:txBody>
      </p:sp>
    </p:spTree>
    <p:extLst>
      <p:ext uri="{BB962C8B-B14F-4D97-AF65-F5344CB8AC3E}">
        <p14:creationId xmlns:p14="http://schemas.microsoft.com/office/powerpoint/2010/main" val="21294684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472</TotalTime>
  <Words>288</Words>
  <Application>Microsoft Office PowerPoint</Application>
  <PresentationFormat>Apresentação na tela (4:3)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Microsoft Sans Serif</vt:lpstr>
      <vt:lpstr>powerpoint-template-24</vt:lpstr>
      <vt:lpstr>OFICINA DE PROGRAMAÇÃO</vt:lpstr>
      <vt:lpstr>Programação – Aula 1</vt:lpstr>
      <vt:lpstr>Programação – Aula 1</vt:lpstr>
      <vt:lpstr>Programação – Aula 1</vt:lpstr>
      <vt:lpstr>Programação – Aula 1</vt:lpstr>
      <vt:lpstr>Programação – Aula 1</vt:lpstr>
      <vt:lpstr>Programação – Aula 1</vt:lpstr>
      <vt:lpstr>Programação – Aula 1</vt:lpstr>
      <vt:lpstr>Programação – Aula 1</vt:lpstr>
      <vt:lpstr>Programação – Aula 1</vt:lpstr>
      <vt:lpstr>Programação – Aula 1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PROGRAMAÇÃO</dc:title>
  <dc:creator>igor.barreto</dc:creator>
  <cp:lastModifiedBy>Igor Barreto</cp:lastModifiedBy>
  <cp:revision>34</cp:revision>
  <dcterms:created xsi:type="dcterms:W3CDTF">2019-03-13T14:43:30Z</dcterms:created>
  <dcterms:modified xsi:type="dcterms:W3CDTF">2019-04-09T04:21:30Z</dcterms:modified>
</cp:coreProperties>
</file>