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68" d="100"/>
          <a:sy n="68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679-BA15-4ADB-A501-8D50C71B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APRENDER PROGRAMAÇÃO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137F-141B-493D-9DC1-77CC972D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do raciocínio</a:t>
            </a:r>
          </a:p>
          <a:p>
            <a:r>
              <a:rPr lang="pt-BR" dirty="0"/>
              <a:t>Pensar de maneira diferentes para resolver um mesmo problema</a:t>
            </a:r>
          </a:p>
          <a:p>
            <a:r>
              <a:rPr lang="pt-BR" dirty="0"/>
              <a:t>Facilitar as tarefas repetitivas do computador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890C-3327-4FA8-9B54-67DC502C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7315200" cy="715963"/>
          </a:xfrm>
        </p:spPr>
        <p:txBody>
          <a:bodyPr/>
          <a:lstStyle/>
          <a:p>
            <a:r>
              <a:rPr lang="pt-BR" dirty="0"/>
              <a:t>O QUE PODE SER FEITO COM PROGRAMAÇÃO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9689C-94A8-434B-A84B-31B0AB42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" y="1343912"/>
            <a:ext cx="3888432" cy="1927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9ECBB-74E8-45FB-892A-CFC280C27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1" y="3644557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8905B-65E3-42B4-B25F-A54A00343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69" y="3429000"/>
            <a:ext cx="3810000" cy="2828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D409FD-A819-4C0D-8A4C-D2E82C74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91" y="1556963"/>
            <a:ext cx="2667000" cy="171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B86E3A-B472-4FDA-8D0C-E81925ABD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44" y="2734050"/>
            <a:ext cx="2686050" cy="1704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5D747D-42EF-46FF-9A84-43F3A1F22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96" y="39135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C46-1C81-442E-88CB-53895512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 SER FEITO COM PROGRAMAÇÃO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F06B-1654-4446-876F-472E7EA4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Processamento de imagem</a:t>
            </a:r>
          </a:p>
          <a:p>
            <a:pPr lvl="1"/>
            <a:r>
              <a:rPr lang="pt-BR" sz="2400" dirty="0"/>
              <a:t>Reconhecimento de placas</a:t>
            </a:r>
          </a:p>
          <a:p>
            <a:pPr lvl="1"/>
            <a:r>
              <a:rPr lang="pt-BR" sz="2400" dirty="0"/>
              <a:t>Utilização em fábricas (controle de qualidade)</a:t>
            </a:r>
          </a:p>
          <a:p>
            <a:r>
              <a:rPr lang="pt-BR" sz="2800" dirty="0"/>
              <a:t>Servidores</a:t>
            </a:r>
          </a:p>
          <a:p>
            <a:r>
              <a:rPr lang="pt-BR" sz="2400" dirty="0"/>
              <a:t>Análise de dados</a:t>
            </a:r>
          </a:p>
          <a:p>
            <a:pPr lvl="1"/>
            <a:r>
              <a:rPr lang="pt-BR" sz="2400" dirty="0"/>
              <a:t>Encontrar padrões e gerar informação</a:t>
            </a:r>
          </a:p>
          <a:p>
            <a:r>
              <a:rPr lang="pt-BR" sz="2400" dirty="0"/>
              <a:t>Web scraping</a:t>
            </a:r>
          </a:p>
          <a:p>
            <a:pPr lvl="1"/>
            <a:r>
              <a:rPr lang="pt-BR" sz="2400" dirty="0"/>
              <a:t>Fazer uma busca automática em vários sites</a:t>
            </a:r>
          </a:p>
          <a:p>
            <a:r>
              <a:rPr lang="pt-BR" sz="2400" dirty="0"/>
              <a:t>Inteligência artificial</a:t>
            </a:r>
          </a:p>
          <a:p>
            <a:pPr lvl="1"/>
            <a:r>
              <a:rPr lang="pt-BR" sz="2000" dirty="0"/>
              <a:t>Ensinar um robô a falar</a:t>
            </a:r>
          </a:p>
          <a:p>
            <a:pPr lvl="1"/>
            <a:r>
              <a:rPr lang="pt-BR" sz="2000" dirty="0"/>
              <a:t>Carro autônomos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518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700-B62F-458C-94C3-A9C039E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5B1D-170D-4DEB-8611-5717AFF0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simples</a:t>
            </a:r>
          </a:p>
          <a:p>
            <a:r>
              <a:rPr lang="pt-BR" dirty="0"/>
              <a:t>Fácil de ser assimilado</a:t>
            </a:r>
          </a:p>
          <a:p>
            <a:r>
              <a:rPr lang="pt-BR" dirty="0"/>
              <a:t>Focado em resolver problemas e não descobrir como a linguagem funciona</a:t>
            </a:r>
          </a:p>
          <a:p>
            <a:r>
              <a:rPr lang="pt-BR" dirty="0"/>
              <a:t>Roda em vários sistemas operacionais</a:t>
            </a:r>
          </a:p>
          <a:p>
            <a:r>
              <a:rPr lang="pt-BR" dirty="0"/>
              <a:t>Tem uma grande quantidade de áreas que pode ser aplicado</a:t>
            </a:r>
          </a:p>
        </p:txBody>
      </p:sp>
    </p:spTree>
    <p:extLst>
      <p:ext uri="{BB962C8B-B14F-4D97-AF65-F5344CB8AC3E}">
        <p14:creationId xmlns:p14="http://schemas.microsoft.com/office/powerpoint/2010/main" val="11400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2A3A-3DAB-413C-B0F6-F6561428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071018"/>
            <a:ext cx="7315200" cy="715963"/>
          </a:xfrm>
        </p:spPr>
        <p:txBody>
          <a:bodyPr/>
          <a:lstStyle/>
          <a:p>
            <a:r>
              <a:rPr lang="pt-BR" dirty="0"/>
              <a:t>CONFIGURAÇÃO DOS EMAILS</a:t>
            </a:r>
          </a:p>
        </p:txBody>
      </p:sp>
    </p:spTree>
    <p:extLst>
      <p:ext uri="{BB962C8B-B14F-4D97-AF65-F5344CB8AC3E}">
        <p14:creationId xmlns:p14="http://schemas.microsoft.com/office/powerpoint/2010/main" val="79046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D46-ADF8-49A7-A263-5F2F7BFC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C8E2D0-70B6-488F-B537-27A6272F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35407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320</TotalTime>
  <Words>127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Microsoft Sans Serif</vt:lpstr>
      <vt:lpstr>powerpoint-template-24</vt:lpstr>
      <vt:lpstr>OFICINA DE PROGRAMAÇÃO</vt:lpstr>
      <vt:lpstr>POR QUE APRENDER PROGRAMAÇÃO</vt:lpstr>
      <vt:lpstr>O QUE PODE SER FEITO COM PROGRAMAÇÃO</vt:lpstr>
      <vt:lpstr>O QUE PODE SER FEITO COM PROGRAMAÇÃO</vt:lpstr>
      <vt:lpstr>POR QUE PYTHON?</vt:lpstr>
      <vt:lpstr>CONFIGURAÇÃO DOS EMAILS</vt:lpstr>
      <vt:lpstr>AMBIENTE DE TRABALHO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18</cp:revision>
  <dcterms:created xsi:type="dcterms:W3CDTF">2019-03-13T14:43:30Z</dcterms:created>
  <dcterms:modified xsi:type="dcterms:W3CDTF">2019-03-18T15:23:43Z</dcterms:modified>
</cp:coreProperties>
</file>