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4" r:id="rId7"/>
    <p:sldId id="258" r:id="rId8"/>
    <p:sldId id="259" r:id="rId9"/>
    <p:sldId id="260" r:id="rId10"/>
    <p:sldId id="261" r:id="rId11"/>
    <p:sldId id="262" r:id="rId12"/>
    <p:sldId id="265" r:id="rId1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13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6 Imagen" descr="01.jpg"/>
          <p:cNvPicPr>
            <a:picLocks noChangeAspect="1"/>
          </p:cNvPicPr>
          <p:nvPr userDrawn="1"/>
        </p:nvPicPr>
        <p:blipFill>
          <a:blip r:embed="rId2" cstate="print"/>
          <a:stretch>
            <a:fillRect/>
          </a:stretch>
        </p:blipFill>
        <p:spPr>
          <a:xfrm>
            <a:off x="0" y="0"/>
            <a:ext cx="9144000" cy="6858000"/>
          </a:xfrm>
          <a:prstGeom prst="rect">
            <a:avLst/>
          </a:prstGeom>
        </p:spPr>
      </p:pic>
      <p:sp>
        <p:nvSpPr>
          <p:cNvPr id="2" name="1 Título"/>
          <p:cNvSpPr>
            <a:spLocks noGrp="1"/>
          </p:cNvSpPr>
          <p:nvPr>
            <p:ph type="ctrTitle"/>
          </p:nvPr>
        </p:nvSpPr>
        <p:spPr>
          <a:xfrm>
            <a:off x="685800" y="2130425"/>
            <a:ext cx="7772400" cy="1470025"/>
          </a:xfrm>
        </p:spPr>
        <p:txBody>
          <a:bodyPr/>
          <a:lstStyle/>
          <a:p>
            <a:r>
              <a:rPr lang="ru-RU"/>
              <a:t>Образец заголовка</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texto vertical"/>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ru-RU"/>
              <a:t>Образец заголовка</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contenido"/>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3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5" name="4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ru-RU"/>
              <a:t>Образец заголовка</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7" name="6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ru-RU"/>
              <a:t>Образец заголовка</a:t>
            </a:r>
            <a:endParaRPr lang="es-ES"/>
          </a:p>
        </p:txBody>
      </p:sp>
      <p:sp>
        <p:nvSpPr>
          <p:cNvPr id="3" name="2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4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4 Marcador de fecha"/>
          <p:cNvSpPr>
            <a:spLocks noGrp="1"/>
          </p:cNvSpPr>
          <p:nvPr>
            <p:ph type="dt" sz="half" idx="10"/>
          </p:nvPr>
        </p:nvSpPr>
        <p:spPr/>
        <p:txBody>
          <a:bodyPr/>
          <a:lstStyle/>
          <a:p>
            <a:fld id="{2D811BF3-C921-435F-BDD0-D7E694560AE4}" type="datetimeFigureOut">
              <a:rPr lang="es-ES" smtClean="0"/>
              <a:pPr/>
              <a:t>17/12/2021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2DD99F7-944E-4DB1-A033-D70FCFFB0459}"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11BF3-C921-435F-BDD0-D7E694560AE4}" type="datetimeFigureOut">
              <a:rPr lang="es-ES" smtClean="0"/>
              <a:pPr/>
              <a:t>17/12/2021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D99F7-944E-4DB1-A033-D70FCFFB0459}" type="slidenum">
              <a:rPr lang="es-ES" smtClean="0"/>
              <a:pPr/>
              <a:t>‹#›</a:t>
            </a:fld>
            <a:endParaRPr lang="es-ES"/>
          </a:p>
        </p:txBody>
      </p:sp>
      <p:pic>
        <p:nvPicPr>
          <p:cNvPr id="8" name="Picture 2"/>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0" y="1"/>
            <a:ext cx="8458200" cy="3284983"/>
          </a:xfrm>
        </p:spPr>
        <p:txBody>
          <a:bodyPr/>
          <a:lstStyle/>
          <a:p>
            <a:r>
              <a:rPr lang="es-ES" dirty="0">
                <a:solidFill>
                  <a:schemeClr val="bg1">
                    <a:lumMod val="95000"/>
                  </a:schemeClr>
                </a:solidFill>
              </a:rPr>
              <a:t>Semnătura electronică</a:t>
            </a:r>
            <a:br>
              <a:rPr lang="es-ES" dirty="0">
                <a:solidFill>
                  <a:schemeClr val="bg1">
                    <a:lumMod val="95000"/>
                  </a:schemeClr>
                </a:solidFill>
              </a:rPr>
            </a:br>
            <a:r>
              <a:rPr lang="en-US" dirty="0" err="1">
                <a:solidFill>
                  <a:schemeClr val="bg1">
                    <a:lumMod val="95000"/>
                  </a:schemeClr>
                </a:solidFill>
              </a:rPr>
              <a:t>Ghid</a:t>
            </a:r>
            <a:r>
              <a:rPr lang="en-US" dirty="0">
                <a:solidFill>
                  <a:schemeClr val="bg1">
                    <a:lumMod val="95000"/>
                  </a:schemeClr>
                </a:solidFill>
              </a:rPr>
              <a:t> de </a:t>
            </a:r>
            <a:r>
              <a:rPr lang="en-US" dirty="0" err="1">
                <a:solidFill>
                  <a:schemeClr val="bg1">
                    <a:lumMod val="95000"/>
                  </a:schemeClr>
                </a:solidFill>
              </a:rPr>
              <a:t>utilizare</a:t>
            </a:r>
            <a:r>
              <a:rPr lang="en-US" dirty="0">
                <a:solidFill>
                  <a:schemeClr val="bg1">
                    <a:lumMod val="95000"/>
                  </a:schemeClr>
                </a:solidFill>
              </a:rPr>
              <a:t> </a:t>
            </a:r>
            <a:r>
              <a:rPr lang="en-US" dirty="0" err="1">
                <a:solidFill>
                  <a:schemeClr val="bg1">
                    <a:lumMod val="95000"/>
                  </a:schemeClr>
                </a:solidFill>
              </a:rPr>
              <a:t>si</a:t>
            </a:r>
            <a:r>
              <a:rPr lang="en-US" dirty="0">
                <a:solidFill>
                  <a:schemeClr val="bg1">
                    <a:lumMod val="95000"/>
                  </a:schemeClr>
                </a:solidFill>
              </a:rPr>
              <a:t> cum </a:t>
            </a:r>
            <a:r>
              <a:rPr lang="en-US" dirty="0" err="1">
                <a:solidFill>
                  <a:schemeClr val="bg1">
                    <a:lumMod val="95000"/>
                  </a:schemeClr>
                </a:solidFill>
              </a:rPr>
              <a:t>sa</a:t>
            </a:r>
            <a:r>
              <a:rPr lang="en-US" dirty="0">
                <a:solidFill>
                  <a:schemeClr val="bg1">
                    <a:lumMod val="95000"/>
                  </a:schemeClr>
                </a:solidFill>
              </a:rPr>
              <a:t> </a:t>
            </a:r>
            <a:r>
              <a:rPr lang="en-US" dirty="0" err="1">
                <a:solidFill>
                  <a:schemeClr val="bg1">
                    <a:lumMod val="95000"/>
                  </a:schemeClr>
                </a:solidFill>
              </a:rPr>
              <a:t>obtinem</a:t>
            </a:r>
            <a:r>
              <a:rPr lang="en-US" dirty="0">
                <a:solidFill>
                  <a:schemeClr val="bg1">
                    <a:lumMod val="95000"/>
                  </a:schemeClr>
                </a:solidFill>
              </a:rPr>
              <a:t>.</a:t>
            </a:r>
            <a:endParaRPr lang="es-ES" dirty="0">
              <a:solidFill>
                <a:schemeClr val="bg1">
                  <a:lumMod val="95000"/>
                </a:schemeClr>
              </a:solidFill>
            </a:endParaRPr>
          </a:p>
        </p:txBody>
      </p:sp>
      <p:sp>
        <p:nvSpPr>
          <p:cNvPr id="3" name="2 Subtítulo"/>
          <p:cNvSpPr>
            <a:spLocks noGrp="1"/>
          </p:cNvSpPr>
          <p:nvPr>
            <p:ph type="subTitle" idx="1"/>
          </p:nvPr>
        </p:nvSpPr>
        <p:spPr>
          <a:xfrm>
            <a:off x="5076056" y="5805264"/>
            <a:ext cx="4067944" cy="1052734"/>
          </a:xfrm>
        </p:spPr>
        <p:txBody>
          <a:bodyPr>
            <a:normAutofit/>
          </a:bodyPr>
          <a:lstStyle/>
          <a:p>
            <a:pPr algn="r"/>
            <a:r>
              <a:rPr lang="es-ES" sz="2400" dirty="0"/>
              <a:t>Basistii Igor</a:t>
            </a:r>
          </a:p>
          <a:p>
            <a:pPr algn="r"/>
            <a:r>
              <a:rPr lang="es-ES" sz="2400" dirty="0"/>
              <a:t>Grupa PW11M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91264" cy="1340768"/>
          </a:xfrm>
        </p:spPr>
        <p:txBody>
          <a:bodyPr>
            <a:normAutofit fontScale="90000"/>
          </a:bodyPr>
          <a:lstStyle/>
          <a:p>
            <a:r>
              <a:rPr lang="es-ES" dirty="0">
                <a:solidFill>
                  <a:schemeClr val="bg1"/>
                </a:solidFill>
              </a:rPr>
              <a:t>Semnatura electronica ce este si cum sa utilizam?</a:t>
            </a:r>
          </a:p>
        </p:txBody>
      </p:sp>
      <p:sp>
        <p:nvSpPr>
          <p:cNvPr id="3" name="2 Marcador de contenido"/>
          <p:cNvSpPr>
            <a:spLocks noGrp="1"/>
          </p:cNvSpPr>
          <p:nvPr>
            <p:ph idx="1"/>
          </p:nvPr>
        </p:nvSpPr>
        <p:spPr>
          <a:xfrm>
            <a:off x="0" y="4173538"/>
            <a:ext cx="9144000" cy="2684462"/>
          </a:xfrm>
        </p:spPr>
        <p:txBody>
          <a:bodyPr>
            <a:normAutofit fontScale="92500"/>
          </a:bodyPr>
          <a:lstStyle/>
          <a:p>
            <a:r>
              <a:rPr lang="es-ES" sz="1800" dirty="0">
                <a:solidFill>
                  <a:schemeClr val="bg1"/>
                </a:solidFill>
              </a:rPr>
              <a:t>Semnătura electronică (ES), Semnătura digitală electronică (EDS), Semnătura digitală (CPU) vă permite să confirmați calitatea de autor a unui document electronic (fie el o persoană reală sau, de exemplu, un cont într-un sistem de criptomonede). Semnătura este legată atât de autor, cât și de documentul însuși prin metode criptografice și nu poate fi manipulată prin simpla copiere.</a:t>
            </a:r>
          </a:p>
          <a:p>
            <a:r>
              <a:rPr lang="es-ES" sz="1800" dirty="0">
                <a:solidFill>
                  <a:schemeClr val="bg1"/>
                </a:solidFill>
              </a:rPr>
              <a:t>EDS este o cerință a unui document electronic obținut ca urmare a transformării criptografice a informațiilor folosind o cheie privată de semnătură și care vă permite să verificați absența distorsiunii informațiilor dintr-un document electronic din momentul formării semnăturii (integritatea), semnătura. aparține deținătorului certificatului cheie de semnătură (authorship), iar în cazul verificării cu succes confirmă faptul semnării unui document electronic (nerepudierea).</a:t>
            </a:r>
          </a:p>
        </p:txBody>
      </p:sp>
      <p:pic>
        <p:nvPicPr>
          <p:cNvPr id="5" name="Рисунок 4">
            <a:extLst>
              <a:ext uri="{FF2B5EF4-FFF2-40B4-BE49-F238E27FC236}">
                <a16:creationId xmlns:a16="http://schemas.microsoft.com/office/drawing/2014/main" id="{433A4FB2-25D1-4FD9-944C-C465FB19D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196752"/>
            <a:ext cx="3491880" cy="28327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56C5CE-83A2-4D09-AFB6-EFF5B50253BA}"/>
              </a:ext>
            </a:extLst>
          </p:cNvPr>
          <p:cNvSpPr>
            <a:spLocks noGrp="1"/>
          </p:cNvSpPr>
          <p:nvPr>
            <p:ph type="title"/>
          </p:nvPr>
        </p:nvSpPr>
        <p:spPr/>
        <p:txBody>
          <a:bodyPr>
            <a:normAutofit fontScale="90000"/>
          </a:bodyPr>
          <a:lstStyle/>
          <a:p>
            <a:r>
              <a:rPr lang="en-US" dirty="0" err="1">
                <a:solidFill>
                  <a:schemeClr val="bg1">
                    <a:lumMod val="95000"/>
                  </a:schemeClr>
                </a:solidFill>
              </a:rPr>
              <a:t>Semnatura</a:t>
            </a:r>
            <a:r>
              <a:rPr lang="en-US" dirty="0">
                <a:solidFill>
                  <a:schemeClr val="bg1">
                    <a:lumMod val="95000"/>
                  </a:schemeClr>
                </a:solidFill>
              </a:rPr>
              <a:t> electronica in forma de </a:t>
            </a:r>
            <a:r>
              <a:rPr lang="en-US" dirty="0" err="1">
                <a:solidFill>
                  <a:schemeClr val="bg1">
                    <a:lumMod val="95000"/>
                  </a:schemeClr>
                </a:solidFill>
              </a:rPr>
              <a:t>stic</a:t>
            </a:r>
            <a:endParaRPr lang="ru-RU" dirty="0">
              <a:solidFill>
                <a:schemeClr val="bg1">
                  <a:lumMod val="95000"/>
                </a:schemeClr>
              </a:solidFill>
            </a:endParaRPr>
          </a:p>
        </p:txBody>
      </p:sp>
      <p:pic>
        <p:nvPicPr>
          <p:cNvPr id="4" name="Объект 4">
            <a:extLst>
              <a:ext uri="{FF2B5EF4-FFF2-40B4-BE49-F238E27FC236}">
                <a16:creationId xmlns:a16="http://schemas.microsoft.com/office/drawing/2014/main" id="{8278EE87-856A-4E48-B589-DA84262BC5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6" y="1689097"/>
            <a:ext cx="9144000" cy="5143501"/>
          </a:xfrm>
        </p:spPr>
      </p:pic>
    </p:spTree>
    <p:extLst>
      <p:ext uri="{BB962C8B-B14F-4D97-AF65-F5344CB8AC3E}">
        <p14:creationId xmlns:p14="http://schemas.microsoft.com/office/powerpoint/2010/main" val="308415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8686800" cy="1052736"/>
          </a:xfrm>
        </p:spPr>
        <p:txBody>
          <a:bodyPr>
            <a:normAutofit fontScale="90000"/>
          </a:bodyPr>
          <a:lstStyle/>
          <a:p>
            <a:r>
              <a:rPr lang="es-ES" dirty="0">
                <a:solidFill>
                  <a:schemeClr val="bg1"/>
                </a:solidFill>
              </a:rPr>
              <a:t>Cum puteți obține semnătura electronică?</a:t>
            </a:r>
          </a:p>
        </p:txBody>
      </p:sp>
      <p:sp>
        <p:nvSpPr>
          <p:cNvPr id="3" name="2 Marcador de contenido"/>
          <p:cNvSpPr>
            <a:spLocks noGrp="1"/>
          </p:cNvSpPr>
          <p:nvPr>
            <p:ph idx="1"/>
          </p:nvPr>
        </p:nvSpPr>
        <p:spPr>
          <a:xfrm>
            <a:off x="-36512" y="1484784"/>
            <a:ext cx="9180512" cy="5373216"/>
          </a:xfrm>
        </p:spPr>
        <p:txBody>
          <a:bodyPr>
            <a:normAutofit lnSpcReduction="10000"/>
          </a:bodyPr>
          <a:lstStyle/>
          <a:p>
            <a:pPr marL="0" indent="0">
              <a:buNone/>
            </a:pPr>
            <a:r>
              <a:rPr lang="es-ES" sz="1700" dirty="0">
                <a:solidFill>
                  <a:schemeClr val="bg1"/>
                </a:solidFill>
              </a:rPr>
              <a:t>                     Semnătura electronică pentru documentele electronice este echivalentă cu o semnătură olografă pentru documentele pe suport de hârtie. Se oferă de către Serviciului Tehnologia Informației și Securitate Cibernetică în baza unui stick USB. Semnătura electronică asigură destinatarul de identitatea expeditorului și de integritatea documentului.</a:t>
            </a:r>
            <a:endParaRPr lang="en-US" sz="1700" dirty="0">
              <a:solidFill>
                <a:schemeClr val="bg1"/>
              </a:solidFill>
            </a:endParaRPr>
          </a:p>
          <a:p>
            <a:pPr marL="0" indent="0">
              <a:buNone/>
            </a:pPr>
            <a:r>
              <a:rPr lang="en-US" sz="1700" dirty="0">
                <a:solidFill>
                  <a:schemeClr val="bg1"/>
                </a:solidFill>
              </a:rPr>
              <a:t>1. </a:t>
            </a:r>
            <a:r>
              <a:rPr lang="en-US" sz="1700" dirty="0" err="1">
                <a:solidFill>
                  <a:schemeClr val="bg1"/>
                </a:solidFill>
              </a:rPr>
              <a:t>Accesați</a:t>
            </a:r>
            <a:r>
              <a:rPr lang="en-US" sz="1700" dirty="0">
                <a:solidFill>
                  <a:schemeClr val="bg1"/>
                </a:solidFill>
              </a:rPr>
              <a:t> </a:t>
            </a:r>
            <a:r>
              <a:rPr lang="en-US" sz="1700" dirty="0" err="1">
                <a:solidFill>
                  <a:schemeClr val="bg1"/>
                </a:solidFill>
              </a:rPr>
              <a:t>portalul</a:t>
            </a:r>
            <a:r>
              <a:rPr lang="en-US" sz="1700" dirty="0">
                <a:solidFill>
                  <a:schemeClr val="bg1"/>
                </a:solidFill>
              </a:rPr>
              <a:t> semnatura.md.</a:t>
            </a:r>
          </a:p>
          <a:p>
            <a:pPr marL="0" indent="0">
              <a:buNone/>
            </a:pPr>
            <a:r>
              <a:rPr lang="en-US" sz="1700" dirty="0">
                <a:solidFill>
                  <a:schemeClr val="bg1"/>
                </a:solidFill>
              </a:rPr>
              <a:t>2. </a:t>
            </a:r>
            <a:r>
              <a:rPr lang="en-US" sz="1700" dirty="0" err="1">
                <a:solidFill>
                  <a:schemeClr val="bg1"/>
                </a:solidFill>
              </a:rPr>
              <a:t>Alegeți</a:t>
            </a:r>
            <a:r>
              <a:rPr lang="en-US" sz="1700" dirty="0">
                <a:solidFill>
                  <a:schemeClr val="bg1"/>
                </a:solidFill>
              </a:rPr>
              <a:t> </a:t>
            </a:r>
            <a:r>
              <a:rPr lang="en-US" sz="1700" dirty="0" err="1">
                <a:solidFill>
                  <a:schemeClr val="bg1"/>
                </a:solidFill>
              </a:rPr>
              <a:t>opțiunea</a:t>
            </a:r>
            <a:r>
              <a:rPr lang="en-US" sz="1700" dirty="0">
                <a:solidFill>
                  <a:schemeClr val="bg1"/>
                </a:solidFill>
              </a:rPr>
              <a:t> “</a:t>
            </a:r>
            <a:r>
              <a:rPr lang="en-US" sz="1700" dirty="0" err="1">
                <a:solidFill>
                  <a:schemeClr val="bg1"/>
                </a:solidFill>
              </a:rPr>
              <a:t>Obține</a:t>
            </a:r>
            <a:r>
              <a:rPr lang="en-US" sz="1700" dirty="0">
                <a:solidFill>
                  <a:schemeClr val="bg1"/>
                </a:solidFill>
              </a:rPr>
              <a:t> </a:t>
            </a:r>
            <a:r>
              <a:rPr lang="en-US" sz="1700" dirty="0" err="1">
                <a:solidFill>
                  <a:schemeClr val="bg1"/>
                </a:solidFill>
              </a:rPr>
              <a:t>semnătură</a:t>
            </a:r>
            <a:r>
              <a:rPr lang="en-US" sz="1700" dirty="0">
                <a:solidFill>
                  <a:schemeClr val="bg1"/>
                </a:solidFill>
              </a:rPr>
              <a:t> </a:t>
            </a:r>
            <a:r>
              <a:rPr lang="en-US" sz="1700" dirty="0" err="1">
                <a:solidFill>
                  <a:schemeClr val="bg1"/>
                </a:solidFill>
              </a:rPr>
              <a:t>electronică</a:t>
            </a:r>
            <a:r>
              <a:rPr lang="en-US" sz="1700" dirty="0">
                <a:solidFill>
                  <a:schemeClr val="bg1"/>
                </a:solidFill>
              </a:rPr>
              <a:t>”. </a:t>
            </a:r>
            <a:r>
              <a:rPr lang="en-US" sz="1700" dirty="0" err="1">
                <a:solidFill>
                  <a:schemeClr val="bg1"/>
                </a:solidFill>
              </a:rPr>
              <a:t>Alegeți</a:t>
            </a:r>
            <a:r>
              <a:rPr lang="en-US" sz="1700" dirty="0">
                <a:solidFill>
                  <a:schemeClr val="bg1"/>
                </a:solidFill>
              </a:rPr>
              <a:t> </a:t>
            </a:r>
            <a:r>
              <a:rPr lang="en-US" sz="1700" dirty="0" err="1">
                <a:solidFill>
                  <a:schemeClr val="bg1"/>
                </a:solidFill>
              </a:rPr>
              <a:t>tipul</a:t>
            </a:r>
            <a:r>
              <a:rPr lang="en-US" sz="1700" dirty="0">
                <a:solidFill>
                  <a:schemeClr val="bg1"/>
                </a:solidFill>
              </a:rPr>
              <a:t> de </a:t>
            </a:r>
            <a:r>
              <a:rPr lang="en-US" sz="1700" dirty="0" err="1">
                <a:solidFill>
                  <a:schemeClr val="bg1"/>
                </a:solidFill>
              </a:rPr>
              <a:t>persoană</a:t>
            </a:r>
            <a:r>
              <a:rPr lang="en-US" sz="1700" dirty="0">
                <a:solidFill>
                  <a:schemeClr val="bg1"/>
                </a:solidFill>
              </a:rPr>
              <a:t> “</a:t>
            </a:r>
            <a:r>
              <a:rPr lang="en-US" sz="1700" dirty="0" err="1">
                <a:solidFill>
                  <a:schemeClr val="bg1"/>
                </a:solidFill>
              </a:rPr>
              <a:t>Persoană</a:t>
            </a:r>
            <a:r>
              <a:rPr lang="en-US" sz="1700" dirty="0">
                <a:solidFill>
                  <a:schemeClr val="bg1"/>
                </a:solidFill>
              </a:rPr>
              <a:t> </a:t>
            </a:r>
            <a:r>
              <a:rPr lang="en-US" sz="1700" dirty="0" err="1">
                <a:solidFill>
                  <a:schemeClr val="bg1"/>
                </a:solidFill>
              </a:rPr>
              <a:t>Fizică</a:t>
            </a:r>
            <a:r>
              <a:rPr lang="en-US" sz="1700" dirty="0">
                <a:solidFill>
                  <a:schemeClr val="bg1"/>
                </a:solidFill>
              </a:rPr>
              <a:t>” </a:t>
            </a:r>
            <a:r>
              <a:rPr lang="en-US" sz="1700" dirty="0" err="1">
                <a:solidFill>
                  <a:schemeClr val="bg1"/>
                </a:solidFill>
              </a:rPr>
              <a:t>sau</a:t>
            </a:r>
            <a:r>
              <a:rPr lang="en-US" sz="1700" dirty="0">
                <a:solidFill>
                  <a:schemeClr val="bg1"/>
                </a:solidFill>
              </a:rPr>
              <a:t> “</a:t>
            </a:r>
            <a:r>
              <a:rPr lang="en-US" sz="1700" dirty="0" err="1">
                <a:solidFill>
                  <a:schemeClr val="bg1"/>
                </a:solidFill>
              </a:rPr>
              <a:t>Persoană</a:t>
            </a:r>
            <a:r>
              <a:rPr lang="en-US" sz="1700" dirty="0">
                <a:solidFill>
                  <a:schemeClr val="bg1"/>
                </a:solidFill>
              </a:rPr>
              <a:t> </a:t>
            </a:r>
            <a:r>
              <a:rPr lang="en-US" sz="1700" dirty="0" err="1">
                <a:solidFill>
                  <a:schemeClr val="bg1"/>
                </a:solidFill>
              </a:rPr>
              <a:t>Juridică</a:t>
            </a:r>
            <a:r>
              <a:rPr lang="en-US" sz="1700" dirty="0">
                <a:solidFill>
                  <a:schemeClr val="bg1"/>
                </a:solidFill>
              </a:rPr>
              <a:t>”.</a:t>
            </a: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r>
              <a:rPr lang="en-US" sz="1700" dirty="0">
                <a:solidFill>
                  <a:schemeClr val="bg1"/>
                </a:solidFill>
              </a:rPr>
              <a:t>3. </a:t>
            </a:r>
            <a:r>
              <a:rPr lang="en-US" sz="1700" dirty="0" err="1">
                <a:solidFill>
                  <a:schemeClr val="bg1"/>
                </a:solidFill>
              </a:rPr>
              <a:t>Urmați</a:t>
            </a:r>
            <a:r>
              <a:rPr lang="en-US" sz="1700" dirty="0">
                <a:solidFill>
                  <a:schemeClr val="bg1"/>
                </a:solidFill>
              </a:rPr>
              <a:t> </a:t>
            </a:r>
            <a:r>
              <a:rPr lang="en-US" sz="1700" dirty="0" err="1">
                <a:solidFill>
                  <a:schemeClr val="bg1"/>
                </a:solidFill>
              </a:rPr>
              <a:t>pașii</a:t>
            </a:r>
            <a:r>
              <a:rPr lang="en-US" sz="1700" dirty="0">
                <a:solidFill>
                  <a:schemeClr val="bg1"/>
                </a:solidFill>
              </a:rPr>
              <a:t> </a:t>
            </a:r>
            <a:r>
              <a:rPr lang="en-US" sz="1700" dirty="0" err="1">
                <a:solidFill>
                  <a:schemeClr val="bg1"/>
                </a:solidFill>
              </a:rPr>
              <a:t>indicați</a:t>
            </a:r>
            <a:r>
              <a:rPr lang="en-US" sz="1700" dirty="0">
                <a:solidFill>
                  <a:schemeClr val="bg1"/>
                </a:solidFill>
              </a:rPr>
              <a:t> </a:t>
            </a:r>
            <a:r>
              <a:rPr lang="en-US" sz="1700" dirty="0" err="1">
                <a:solidFill>
                  <a:schemeClr val="bg1"/>
                </a:solidFill>
              </a:rPr>
              <a:t>și</a:t>
            </a:r>
            <a:r>
              <a:rPr lang="en-US" sz="1700" dirty="0">
                <a:solidFill>
                  <a:schemeClr val="bg1"/>
                </a:solidFill>
              </a:rPr>
              <a:t> </a:t>
            </a:r>
            <a:r>
              <a:rPr lang="en-US" sz="1700" dirty="0" err="1">
                <a:solidFill>
                  <a:schemeClr val="bg1"/>
                </a:solidFill>
              </a:rPr>
              <a:t>introduceți</a:t>
            </a:r>
            <a:r>
              <a:rPr lang="en-US" sz="1700" dirty="0">
                <a:solidFill>
                  <a:schemeClr val="bg1"/>
                </a:solidFill>
              </a:rPr>
              <a:t> </a:t>
            </a:r>
            <a:r>
              <a:rPr lang="en-US" sz="1700" dirty="0" err="1">
                <a:solidFill>
                  <a:schemeClr val="bg1"/>
                </a:solidFill>
              </a:rPr>
              <a:t>informația</a:t>
            </a:r>
            <a:r>
              <a:rPr lang="en-US" sz="1700" dirty="0">
                <a:solidFill>
                  <a:schemeClr val="bg1"/>
                </a:solidFill>
              </a:rPr>
              <a:t> </a:t>
            </a:r>
            <a:r>
              <a:rPr lang="en-US" sz="1700" dirty="0" err="1">
                <a:solidFill>
                  <a:schemeClr val="bg1"/>
                </a:solidFill>
              </a:rPr>
              <a:t>solicitată</a:t>
            </a:r>
            <a:r>
              <a:rPr lang="en-US" sz="1700" dirty="0">
                <a:solidFill>
                  <a:schemeClr val="bg1"/>
                </a:solidFill>
              </a:rPr>
              <a:t> </a:t>
            </a:r>
            <a:r>
              <a:rPr lang="en-US" sz="1700" dirty="0" err="1">
                <a:solidFill>
                  <a:schemeClr val="bg1"/>
                </a:solidFill>
              </a:rPr>
              <a:t>pentru</a:t>
            </a:r>
            <a:r>
              <a:rPr lang="en-US" sz="1700" dirty="0">
                <a:solidFill>
                  <a:schemeClr val="bg1"/>
                </a:solidFill>
              </a:rPr>
              <a:t> a </a:t>
            </a:r>
            <a:r>
              <a:rPr lang="en-US" sz="1700" dirty="0" err="1">
                <a:solidFill>
                  <a:schemeClr val="bg1"/>
                </a:solidFill>
              </a:rPr>
              <a:t>finaliza</a:t>
            </a:r>
            <a:r>
              <a:rPr lang="en-US" sz="1700" dirty="0">
                <a:solidFill>
                  <a:schemeClr val="bg1"/>
                </a:solidFill>
              </a:rPr>
              <a:t> </a:t>
            </a:r>
            <a:r>
              <a:rPr lang="en-US" sz="1700" dirty="0" err="1">
                <a:solidFill>
                  <a:schemeClr val="bg1"/>
                </a:solidFill>
              </a:rPr>
              <a:t>înregistrarea</a:t>
            </a:r>
            <a:r>
              <a:rPr lang="en-US" sz="1700" dirty="0">
                <a:solidFill>
                  <a:schemeClr val="bg1"/>
                </a:solidFill>
              </a:rPr>
              <a:t> cu </a:t>
            </a:r>
            <a:r>
              <a:rPr lang="en-US" sz="1700" dirty="0" err="1">
                <a:solidFill>
                  <a:schemeClr val="bg1"/>
                </a:solidFill>
              </a:rPr>
              <a:t>succes</a:t>
            </a:r>
            <a:r>
              <a:rPr lang="en-US" sz="1700" dirty="0">
                <a:solidFill>
                  <a:schemeClr val="bg1"/>
                </a:solidFill>
              </a:rPr>
              <a:t>.</a:t>
            </a:r>
          </a:p>
          <a:p>
            <a:pPr marL="0" indent="0">
              <a:buNone/>
            </a:pPr>
            <a:r>
              <a:rPr lang="en-US" sz="1700" dirty="0">
                <a:solidFill>
                  <a:schemeClr val="bg1"/>
                </a:solidFill>
              </a:rPr>
              <a:t>4. La </a:t>
            </a:r>
            <a:r>
              <a:rPr lang="en-US" sz="1700" dirty="0" err="1">
                <a:solidFill>
                  <a:schemeClr val="bg1"/>
                </a:solidFill>
              </a:rPr>
              <a:t>finele</a:t>
            </a:r>
            <a:r>
              <a:rPr lang="en-US" sz="1700" dirty="0">
                <a:solidFill>
                  <a:schemeClr val="bg1"/>
                </a:solidFill>
              </a:rPr>
              <a:t> </a:t>
            </a:r>
            <a:r>
              <a:rPr lang="en-US" sz="1700" dirty="0" err="1">
                <a:solidFill>
                  <a:schemeClr val="bg1"/>
                </a:solidFill>
              </a:rPr>
              <a:t>înregistrării</a:t>
            </a:r>
            <a:r>
              <a:rPr lang="en-US" sz="1700" dirty="0">
                <a:solidFill>
                  <a:schemeClr val="bg1"/>
                </a:solidFill>
              </a:rPr>
              <a:t> </a:t>
            </a:r>
            <a:r>
              <a:rPr lang="en-US" sz="1700" dirty="0" err="1">
                <a:solidFill>
                  <a:schemeClr val="bg1"/>
                </a:solidFill>
              </a:rPr>
              <a:t>descărcați</a:t>
            </a:r>
            <a:r>
              <a:rPr lang="en-US" sz="1700" dirty="0">
                <a:solidFill>
                  <a:schemeClr val="bg1"/>
                </a:solidFill>
              </a:rPr>
              <a:t>, </a:t>
            </a:r>
            <a:r>
              <a:rPr lang="en-US" sz="1700" dirty="0" err="1">
                <a:solidFill>
                  <a:schemeClr val="bg1"/>
                </a:solidFill>
              </a:rPr>
              <a:t>imprimați</a:t>
            </a:r>
            <a:r>
              <a:rPr lang="en-US" sz="1700" dirty="0">
                <a:solidFill>
                  <a:schemeClr val="bg1"/>
                </a:solidFill>
              </a:rPr>
              <a:t> </a:t>
            </a:r>
            <a:r>
              <a:rPr lang="en-US" sz="1700" dirty="0" err="1">
                <a:solidFill>
                  <a:schemeClr val="bg1"/>
                </a:solidFill>
              </a:rPr>
              <a:t>și</a:t>
            </a:r>
            <a:r>
              <a:rPr lang="en-US" sz="1700" dirty="0">
                <a:solidFill>
                  <a:schemeClr val="bg1"/>
                </a:solidFill>
              </a:rPr>
              <a:t> </a:t>
            </a:r>
            <a:r>
              <a:rPr lang="en-US" sz="1700" dirty="0" err="1">
                <a:solidFill>
                  <a:schemeClr val="bg1"/>
                </a:solidFill>
              </a:rPr>
              <a:t>semnați</a:t>
            </a:r>
            <a:r>
              <a:rPr lang="en-US" sz="1700" dirty="0">
                <a:solidFill>
                  <a:schemeClr val="bg1"/>
                </a:solidFill>
              </a:rPr>
              <a:t> </a:t>
            </a:r>
            <a:r>
              <a:rPr lang="en-US" sz="1700" dirty="0" err="1">
                <a:solidFill>
                  <a:schemeClr val="bg1"/>
                </a:solidFill>
              </a:rPr>
              <a:t>pachetul</a:t>
            </a:r>
            <a:r>
              <a:rPr lang="en-US" sz="1700" dirty="0">
                <a:solidFill>
                  <a:schemeClr val="bg1"/>
                </a:solidFill>
              </a:rPr>
              <a:t> de </a:t>
            </a:r>
            <a:r>
              <a:rPr lang="en-US" sz="1700" dirty="0" err="1">
                <a:solidFill>
                  <a:schemeClr val="bg1"/>
                </a:solidFill>
              </a:rPr>
              <a:t>documente</a:t>
            </a:r>
            <a:r>
              <a:rPr lang="en-US" sz="1700" dirty="0">
                <a:solidFill>
                  <a:schemeClr val="bg1"/>
                </a:solidFill>
              </a:rPr>
              <a:t>.</a:t>
            </a:r>
          </a:p>
          <a:p>
            <a:pPr marL="0" indent="0">
              <a:buNone/>
            </a:pPr>
            <a:r>
              <a:rPr lang="en-US" sz="1700" dirty="0">
                <a:solidFill>
                  <a:schemeClr val="bg1"/>
                </a:solidFill>
              </a:rPr>
              <a:t>5. </a:t>
            </a:r>
            <a:r>
              <a:rPr lang="en-US" sz="1700" dirty="0" err="1">
                <a:solidFill>
                  <a:schemeClr val="bg1"/>
                </a:solidFill>
              </a:rPr>
              <a:t>Pachetul</a:t>
            </a:r>
            <a:r>
              <a:rPr lang="en-US" sz="1700" dirty="0">
                <a:solidFill>
                  <a:schemeClr val="bg1"/>
                </a:solidFill>
              </a:rPr>
              <a:t> de </a:t>
            </a:r>
            <a:r>
              <a:rPr lang="en-US" sz="1700" dirty="0" err="1">
                <a:solidFill>
                  <a:schemeClr val="bg1"/>
                </a:solidFill>
              </a:rPr>
              <a:t>documente</a:t>
            </a:r>
            <a:r>
              <a:rPr lang="en-US" sz="1700" dirty="0">
                <a:solidFill>
                  <a:schemeClr val="bg1"/>
                </a:solidFill>
              </a:rPr>
              <a:t> </a:t>
            </a:r>
            <a:r>
              <a:rPr lang="en-US" sz="1700" dirty="0" err="1">
                <a:solidFill>
                  <a:schemeClr val="bg1"/>
                </a:solidFill>
              </a:rPr>
              <a:t>semnate</a:t>
            </a:r>
            <a:r>
              <a:rPr lang="en-US" sz="1700" dirty="0">
                <a:solidFill>
                  <a:schemeClr val="bg1"/>
                </a:solidFill>
              </a:rPr>
              <a:t> </a:t>
            </a:r>
            <a:r>
              <a:rPr lang="en-US" sz="1700" dirty="0" err="1">
                <a:solidFill>
                  <a:schemeClr val="bg1"/>
                </a:solidFill>
              </a:rPr>
              <a:t>va</a:t>
            </a:r>
            <a:r>
              <a:rPr lang="en-US" sz="1700" dirty="0">
                <a:solidFill>
                  <a:schemeClr val="bg1"/>
                </a:solidFill>
              </a:rPr>
              <a:t> fi </a:t>
            </a:r>
            <a:r>
              <a:rPr lang="en-US" sz="1700" dirty="0" err="1">
                <a:solidFill>
                  <a:schemeClr val="bg1"/>
                </a:solidFill>
              </a:rPr>
              <a:t>prezentat</a:t>
            </a:r>
            <a:r>
              <a:rPr lang="en-US" sz="1700" dirty="0">
                <a:solidFill>
                  <a:schemeClr val="bg1"/>
                </a:solidFill>
              </a:rPr>
              <a:t> personal la </a:t>
            </a:r>
            <a:r>
              <a:rPr lang="en-US" sz="1700" dirty="0" err="1">
                <a:solidFill>
                  <a:schemeClr val="bg1"/>
                </a:solidFill>
              </a:rPr>
              <a:t>sediul</a:t>
            </a:r>
            <a:r>
              <a:rPr lang="en-US" sz="1700" dirty="0">
                <a:solidFill>
                  <a:schemeClr val="bg1"/>
                </a:solidFill>
              </a:rPr>
              <a:t> </a:t>
            </a:r>
            <a:r>
              <a:rPr lang="en-US" sz="1700" dirty="0" err="1">
                <a:solidFill>
                  <a:schemeClr val="bg1"/>
                </a:solidFill>
              </a:rPr>
              <a:t>Serviciului</a:t>
            </a:r>
            <a:r>
              <a:rPr lang="en-US" sz="1700" dirty="0">
                <a:solidFill>
                  <a:schemeClr val="bg1"/>
                </a:solidFill>
              </a:rPr>
              <a:t> </a:t>
            </a:r>
            <a:r>
              <a:rPr lang="en-US" sz="1700" dirty="0" err="1">
                <a:solidFill>
                  <a:schemeClr val="bg1"/>
                </a:solidFill>
              </a:rPr>
              <a:t>Tehnologia</a:t>
            </a:r>
            <a:r>
              <a:rPr lang="en-US" sz="1700" dirty="0">
                <a:solidFill>
                  <a:schemeClr val="bg1"/>
                </a:solidFill>
              </a:rPr>
              <a:t> </a:t>
            </a:r>
            <a:r>
              <a:rPr lang="en-US" sz="1700" dirty="0" err="1">
                <a:solidFill>
                  <a:schemeClr val="bg1"/>
                </a:solidFill>
              </a:rPr>
              <a:t>Informației</a:t>
            </a:r>
            <a:r>
              <a:rPr lang="en-US" sz="1700" dirty="0">
                <a:solidFill>
                  <a:schemeClr val="bg1"/>
                </a:solidFill>
              </a:rPr>
              <a:t> </a:t>
            </a:r>
            <a:r>
              <a:rPr lang="en-US" sz="1700" dirty="0" err="1">
                <a:solidFill>
                  <a:schemeClr val="bg1"/>
                </a:solidFill>
              </a:rPr>
              <a:t>și</a:t>
            </a:r>
            <a:r>
              <a:rPr lang="en-US" sz="1700" dirty="0">
                <a:solidFill>
                  <a:schemeClr val="bg1"/>
                </a:solidFill>
              </a:rPr>
              <a:t> Securitate </a:t>
            </a:r>
            <a:r>
              <a:rPr lang="en-US" sz="1700" dirty="0" err="1">
                <a:solidFill>
                  <a:schemeClr val="bg1"/>
                </a:solidFill>
              </a:rPr>
              <a:t>Cibernetică</a:t>
            </a:r>
            <a:r>
              <a:rPr lang="en-US" sz="1700" dirty="0">
                <a:solidFill>
                  <a:schemeClr val="bg1"/>
                </a:solidFill>
              </a:rPr>
              <a:t> (</a:t>
            </a:r>
            <a:r>
              <a:rPr lang="en-US" sz="1700" dirty="0" err="1">
                <a:solidFill>
                  <a:schemeClr val="bg1"/>
                </a:solidFill>
              </a:rPr>
              <a:t>prestator</a:t>
            </a:r>
            <a:r>
              <a:rPr lang="en-US" sz="1700" dirty="0">
                <a:solidFill>
                  <a:schemeClr val="bg1"/>
                </a:solidFill>
              </a:rPr>
              <a:t> de </a:t>
            </a:r>
            <a:r>
              <a:rPr lang="en-US" sz="1700" dirty="0" err="1">
                <a:solidFill>
                  <a:schemeClr val="bg1"/>
                </a:solidFill>
              </a:rPr>
              <a:t>servicii</a:t>
            </a:r>
            <a:r>
              <a:rPr lang="en-US" sz="1700" dirty="0">
                <a:solidFill>
                  <a:schemeClr val="bg1"/>
                </a:solidFill>
              </a:rPr>
              <a:t> de </a:t>
            </a:r>
            <a:r>
              <a:rPr lang="en-US" sz="1700" dirty="0" err="1">
                <a:solidFill>
                  <a:schemeClr val="bg1"/>
                </a:solidFill>
              </a:rPr>
              <a:t>certificare</a:t>
            </a:r>
            <a:r>
              <a:rPr lang="en-US" sz="1700" dirty="0">
                <a:solidFill>
                  <a:schemeClr val="bg1"/>
                </a:solidFill>
              </a:rPr>
              <a:t>), la </a:t>
            </a:r>
            <a:r>
              <a:rPr lang="en-US" sz="1700" dirty="0" err="1">
                <a:solidFill>
                  <a:schemeClr val="bg1"/>
                </a:solidFill>
              </a:rPr>
              <a:t>adresa</a:t>
            </a:r>
            <a:r>
              <a:rPr lang="en-US" sz="1700" dirty="0">
                <a:solidFill>
                  <a:schemeClr val="bg1"/>
                </a:solidFill>
              </a:rPr>
              <a:t> </a:t>
            </a:r>
            <a:r>
              <a:rPr lang="en-US" sz="1700" dirty="0" err="1">
                <a:solidFill>
                  <a:schemeClr val="bg1"/>
                </a:solidFill>
              </a:rPr>
              <a:t>mun</a:t>
            </a:r>
            <a:r>
              <a:rPr lang="en-US" sz="1700" dirty="0">
                <a:solidFill>
                  <a:schemeClr val="bg1"/>
                </a:solidFill>
              </a:rPr>
              <a:t>. </a:t>
            </a:r>
            <a:r>
              <a:rPr lang="en-US" sz="1700" dirty="0" err="1">
                <a:solidFill>
                  <a:schemeClr val="bg1"/>
                </a:solidFill>
              </a:rPr>
              <a:t>Chișinău</a:t>
            </a:r>
            <a:r>
              <a:rPr lang="en-US" sz="1700" dirty="0">
                <a:solidFill>
                  <a:schemeClr val="bg1"/>
                </a:solidFill>
              </a:rPr>
              <a:t>, str. 31 August 1989, nr. 82.</a:t>
            </a: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pPr marL="0" indent="0">
              <a:buNone/>
            </a:pPr>
            <a:endParaRPr lang="en-US" sz="1700" dirty="0">
              <a:solidFill>
                <a:schemeClr val="bg1"/>
              </a:solidFill>
            </a:endParaRPr>
          </a:p>
          <a:p>
            <a:endParaRPr lang="es-ES" sz="1700" dirty="0">
              <a:solidFill>
                <a:schemeClr val="bg1"/>
              </a:solidFill>
            </a:endParaRPr>
          </a:p>
        </p:txBody>
      </p:sp>
      <p:pic>
        <p:nvPicPr>
          <p:cNvPr id="5" name="Рисунок 4">
            <a:extLst>
              <a:ext uri="{FF2B5EF4-FFF2-40B4-BE49-F238E27FC236}">
                <a16:creationId xmlns:a16="http://schemas.microsoft.com/office/drawing/2014/main" id="{5BA54E27-7769-405F-A057-7BA9CCB24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356992"/>
            <a:ext cx="1633722" cy="1790095"/>
          </a:xfrm>
          <a:prstGeom prst="rect">
            <a:avLst/>
          </a:prstGeom>
        </p:spPr>
      </p:pic>
      <p:pic>
        <p:nvPicPr>
          <p:cNvPr id="7" name="Рисунок 6">
            <a:extLst>
              <a:ext uri="{FF2B5EF4-FFF2-40B4-BE49-F238E27FC236}">
                <a16:creationId xmlns:a16="http://schemas.microsoft.com/office/drawing/2014/main" id="{12E87AB6-9332-49D7-BD28-16310806D0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3356993"/>
            <a:ext cx="1633722" cy="17900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8DE39-A53A-4BA2-BA5A-CEF26DFDD6F1}"/>
              </a:ext>
            </a:extLst>
          </p:cNvPr>
          <p:cNvSpPr>
            <a:spLocks noGrp="1"/>
          </p:cNvSpPr>
          <p:nvPr>
            <p:ph type="title"/>
          </p:nvPr>
        </p:nvSpPr>
        <p:spPr>
          <a:xfrm>
            <a:off x="0" y="0"/>
            <a:ext cx="8686800" cy="980728"/>
          </a:xfrm>
        </p:spPr>
        <p:txBody>
          <a:bodyPr>
            <a:normAutofit fontScale="90000"/>
          </a:bodyPr>
          <a:lstStyle/>
          <a:p>
            <a:r>
              <a:rPr lang="en-US" dirty="0" err="1">
                <a:solidFill>
                  <a:schemeClr val="bg1">
                    <a:lumMod val="95000"/>
                  </a:schemeClr>
                </a:solidFill>
              </a:rPr>
              <a:t>Aplicarea</a:t>
            </a:r>
            <a:r>
              <a:rPr lang="en-US" dirty="0">
                <a:solidFill>
                  <a:schemeClr val="bg1">
                    <a:lumMod val="95000"/>
                  </a:schemeClr>
                </a:solidFill>
              </a:rPr>
              <a:t> </a:t>
            </a:r>
            <a:r>
              <a:rPr lang="en-US" dirty="0" err="1">
                <a:solidFill>
                  <a:schemeClr val="bg1">
                    <a:lumMod val="95000"/>
                  </a:schemeClr>
                </a:solidFill>
              </a:rPr>
              <a:t>semnăturii</a:t>
            </a:r>
            <a:r>
              <a:rPr lang="en-US" dirty="0">
                <a:solidFill>
                  <a:schemeClr val="bg1">
                    <a:lumMod val="95000"/>
                  </a:schemeClr>
                </a:solidFill>
              </a:rPr>
              <a:t> </a:t>
            </a:r>
            <a:r>
              <a:rPr lang="en-US" dirty="0" err="1">
                <a:solidFill>
                  <a:schemeClr val="bg1">
                    <a:lumMod val="95000"/>
                  </a:schemeClr>
                </a:solidFill>
              </a:rPr>
              <a:t>electronice</a:t>
            </a:r>
            <a:r>
              <a:rPr lang="en-US" dirty="0">
                <a:solidFill>
                  <a:schemeClr val="bg1">
                    <a:lumMod val="95000"/>
                  </a:schemeClr>
                </a:solidFill>
              </a:rPr>
              <a:t> (</a:t>
            </a:r>
            <a:r>
              <a:rPr lang="en-US" dirty="0" err="1">
                <a:solidFill>
                  <a:schemeClr val="bg1">
                    <a:lumMod val="95000"/>
                  </a:schemeClr>
                </a:solidFill>
              </a:rPr>
              <a:t>semnarea</a:t>
            </a:r>
            <a:r>
              <a:rPr lang="en-US" dirty="0">
                <a:solidFill>
                  <a:schemeClr val="bg1">
                    <a:lumMod val="95000"/>
                  </a:schemeClr>
                </a:solidFill>
              </a:rPr>
              <a:t>) pe un document</a:t>
            </a:r>
            <a:endParaRPr lang="ru-RU" dirty="0">
              <a:solidFill>
                <a:schemeClr val="bg1">
                  <a:lumMod val="95000"/>
                </a:schemeClr>
              </a:solidFill>
            </a:endParaRPr>
          </a:p>
        </p:txBody>
      </p:sp>
      <p:sp>
        <p:nvSpPr>
          <p:cNvPr id="3" name="Объект 2">
            <a:extLst>
              <a:ext uri="{FF2B5EF4-FFF2-40B4-BE49-F238E27FC236}">
                <a16:creationId xmlns:a16="http://schemas.microsoft.com/office/drawing/2014/main" id="{5B00017D-B2F9-45B0-87DB-7091D94AA09B}"/>
              </a:ext>
            </a:extLst>
          </p:cNvPr>
          <p:cNvSpPr>
            <a:spLocks noGrp="1"/>
          </p:cNvSpPr>
          <p:nvPr>
            <p:ph idx="1"/>
          </p:nvPr>
        </p:nvSpPr>
        <p:spPr>
          <a:xfrm>
            <a:off x="30733" y="977553"/>
            <a:ext cx="9108504" cy="5877272"/>
          </a:xfrm>
        </p:spPr>
        <p:txBody>
          <a:bodyPr>
            <a:normAutofit/>
          </a:bodyPr>
          <a:lstStyle/>
          <a:p>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r>
              <a:rPr lang="en-US" sz="1700" dirty="0">
                <a:solidFill>
                  <a:schemeClr val="bg1">
                    <a:lumMod val="95000"/>
                  </a:schemeClr>
                </a:solidFill>
              </a:rPr>
              <a:t> (ES)</a:t>
            </a:r>
          </a:p>
          <a:p>
            <a:pPr marL="0" indent="0">
              <a:buNone/>
            </a:pPr>
            <a:r>
              <a:rPr lang="en-US" sz="1700" dirty="0" err="1">
                <a:solidFill>
                  <a:schemeClr val="bg1">
                    <a:lumMod val="95000"/>
                  </a:schemeClr>
                </a:solidFill>
              </a:rPr>
              <a:t>Pentru</a:t>
            </a:r>
            <a:r>
              <a:rPr lang="en-US" sz="1700" dirty="0">
                <a:solidFill>
                  <a:schemeClr val="bg1">
                    <a:lumMod val="95000"/>
                  </a:schemeClr>
                </a:solidFill>
              </a:rPr>
              <a:t> a </a:t>
            </a:r>
            <a:r>
              <a:rPr lang="en-US" sz="1700" dirty="0" err="1">
                <a:solidFill>
                  <a:schemeClr val="bg1">
                    <a:lumMod val="95000"/>
                  </a:schemeClr>
                </a:solidFill>
              </a:rPr>
              <a:t>utiliza</a:t>
            </a:r>
            <a:r>
              <a:rPr lang="en-US" sz="1700" dirty="0">
                <a:solidFill>
                  <a:schemeClr val="bg1">
                    <a:lumMod val="95000"/>
                  </a:schemeClr>
                </a:solidFill>
              </a:rPr>
              <a:t> ES </a:t>
            </a:r>
            <a:r>
              <a:rPr lang="en-US" sz="1700" dirty="0" err="1">
                <a:solidFill>
                  <a:schemeClr val="bg1">
                    <a:lumMod val="95000"/>
                  </a:schemeClr>
                </a:solidFill>
              </a:rPr>
              <a:t>avem</a:t>
            </a:r>
            <a:r>
              <a:rPr lang="en-US" sz="1700" dirty="0">
                <a:solidFill>
                  <a:schemeClr val="bg1">
                    <a:lumMod val="95000"/>
                  </a:schemeClr>
                </a:solidFill>
              </a:rPr>
              <a:t> </a:t>
            </a:r>
            <a:r>
              <a:rPr lang="en-US" sz="1700" dirty="0" err="1">
                <a:solidFill>
                  <a:schemeClr val="bg1">
                    <a:lumMod val="95000"/>
                  </a:schemeClr>
                </a:solidFill>
              </a:rPr>
              <a:t>nevoie</a:t>
            </a:r>
            <a:r>
              <a:rPr lang="en-US" sz="1700" dirty="0">
                <a:solidFill>
                  <a:schemeClr val="bg1">
                    <a:lumMod val="95000"/>
                  </a:schemeClr>
                </a:solidFill>
              </a:rPr>
              <a:t> de o </a:t>
            </a:r>
            <a:r>
              <a:rPr lang="en-US" sz="1700" dirty="0" err="1">
                <a:solidFill>
                  <a:schemeClr val="bg1">
                    <a:lumMod val="95000"/>
                  </a:schemeClr>
                </a:solidFill>
              </a:rPr>
              <a:t>aplicatie</a:t>
            </a:r>
            <a:r>
              <a:rPr lang="en-US" sz="1700" dirty="0">
                <a:solidFill>
                  <a:schemeClr val="bg1">
                    <a:lumMod val="95000"/>
                  </a:schemeClr>
                </a:solidFill>
              </a:rPr>
              <a:t> </a:t>
            </a:r>
            <a:r>
              <a:rPr lang="en-US" sz="1700" dirty="0" err="1">
                <a:solidFill>
                  <a:schemeClr val="bg1">
                    <a:lumMod val="95000"/>
                  </a:schemeClr>
                </a:solidFill>
              </a:rPr>
              <a:t>speciala</a:t>
            </a:r>
            <a:r>
              <a:rPr lang="en-US" sz="1700" dirty="0">
                <a:solidFill>
                  <a:schemeClr val="bg1">
                    <a:lumMod val="95000"/>
                  </a:schemeClr>
                </a:solidFill>
              </a:rPr>
              <a:t> (</a:t>
            </a:r>
            <a:r>
              <a:rPr lang="en-US" sz="1700" dirty="0" err="1">
                <a:solidFill>
                  <a:schemeClr val="bg1">
                    <a:lumMod val="95000"/>
                  </a:schemeClr>
                </a:solidFill>
              </a:rPr>
              <a:t>MoldSign</a:t>
            </a:r>
            <a:r>
              <a:rPr lang="en-US" sz="1700" dirty="0">
                <a:solidFill>
                  <a:schemeClr val="bg1">
                    <a:lumMod val="95000"/>
                  </a:schemeClr>
                </a:solidFill>
              </a:rPr>
              <a:t>). </a:t>
            </a:r>
            <a:r>
              <a:rPr lang="en-US" sz="1700" dirty="0" err="1">
                <a:solidFill>
                  <a:schemeClr val="bg1">
                    <a:lumMod val="95000"/>
                  </a:schemeClr>
                </a:solidFill>
              </a:rPr>
              <a:t>Aplicația</a:t>
            </a:r>
            <a:r>
              <a:rPr lang="en-US" sz="1700" dirty="0">
                <a:solidFill>
                  <a:schemeClr val="bg1">
                    <a:lumMod val="95000"/>
                  </a:schemeClr>
                </a:solidFill>
              </a:rPr>
              <a:t>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ghidul</a:t>
            </a:r>
            <a:r>
              <a:rPr lang="en-US" sz="1700" dirty="0">
                <a:solidFill>
                  <a:schemeClr val="bg1">
                    <a:lumMod val="95000"/>
                  </a:schemeClr>
                </a:solidFill>
              </a:rPr>
              <a:t> de </a:t>
            </a:r>
            <a:r>
              <a:rPr lang="en-US" sz="1700" dirty="0" err="1">
                <a:solidFill>
                  <a:schemeClr val="bg1">
                    <a:lumMod val="95000"/>
                  </a:schemeClr>
                </a:solidFill>
              </a:rPr>
              <a:t>instalare</a:t>
            </a:r>
            <a:r>
              <a:rPr lang="en-US" sz="1700" dirty="0">
                <a:solidFill>
                  <a:schemeClr val="bg1">
                    <a:lumMod val="95000"/>
                  </a:schemeClr>
                </a:solidFill>
              </a:rPr>
              <a:t> le</a:t>
            </a:r>
          </a:p>
          <a:p>
            <a:pPr marL="0" indent="0">
              <a:buNone/>
            </a:pPr>
            <a:r>
              <a:rPr lang="en-US" sz="1700" dirty="0" err="1">
                <a:solidFill>
                  <a:schemeClr val="bg1">
                    <a:lumMod val="95000"/>
                  </a:schemeClr>
                </a:solidFill>
              </a:rPr>
              <a:t>găsiți</a:t>
            </a:r>
            <a:r>
              <a:rPr lang="en-US" sz="1700" dirty="0">
                <a:solidFill>
                  <a:schemeClr val="bg1">
                    <a:lumMod val="95000"/>
                  </a:schemeClr>
                </a:solidFill>
              </a:rPr>
              <a:t> pe </a:t>
            </a:r>
            <a:r>
              <a:rPr lang="en-US" sz="1700" dirty="0" err="1">
                <a:solidFill>
                  <a:schemeClr val="bg1">
                    <a:lumMod val="95000"/>
                  </a:schemeClr>
                </a:solidFill>
              </a:rPr>
              <a:t>portalul</a:t>
            </a:r>
            <a:r>
              <a:rPr lang="en-US" sz="1700" dirty="0">
                <a:solidFill>
                  <a:schemeClr val="bg1">
                    <a:lumMod val="95000"/>
                  </a:schemeClr>
                </a:solidFill>
              </a:rPr>
              <a:t> </a:t>
            </a:r>
            <a:r>
              <a:rPr lang="en-US" sz="1700" dirty="0" err="1">
                <a:solidFill>
                  <a:schemeClr val="bg1">
                    <a:lumMod val="95000"/>
                  </a:schemeClr>
                </a:solidFill>
              </a:rPr>
              <a:t>serviciilor</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STISC https://semnatura.md </a:t>
            </a:r>
            <a:endParaRPr lang="ru-RU" sz="1700" dirty="0">
              <a:solidFill>
                <a:schemeClr val="bg1">
                  <a:lumMod val="95000"/>
                </a:schemeClr>
              </a:solidFill>
            </a:endParaRPr>
          </a:p>
          <a:p>
            <a:pPr marL="0" indent="0">
              <a:buNone/>
            </a:pPr>
            <a:r>
              <a:rPr lang="en-US" sz="1700" dirty="0">
                <a:solidFill>
                  <a:schemeClr val="bg1">
                    <a:lumMod val="95000"/>
                  </a:schemeClr>
                </a:solidFill>
              </a:rPr>
              <a:t>Pasul 1 : </a:t>
            </a:r>
            <a:r>
              <a:rPr lang="en-US" sz="1700" dirty="0" err="1">
                <a:solidFill>
                  <a:schemeClr val="bg1">
                    <a:lumMod val="95000"/>
                  </a:schemeClr>
                </a:solidFill>
              </a:rPr>
              <a:t>Accesam</a:t>
            </a:r>
            <a:r>
              <a:rPr lang="en-US" sz="1700" dirty="0">
                <a:solidFill>
                  <a:schemeClr val="bg1">
                    <a:lumMod val="95000"/>
                  </a:schemeClr>
                </a:solidFill>
              </a:rPr>
              <a:t> </a:t>
            </a:r>
            <a:r>
              <a:rPr lang="en-US" sz="1700" dirty="0" err="1">
                <a:solidFill>
                  <a:schemeClr val="bg1">
                    <a:lumMod val="95000"/>
                  </a:schemeClr>
                </a:solidFill>
              </a:rPr>
              <a:t>pagina</a:t>
            </a:r>
            <a:r>
              <a:rPr lang="en-US" sz="1700" dirty="0">
                <a:solidFill>
                  <a:schemeClr val="bg1">
                    <a:lumMod val="95000"/>
                  </a:schemeClr>
                </a:solidFill>
              </a:rPr>
              <a:t> https://msign.gov.md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selectați</a:t>
            </a:r>
            <a:r>
              <a:rPr lang="en-US" sz="1700" dirty="0">
                <a:solidFill>
                  <a:schemeClr val="bg1">
                    <a:lumMod val="95000"/>
                  </a:schemeClr>
                </a:solidFill>
              </a:rPr>
              <a:t> </a:t>
            </a:r>
            <a:r>
              <a:rPr lang="en-US" sz="1700" dirty="0" err="1">
                <a:solidFill>
                  <a:schemeClr val="bg1">
                    <a:lumMod val="95000"/>
                  </a:schemeClr>
                </a:solidFill>
              </a:rPr>
              <a:t>opțiunea</a:t>
            </a:r>
            <a:r>
              <a:rPr lang="en-US" sz="1700" dirty="0">
                <a:solidFill>
                  <a:schemeClr val="bg1">
                    <a:lumMod val="95000"/>
                  </a:schemeClr>
                </a:solidFill>
              </a:rPr>
              <a:t> “</a:t>
            </a:r>
            <a:r>
              <a:rPr lang="en-US" sz="1700" dirty="0" err="1">
                <a:solidFill>
                  <a:schemeClr val="bg1">
                    <a:lumMod val="95000"/>
                  </a:schemeClr>
                </a:solidFill>
              </a:rPr>
              <a:t>Semnează</a:t>
            </a:r>
            <a:r>
              <a:rPr lang="en-US" sz="1700" dirty="0">
                <a:solidFill>
                  <a:schemeClr val="bg1">
                    <a:lumMod val="95000"/>
                  </a:schemeClr>
                </a:solidFill>
              </a:rPr>
              <a:t>”</a:t>
            </a:r>
          </a:p>
          <a:p>
            <a:pPr marL="0" indent="0">
              <a:buNone/>
            </a:pPr>
            <a:r>
              <a:rPr lang="en-US" sz="1700" dirty="0" err="1">
                <a:solidFill>
                  <a:schemeClr val="bg1">
                    <a:lumMod val="95000"/>
                  </a:schemeClr>
                </a:solidFill>
              </a:rPr>
              <a:t>Încărcam</a:t>
            </a:r>
            <a:r>
              <a:rPr lang="en-US" sz="1700" dirty="0">
                <a:solidFill>
                  <a:schemeClr val="bg1">
                    <a:lumMod val="95000"/>
                  </a:schemeClr>
                </a:solidFill>
              </a:rPr>
              <a:t> </a:t>
            </a:r>
            <a:r>
              <a:rPr lang="en-US" sz="1700" dirty="0" err="1">
                <a:solidFill>
                  <a:schemeClr val="bg1">
                    <a:lumMod val="95000"/>
                  </a:schemeClr>
                </a:solidFill>
              </a:rPr>
              <a:t>fișierul</a:t>
            </a:r>
            <a:r>
              <a:rPr lang="en-US" sz="1700" dirty="0">
                <a:solidFill>
                  <a:schemeClr val="bg1">
                    <a:lumMod val="95000"/>
                  </a:schemeClr>
                </a:solidFill>
              </a:rPr>
              <a:t> </a:t>
            </a:r>
            <a:r>
              <a:rPr lang="en-US" sz="1700" dirty="0" err="1">
                <a:solidFill>
                  <a:schemeClr val="bg1">
                    <a:lumMod val="95000"/>
                  </a:schemeClr>
                </a:solidFill>
              </a:rPr>
              <a:t>ce</a:t>
            </a:r>
            <a:r>
              <a:rPr lang="en-US" sz="1700" dirty="0">
                <a:solidFill>
                  <a:schemeClr val="bg1">
                    <a:lumMod val="95000"/>
                  </a:schemeClr>
                </a:solidFill>
              </a:rPr>
              <a:t> </a:t>
            </a:r>
            <a:r>
              <a:rPr lang="en-US" sz="1700" dirty="0" err="1">
                <a:solidFill>
                  <a:schemeClr val="bg1">
                    <a:lumMod val="95000"/>
                  </a:schemeClr>
                </a:solidFill>
              </a:rPr>
              <a:t>urmează</a:t>
            </a:r>
            <a:r>
              <a:rPr lang="en-US" sz="1700" dirty="0">
                <a:solidFill>
                  <a:schemeClr val="bg1">
                    <a:lumMod val="95000"/>
                  </a:schemeClr>
                </a:solidFill>
              </a:rPr>
              <a:t> a fi </a:t>
            </a:r>
            <a:r>
              <a:rPr lang="en-US" sz="1700" dirty="0" err="1">
                <a:solidFill>
                  <a:schemeClr val="bg1">
                    <a:lumMod val="95000"/>
                  </a:schemeClr>
                </a:solidFill>
              </a:rPr>
              <a:t>semnat</a:t>
            </a:r>
            <a:r>
              <a:rPr lang="en-US" sz="1700" dirty="0">
                <a:solidFill>
                  <a:schemeClr val="bg1">
                    <a:lumMod val="95000"/>
                  </a:schemeClr>
                </a:solidFill>
              </a:rPr>
              <a:t> (cu </a:t>
            </a:r>
            <a:r>
              <a:rPr lang="en-US" sz="1700" dirty="0" err="1">
                <a:solidFill>
                  <a:schemeClr val="bg1">
                    <a:lumMod val="95000"/>
                  </a:schemeClr>
                </a:solidFill>
              </a:rPr>
              <a:t>extensia</a:t>
            </a:r>
            <a:r>
              <a:rPr lang="en-US" sz="1700" dirty="0">
                <a:solidFill>
                  <a:schemeClr val="bg1">
                    <a:lumMod val="95000"/>
                  </a:schemeClr>
                </a:solidFill>
              </a:rPr>
              <a:t> .pdf) </a:t>
            </a:r>
            <a:r>
              <a:rPr lang="en-US" sz="1700" dirty="0" err="1">
                <a:solidFill>
                  <a:schemeClr val="bg1">
                    <a:lumMod val="95000"/>
                  </a:schemeClr>
                </a:solidFill>
              </a:rPr>
              <a:t>și</a:t>
            </a:r>
            <a:r>
              <a:rPr lang="en-US" sz="1700" dirty="0">
                <a:solidFill>
                  <a:schemeClr val="bg1">
                    <a:lumMod val="95000"/>
                  </a:schemeClr>
                </a:solidFill>
              </a:rPr>
              <a:t> </a:t>
            </a:r>
            <a:r>
              <a:rPr lang="en-US" sz="1700" dirty="0" err="1">
                <a:solidFill>
                  <a:schemeClr val="bg1">
                    <a:lumMod val="95000"/>
                  </a:schemeClr>
                </a:solidFill>
              </a:rPr>
              <a:t>apăsați</a:t>
            </a:r>
            <a:r>
              <a:rPr lang="en-US" sz="1700" dirty="0">
                <a:solidFill>
                  <a:schemeClr val="bg1">
                    <a:lumMod val="95000"/>
                  </a:schemeClr>
                </a:solidFill>
              </a:rPr>
              <a:t> </a:t>
            </a:r>
            <a:r>
              <a:rPr lang="en-US" sz="1700" dirty="0" err="1">
                <a:solidFill>
                  <a:schemeClr val="bg1">
                    <a:lumMod val="95000"/>
                  </a:schemeClr>
                </a:solidFill>
              </a:rPr>
              <a:t>Semnează</a:t>
            </a:r>
            <a:endParaRPr lang="en-US" sz="1700" dirty="0">
              <a:solidFill>
                <a:schemeClr val="bg1">
                  <a:lumMod val="95000"/>
                </a:schemeClr>
              </a:solidFill>
            </a:endParaRPr>
          </a:p>
          <a:p>
            <a:pPr marL="0" indent="0">
              <a:buNone/>
            </a:pPr>
            <a:r>
              <a:rPr lang="en-US" sz="1700" dirty="0" err="1">
                <a:solidFill>
                  <a:schemeClr val="bg1">
                    <a:lumMod val="95000"/>
                  </a:schemeClr>
                </a:solidFill>
              </a:rPr>
              <a:t>documentul</a:t>
            </a:r>
            <a:r>
              <a:rPr lang="en-US" sz="1700" dirty="0">
                <a:solidFill>
                  <a:schemeClr val="bg1">
                    <a:lumMod val="95000"/>
                  </a:schemeClr>
                </a:solidFill>
              </a:rPr>
              <a:t>. </a:t>
            </a: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r>
              <a:rPr lang="en-US" sz="1700" dirty="0">
                <a:solidFill>
                  <a:schemeClr val="bg1">
                    <a:lumMod val="95000"/>
                  </a:schemeClr>
                </a:solidFill>
              </a:rPr>
              <a:t>Pasul 2: </a:t>
            </a:r>
            <a:r>
              <a:rPr lang="en-US" sz="1700" dirty="0" err="1">
                <a:solidFill>
                  <a:schemeClr val="bg1">
                    <a:lumMod val="95000"/>
                  </a:schemeClr>
                </a:solidFill>
              </a:rPr>
              <a:t>Pentru</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semnăturii</a:t>
            </a:r>
            <a:r>
              <a:rPr lang="en-US" sz="1700" dirty="0">
                <a:solidFill>
                  <a:schemeClr val="bg1">
                    <a:lumMod val="95000"/>
                  </a:schemeClr>
                </a:solidFill>
              </a:rPr>
              <a:t> </a:t>
            </a:r>
            <a:r>
              <a:rPr lang="en-US" sz="1700" dirty="0" err="1">
                <a:solidFill>
                  <a:schemeClr val="bg1">
                    <a:lumMod val="95000"/>
                  </a:schemeClr>
                </a:solidFill>
              </a:rPr>
              <a:t>selectam</a:t>
            </a:r>
            <a:r>
              <a:rPr lang="en-US" sz="1700" dirty="0">
                <a:solidFill>
                  <a:schemeClr val="bg1">
                    <a:lumMod val="95000"/>
                  </a:schemeClr>
                </a:solidFill>
              </a:rPr>
              <a:t> </a:t>
            </a:r>
            <a:r>
              <a:rPr lang="en-US" sz="1700" dirty="0" err="1">
                <a:solidFill>
                  <a:schemeClr val="bg1">
                    <a:lumMod val="95000"/>
                  </a:schemeClr>
                </a:solidFill>
              </a:rPr>
              <a:t>opțiunea</a:t>
            </a:r>
            <a:r>
              <a:rPr lang="en-US" sz="1700" dirty="0">
                <a:solidFill>
                  <a:schemeClr val="bg1">
                    <a:lumMod val="95000"/>
                  </a:schemeClr>
                </a:solidFill>
              </a:rPr>
              <a:t> </a:t>
            </a:r>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r>
              <a:rPr lang="en-US" sz="1700" dirty="0">
                <a:solidFill>
                  <a:schemeClr val="bg1">
                    <a:lumMod val="95000"/>
                  </a:schemeClr>
                </a:solidFill>
              </a:rPr>
              <a:t> (</a:t>
            </a:r>
            <a:r>
              <a:rPr lang="en-US" sz="1700" dirty="0" err="1">
                <a:solidFill>
                  <a:schemeClr val="bg1">
                    <a:lumMod val="95000"/>
                  </a:schemeClr>
                </a:solidFill>
              </a:rPr>
              <a:t>ilustrat</a:t>
            </a:r>
            <a:r>
              <a:rPr lang="en-US" sz="1700" dirty="0">
                <a:solidFill>
                  <a:schemeClr val="bg1">
                    <a:lumMod val="95000"/>
                  </a:schemeClr>
                </a:solidFill>
              </a:rPr>
              <a:t> </a:t>
            </a:r>
            <a:r>
              <a:rPr lang="en-US" sz="1700" dirty="0" err="1">
                <a:solidFill>
                  <a:schemeClr val="bg1">
                    <a:lumMod val="95000"/>
                  </a:schemeClr>
                </a:solidFill>
              </a:rPr>
              <a:t>mai</a:t>
            </a:r>
            <a:r>
              <a:rPr lang="en-US" sz="1700" dirty="0">
                <a:solidFill>
                  <a:schemeClr val="bg1">
                    <a:lumMod val="95000"/>
                  </a:schemeClr>
                </a:solidFill>
              </a:rPr>
              <a:t> </a:t>
            </a:r>
            <a:r>
              <a:rPr lang="en-US" sz="1700" dirty="0" err="1">
                <a:solidFill>
                  <a:schemeClr val="bg1">
                    <a:lumMod val="95000"/>
                  </a:schemeClr>
                </a:solidFill>
              </a:rPr>
              <a:t>jos</a:t>
            </a:r>
            <a:r>
              <a:rPr lang="en-US" sz="1700" dirty="0">
                <a:solidFill>
                  <a:schemeClr val="bg1">
                    <a:lumMod val="95000"/>
                  </a:schemeClr>
                </a:solidFill>
              </a:rPr>
              <a:t>)</a:t>
            </a:r>
          </a:p>
          <a:p>
            <a:pPr marL="0" indent="0">
              <a:buNone/>
            </a:pPr>
            <a:endParaRPr lang="ru-RU" sz="1700" dirty="0">
              <a:solidFill>
                <a:schemeClr val="bg1">
                  <a:lumMod val="95000"/>
                </a:schemeClr>
              </a:solidFill>
            </a:endParaRPr>
          </a:p>
        </p:txBody>
      </p:sp>
      <p:pic>
        <p:nvPicPr>
          <p:cNvPr id="1026" name="Рисунок 1">
            <a:extLst>
              <a:ext uri="{FF2B5EF4-FFF2-40B4-BE49-F238E27FC236}">
                <a16:creationId xmlns:a16="http://schemas.microsoft.com/office/drawing/2014/main" id="{C070C4B0-105E-45D8-9CA9-B0D463F7E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142" t="48679" r="11063" b="8554"/>
          <a:stretch>
            <a:fillRect/>
          </a:stretch>
        </p:blipFill>
        <p:spPr bwMode="auto">
          <a:xfrm>
            <a:off x="36644" y="2924944"/>
            <a:ext cx="6551580"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Рисунок 1">
            <a:extLst>
              <a:ext uri="{FF2B5EF4-FFF2-40B4-BE49-F238E27FC236}">
                <a16:creationId xmlns:a16="http://schemas.microsoft.com/office/drawing/2014/main" id="{6FA555DF-B638-4EBB-BC36-601DD95C0A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35359" t="21365" r="14764" b="34016"/>
          <a:stretch>
            <a:fillRect/>
          </a:stretch>
        </p:blipFill>
        <p:spPr bwMode="auto">
          <a:xfrm>
            <a:off x="107504" y="5329768"/>
            <a:ext cx="307022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23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86164C9-C0C1-4489-A432-9E7EE15A8D03}"/>
              </a:ext>
            </a:extLst>
          </p:cNvPr>
          <p:cNvSpPr>
            <a:spLocks noGrp="1"/>
          </p:cNvSpPr>
          <p:nvPr>
            <p:ph idx="1"/>
          </p:nvPr>
        </p:nvSpPr>
        <p:spPr>
          <a:xfrm>
            <a:off x="-27624" y="-3175"/>
            <a:ext cx="9144000" cy="6858000"/>
          </a:xfrm>
        </p:spPr>
        <p:txBody>
          <a:bodyPr>
            <a:normAutofit/>
          </a:bodyPr>
          <a:lstStyle/>
          <a:p>
            <a:r>
              <a:rPr lang="en-US" sz="1700" dirty="0" err="1">
                <a:solidFill>
                  <a:schemeClr val="bg1">
                    <a:lumMod val="95000"/>
                  </a:schemeClr>
                </a:solidFill>
              </a:rPr>
              <a:t>După</a:t>
            </a:r>
            <a:r>
              <a:rPr lang="en-US" sz="1700" dirty="0">
                <a:solidFill>
                  <a:schemeClr val="bg1">
                    <a:lumMod val="95000"/>
                  </a:schemeClr>
                </a:solidFill>
              </a:rPr>
              <a:t> </a:t>
            </a:r>
            <a:r>
              <a:rPr lang="en-US" sz="1700" dirty="0" err="1">
                <a:solidFill>
                  <a:schemeClr val="bg1">
                    <a:lumMod val="95000"/>
                  </a:schemeClr>
                </a:solidFill>
              </a:rPr>
              <a:t>selectarea</a:t>
            </a:r>
            <a:r>
              <a:rPr lang="en-US" sz="1700" dirty="0">
                <a:solidFill>
                  <a:schemeClr val="bg1">
                    <a:lumMod val="95000"/>
                  </a:schemeClr>
                </a:solidFill>
              </a:rPr>
              <a:t> </a:t>
            </a:r>
            <a:r>
              <a:rPr lang="en-US" sz="1700" dirty="0" err="1">
                <a:solidFill>
                  <a:schemeClr val="bg1">
                    <a:lumMod val="95000"/>
                  </a:schemeClr>
                </a:solidFill>
              </a:rPr>
              <a:t>metodei</a:t>
            </a:r>
            <a:r>
              <a:rPr lang="en-US" sz="1700" dirty="0">
                <a:solidFill>
                  <a:schemeClr val="bg1">
                    <a:lumMod val="95000"/>
                  </a:schemeClr>
                </a:solidFill>
              </a:rPr>
              <a:t> de </a:t>
            </a:r>
            <a:r>
              <a:rPr lang="en-US" sz="1700" dirty="0" err="1">
                <a:solidFill>
                  <a:schemeClr val="bg1">
                    <a:lumMod val="95000"/>
                  </a:schemeClr>
                </a:solidFill>
              </a:rPr>
              <a:t>semnare</a:t>
            </a:r>
            <a:r>
              <a:rPr lang="en-US" sz="1700" dirty="0">
                <a:solidFill>
                  <a:schemeClr val="bg1">
                    <a:lumMod val="95000"/>
                  </a:schemeClr>
                </a:solidFill>
              </a:rPr>
              <a:t> se </a:t>
            </a:r>
            <a:r>
              <a:rPr lang="en-US" sz="1700" dirty="0" err="1">
                <a:solidFill>
                  <a:schemeClr val="bg1">
                    <a:lumMod val="95000"/>
                  </a:schemeClr>
                </a:solidFill>
              </a:rPr>
              <a:t>va</a:t>
            </a:r>
            <a:r>
              <a:rPr lang="en-US" sz="1700" dirty="0">
                <a:solidFill>
                  <a:schemeClr val="bg1">
                    <a:lumMod val="95000"/>
                  </a:schemeClr>
                </a:solidFill>
              </a:rPr>
              <a:t> </a:t>
            </a:r>
            <a:r>
              <a:rPr lang="en-US" sz="1700" dirty="0" err="1">
                <a:solidFill>
                  <a:schemeClr val="bg1">
                    <a:lumMod val="95000"/>
                  </a:schemeClr>
                </a:solidFill>
              </a:rPr>
              <a:t>verifica</a:t>
            </a:r>
            <a:r>
              <a:rPr lang="en-US" sz="1700" dirty="0">
                <a:solidFill>
                  <a:schemeClr val="bg1">
                    <a:lumMod val="95000"/>
                  </a:schemeClr>
                </a:solidFill>
              </a:rPr>
              <a:t> </a:t>
            </a:r>
            <a:r>
              <a:rPr lang="en-US" sz="1700" dirty="0" err="1">
                <a:solidFill>
                  <a:schemeClr val="bg1">
                    <a:lumMod val="95000"/>
                  </a:schemeClr>
                </a:solidFill>
              </a:rPr>
              <a:t>dacă</a:t>
            </a:r>
            <a:r>
              <a:rPr lang="en-US" sz="1700" dirty="0">
                <a:solidFill>
                  <a:schemeClr val="bg1">
                    <a:lumMod val="95000"/>
                  </a:schemeClr>
                </a:solidFill>
              </a:rPr>
              <a:t> </a:t>
            </a:r>
            <a:r>
              <a:rPr lang="en-US" sz="1700" dirty="0" err="1">
                <a:solidFill>
                  <a:schemeClr val="bg1">
                    <a:lumMod val="95000"/>
                  </a:schemeClr>
                </a:solidFill>
              </a:rPr>
              <a:t>aveți</a:t>
            </a:r>
            <a:r>
              <a:rPr lang="en-US" sz="1700" dirty="0">
                <a:solidFill>
                  <a:schemeClr val="bg1">
                    <a:lumMod val="95000"/>
                  </a:schemeClr>
                </a:solidFill>
              </a:rPr>
              <a:t> </a:t>
            </a:r>
            <a:r>
              <a:rPr lang="en-US" sz="1700" dirty="0" err="1">
                <a:solidFill>
                  <a:schemeClr val="bg1">
                    <a:lumMod val="95000"/>
                  </a:schemeClr>
                </a:solidFill>
              </a:rPr>
              <a:t>semnătura</a:t>
            </a:r>
            <a:r>
              <a:rPr lang="en-US" sz="1700" dirty="0">
                <a:solidFill>
                  <a:schemeClr val="bg1">
                    <a:lumMod val="95000"/>
                  </a:schemeClr>
                </a:solidFill>
              </a:rPr>
              <a:t> </a:t>
            </a:r>
            <a:r>
              <a:rPr lang="en-US" sz="1700" dirty="0" err="1">
                <a:solidFill>
                  <a:schemeClr val="bg1">
                    <a:lumMod val="95000"/>
                  </a:schemeClr>
                </a:solidFill>
              </a:rPr>
              <a:t>electronică</a:t>
            </a:r>
            <a:endParaRPr lang="en-US" sz="1700" dirty="0">
              <a:solidFill>
                <a:schemeClr val="bg1">
                  <a:lumMod val="95000"/>
                </a:schemeClr>
              </a:solidFill>
            </a:endParaRPr>
          </a:p>
          <a:p>
            <a:pPr marL="0" indent="0">
              <a:buNone/>
            </a:pPr>
            <a:r>
              <a:rPr lang="en-US" sz="1700" dirty="0" err="1">
                <a:solidFill>
                  <a:schemeClr val="bg1">
                    <a:lumMod val="95000"/>
                  </a:schemeClr>
                </a:solidFill>
              </a:rPr>
              <a:t>disponibilă</a:t>
            </a:r>
            <a:r>
              <a:rPr lang="en-US" sz="1700" dirty="0">
                <a:solidFill>
                  <a:schemeClr val="bg1">
                    <a:lumMod val="95000"/>
                  </a:schemeClr>
                </a:solidFill>
              </a:rPr>
              <a:t>.</a:t>
            </a: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endParaRPr lang="en-US" sz="1700" dirty="0">
              <a:solidFill>
                <a:schemeClr val="bg1">
                  <a:lumMod val="95000"/>
                </a:schemeClr>
              </a:solidFill>
            </a:endParaRPr>
          </a:p>
          <a:p>
            <a:pPr marL="0" indent="0">
              <a:buNone/>
            </a:pPr>
            <a:r>
              <a:rPr lang="en-US" sz="1700" dirty="0" err="1">
                <a:solidFill>
                  <a:schemeClr val="bg1">
                    <a:lumMod val="95000"/>
                  </a:schemeClr>
                </a:solidFill>
              </a:rPr>
              <a:t>Dupa</a:t>
            </a:r>
            <a:r>
              <a:rPr lang="en-US" sz="1700" dirty="0">
                <a:solidFill>
                  <a:schemeClr val="bg1">
                    <a:lumMod val="95000"/>
                  </a:schemeClr>
                </a:solidFill>
              </a:rPr>
              <a:t> </a:t>
            </a:r>
            <a:r>
              <a:rPr lang="en-US" sz="1700" dirty="0" err="1">
                <a:solidFill>
                  <a:schemeClr val="bg1">
                    <a:lumMod val="95000"/>
                  </a:schemeClr>
                </a:solidFill>
              </a:rPr>
              <a:t>verificare</a:t>
            </a:r>
            <a:r>
              <a:rPr lang="en-US" sz="1700" dirty="0">
                <a:solidFill>
                  <a:schemeClr val="bg1">
                    <a:lumMod val="95000"/>
                  </a:schemeClr>
                </a:solidFill>
              </a:rPr>
              <a:t> </a:t>
            </a:r>
            <a:r>
              <a:rPr lang="en-US" sz="1700" dirty="0" err="1">
                <a:solidFill>
                  <a:schemeClr val="bg1">
                    <a:lumMod val="95000"/>
                  </a:schemeClr>
                </a:solidFill>
              </a:rPr>
              <a:t>faceți</a:t>
            </a:r>
            <a:r>
              <a:rPr lang="en-US" sz="1700" dirty="0">
                <a:solidFill>
                  <a:schemeClr val="bg1">
                    <a:lumMod val="95000"/>
                  </a:schemeClr>
                </a:solidFill>
              </a:rPr>
              <a:t> click pe </a:t>
            </a:r>
            <a:r>
              <a:rPr lang="en-US" sz="1700" dirty="0" err="1">
                <a:solidFill>
                  <a:schemeClr val="bg1">
                    <a:lumMod val="95000"/>
                  </a:schemeClr>
                </a:solidFill>
              </a:rPr>
              <a:t>certificatul</a:t>
            </a:r>
            <a:r>
              <a:rPr lang="en-US" sz="1700" dirty="0">
                <a:solidFill>
                  <a:schemeClr val="bg1">
                    <a:lumMod val="95000"/>
                  </a:schemeClr>
                </a:solidFill>
              </a:rPr>
              <a:t> cu care</a:t>
            </a:r>
          </a:p>
          <a:p>
            <a:pPr marL="0" indent="0">
              <a:buNone/>
            </a:pPr>
            <a:r>
              <a:rPr lang="en-US" sz="1700" dirty="0">
                <a:solidFill>
                  <a:schemeClr val="bg1">
                    <a:lumMod val="95000"/>
                  </a:schemeClr>
                </a:solidFill>
              </a:rPr>
              <a:t> </a:t>
            </a:r>
            <a:r>
              <a:rPr lang="en-US" sz="1700" dirty="0" err="1">
                <a:solidFill>
                  <a:schemeClr val="bg1">
                    <a:lumMod val="95000"/>
                  </a:schemeClr>
                </a:solidFill>
              </a:rPr>
              <a:t>doriți</a:t>
            </a:r>
            <a:r>
              <a:rPr lang="en-US" sz="1700" dirty="0">
                <a:solidFill>
                  <a:schemeClr val="bg1">
                    <a:lumMod val="95000"/>
                  </a:schemeClr>
                </a:solidFill>
              </a:rPr>
              <a:t> </a:t>
            </a:r>
            <a:r>
              <a:rPr lang="en-US" sz="1700" dirty="0" err="1">
                <a:solidFill>
                  <a:schemeClr val="bg1">
                    <a:lumMod val="95000"/>
                  </a:schemeClr>
                </a:solidFill>
              </a:rPr>
              <a:t>să</a:t>
            </a:r>
            <a:r>
              <a:rPr lang="en-US" sz="1700" dirty="0">
                <a:solidFill>
                  <a:schemeClr val="bg1">
                    <a:lumMod val="95000"/>
                  </a:schemeClr>
                </a:solidFill>
              </a:rPr>
              <a:t> </a:t>
            </a:r>
            <a:r>
              <a:rPr lang="en-US" sz="1700" dirty="0" err="1">
                <a:solidFill>
                  <a:schemeClr val="bg1">
                    <a:lumMod val="95000"/>
                  </a:schemeClr>
                </a:solidFill>
              </a:rPr>
              <a:t>semnați</a:t>
            </a:r>
            <a:r>
              <a:rPr lang="en-US" sz="1700" dirty="0">
                <a:solidFill>
                  <a:schemeClr val="bg1">
                    <a:lumMod val="95000"/>
                  </a:schemeClr>
                </a:solidFill>
              </a:rPr>
              <a:t>.</a:t>
            </a:r>
          </a:p>
          <a:p>
            <a:pPr marL="0" indent="0">
              <a:buNone/>
            </a:pPr>
            <a:endParaRPr lang="en-US" sz="1700" dirty="0">
              <a:solidFill>
                <a:schemeClr val="bg1">
                  <a:lumMod val="95000"/>
                </a:schemeClr>
              </a:solidFill>
            </a:endParaRPr>
          </a:p>
          <a:p>
            <a:pPr marL="0" indent="0">
              <a:buNone/>
            </a:pPr>
            <a:endParaRPr lang="ru-RU" sz="1700" dirty="0">
              <a:solidFill>
                <a:schemeClr val="bg1">
                  <a:lumMod val="95000"/>
                </a:schemeClr>
              </a:solidFill>
            </a:endParaRPr>
          </a:p>
          <a:p>
            <a:pPr marL="0" indent="0">
              <a:buNone/>
            </a:pPr>
            <a:endParaRPr lang="ru-RU" sz="1700" dirty="0">
              <a:solidFill>
                <a:schemeClr val="bg1">
                  <a:lumMod val="95000"/>
                </a:schemeClr>
              </a:solidFill>
            </a:endParaRPr>
          </a:p>
        </p:txBody>
      </p:sp>
      <p:pic>
        <p:nvPicPr>
          <p:cNvPr id="2050" name="Picture 2">
            <a:extLst>
              <a:ext uri="{FF2B5EF4-FFF2-40B4-BE49-F238E27FC236}">
                <a16:creationId xmlns:a16="http://schemas.microsoft.com/office/drawing/2014/main" id="{39D26228-08F4-4644-B718-C3925CD94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 t="15840" r="2673" b="32268"/>
          <a:stretch>
            <a:fillRect/>
          </a:stretch>
        </p:blipFill>
        <p:spPr bwMode="auto">
          <a:xfrm>
            <a:off x="-27624" y="692697"/>
            <a:ext cx="4455608" cy="354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a:extLst>
              <a:ext uri="{FF2B5EF4-FFF2-40B4-BE49-F238E27FC236}">
                <a16:creationId xmlns:a16="http://schemas.microsoft.com/office/drawing/2014/main" id="{51BC5CA0-3423-4E65-B1DF-D85CB18AF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4" t="18230" r="-1256" b="24956"/>
          <a:stretch>
            <a:fillRect/>
          </a:stretch>
        </p:blipFill>
        <p:spPr bwMode="auto">
          <a:xfrm>
            <a:off x="4427984" y="2636912"/>
            <a:ext cx="4688392" cy="43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54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C55420B-C1DA-4B90-B3C6-8A8E754871D8}"/>
              </a:ext>
            </a:extLst>
          </p:cNvPr>
          <p:cNvSpPr>
            <a:spLocks noGrp="1"/>
          </p:cNvSpPr>
          <p:nvPr>
            <p:ph idx="1"/>
          </p:nvPr>
        </p:nvSpPr>
        <p:spPr>
          <a:xfrm>
            <a:off x="0" y="0"/>
            <a:ext cx="9144000" cy="6858000"/>
          </a:xfrm>
        </p:spPr>
        <p:txBody>
          <a:bodyPr/>
          <a:lstStyle/>
          <a:p>
            <a:r>
              <a:rPr lang="en-US" sz="1700" dirty="0">
                <a:solidFill>
                  <a:schemeClr val="bg1">
                    <a:lumMod val="95000"/>
                  </a:schemeClr>
                </a:solidFill>
              </a:rPr>
              <a:t>La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a:t>
            </a:r>
            <a:r>
              <a:rPr lang="en-US" sz="1700" dirty="0" err="1">
                <a:solidFill>
                  <a:schemeClr val="bg1">
                    <a:lumMod val="95000"/>
                  </a:schemeClr>
                </a:solidFill>
              </a:rPr>
              <a:t>este</a:t>
            </a:r>
            <a:r>
              <a:rPr lang="en-US" sz="1700" dirty="0">
                <a:solidFill>
                  <a:schemeClr val="bg1">
                    <a:lumMod val="95000"/>
                  </a:schemeClr>
                </a:solidFill>
              </a:rPr>
              <a:t> </a:t>
            </a:r>
            <a:r>
              <a:rPr lang="en-US" sz="1700" dirty="0" err="1">
                <a:solidFill>
                  <a:schemeClr val="bg1">
                    <a:lumMod val="95000"/>
                  </a:schemeClr>
                </a:solidFill>
              </a:rPr>
              <a:t>necesar</a:t>
            </a:r>
            <a:r>
              <a:rPr lang="en-US" sz="1700" dirty="0">
                <a:solidFill>
                  <a:schemeClr val="bg1">
                    <a:lumMod val="95000"/>
                  </a:schemeClr>
                </a:solidFill>
              </a:rPr>
              <a: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introducem</a:t>
            </a:r>
            <a:r>
              <a:rPr lang="en-US" sz="1700" dirty="0">
                <a:solidFill>
                  <a:schemeClr val="bg1">
                    <a:lumMod val="95000"/>
                  </a:schemeClr>
                </a:solidFill>
              </a:rPr>
              <a:t> </a:t>
            </a: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ru-RU" dirty="0"/>
          </a:p>
        </p:txBody>
      </p:sp>
      <p:pic>
        <p:nvPicPr>
          <p:cNvPr id="8" name="Рисунок 7">
            <a:extLst>
              <a:ext uri="{FF2B5EF4-FFF2-40B4-BE49-F238E27FC236}">
                <a16:creationId xmlns:a16="http://schemas.microsoft.com/office/drawing/2014/main" id="{92959CA0-ADE1-4C77-95D1-3D03151E7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4" y="332656"/>
            <a:ext cx="4528246" cy="4176464"/>
          </a:xfrm>
          <a:prstGeom prst="rect">
            <a:avLst/>
          </a:prstGeom>
        </p:spPr>
      </p:pic>
    </p:spTree>
    <p:extLst>
      <p:ext uri="{BB962C8B-B14F-4D97-AF65-F5344CB8AC3E}">
        <p14:creationId xmlns:p14="http://schemas.microsoft.com/office/powerpoint/2010/main" val="947675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313072-B002-472A-AB76-2DF726B38D7C}"/>
              </a:ext>
            </a:extLst>
          </p:cNvPr>
          <p:cNvSpPr>
            <a:spLocks noGrp="1"/>
          </p:cNvSpPr>
          <p:nvPr>
            <p:ph idx="1"/>
          </p:nvPr>
        </p:nvSpPr>
        <p:spPr>
          <a:xfrm>
            <a:off x="0" y="0"/>
            <a:ext cx="9144000" cy="6858000"/>
          </a:xfrm>
        </p:spPr>
        <p:txBody>
          <a:bodyPr>
            <a:normAutofit/>
          </a:bodyPr>
          <a:lstStyle/>
          <a:p>
            <a:r>
              <a:rPr lang="en-US" sz="1700" dirty="0">
                <a:solidFill>
                  <a:schemeClr val="bg1">
                    <a:lumMod val="95000"/>
                  </a:schemeClr>
                </a:solidFill>
              </a:rPr>
              <a:t>In </a:t>
            </a:r>
            <a:r>
              <a:rPr lang="en-US" sz="1700" dirty="0" err="1">
                <a:solidFill>
                  <a:schemeClr val="bg1">
                    <a:lumMod val="95000"/>
                  </a:schemeClr>
                </a:solidFill>
              </a:rPr>
              <a:t>fereastra</a:t>
            </a:r>
            <a:r>
              <a:rPr lang="en-US" sz="1700" dirty="0">
                <a:solidFill>
                  <a:schemeClr val="bg1">
                    <a:lumMod val="95000"/>
                  </a:schemeClr>
                </a:solidFill>
              </a:rPr>
              <a:t> </a:t>
            </a:r>
            <a:r>
              <a:rPr lang="en-US" sz="1700" dirty="0" err="1">
                <a:solidFill>
                  <a:schemeClr val="bg1">
                    <a:lumMod val="95000"/>
                  </a:schemeClr>
                </a:solidFill>
              </a:rPr>
              <a:t>noua</a:t>
            </a:r>
            <a:r>
              <a:rPr lang="en-US" sz="1700" dirty="0">
                <a:solidFill>
                  <a:schemeClr val="bg1">
                    <a:lumMod val="95000"/>
                  </a:schemeClr>
                </a:solidFill>
              </a:rPr>
              <a:t> din </a:t>
            </a:r>
            <a:r>
              <a:rPr lang="en-US" sz="1700" dirty="0" err="1">
                <a:solidFill>
                  <a:schemeClr val="bg1">
                    <a:lumMod val="95000"/>
                  </a:schemeClr>
                </a:solidFill>
              </a:rPr>
              <a:t>nou</a:t>
            </a:r>
            <a:r>
              <a:rPr lang="en-US" sz="1700" dirty="0">
                <a:solidFill>
                  <a:schemeClr val="bg1">
                    <a:lumMod val="95000"/>
                  </a:schemeClr>
                </a:solidFill>
              </a:rPr>
              <a:t> </a:t>
            </a:r>
            <a:r>
              <a:rPr lang="en-US" sz="1700" dirty="0" err="1">
                <a:solidFill>
                  <a:schemeClr val="bg1">
                    <a:lumMod val="95000"/>
                  </a:schemeClr>
                </a:solidFill>
              </a:rPr>
              <a:t>verificam</a:t>
            </a:r>
            <a:r>
              <a:rPr lang="en-US" sz="1700" dirty="0">
                <a:solidFill>
                  <a:schemeClr val="bg1">
                    <a:lumMod val="95000"/>
                  </a:schemeClr>
                </a:solidFill>
              </a:rPr>
              <a:t> </a:t>
            </a:r>
            <a:r>
              <a:rPr lang="en-US" sz="1700" dirty="0" err="1">
                <a:solidFill>
                  <a:schemeClr val="bg1">
                    <a:lumMod val="95000"/>
                  </a:schemeClr>
                </a:solidFill>
              </a:rPr>
              <a:t>semnatura</a:t>
            </a:r>
            <a:r>
              <a:rPr lang="en-US" sz="1700" dirty="0">
                <a:solidFill>
                  <a:schemeClr val="bg1">
                    <a:lumMod val="95000"/>
                  </a:schemeClr>
                </a:solidFill>
              </a:rPr>
              <a:t> </a:t>
            </a:r>
            <a:r>
              <a:rPr lang="en-US" sz="1700" dirty="0" err="1">
                <a:solidFill>
                  <a:schemeClr val="bg1">
                    <a:lumMod val="95000"/>
                  </a:schemeClr>
                </a:solidFill>
              </a:rPr>
              <a:t>utilizatorului</a:t>
            </a:r>
            <a:r>
              <a:rPr lang="en-US" sz="1700" dirty="0">
                <a:solidFill>
                  <a:schemeClr val="bg1">
                    <a:lumMod val="95000"/>
                  </a:schemeClr>
                </a:solidFill>
              </a:rPr>
              <a:t> </a:t>
            </a:r>
            <a:r>
              <a:rPr lang="en-US" sz="1700" dirty="0" err="1">
                <a:solidFill>
                  <a:schemeClr val="bg1">
                    <a:lumMod val="95000"/>
                  </a:schemeClr>
                </a:solidFill>
              </a:rPr>
              <a:t>si</a:t>
            </a:r>
            <a:r>
              <a:rPr lang="en-US" sz="1700" dirty="0">
                <a:solidFill>
                  <a:schemeClr val="bg1">
                    <a:lumMod val="95000"/>
                  </a:schemeClr>
                </a:solidFill>
              </a:rPr>
              <a:t> </a:t>
            </a:r>
            <a:r>
              <a:rPr lang="en-US" sz="1700" dirty="0" err="1">
                <a:solidFill>
                  <a:schemeClr val="bg1">
                    <a:lumMod val="95000"/>
                  </a:schemeClr>
                </a:solidFill>
              </a:rPr>
              <a:t>confirmam</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a:t>
            </a: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endParaRPr lang="en-US" sz="1700" dirty="0">
              <a:solidFill>
                <a:schemeClr val="bg1">
                  <a:lumMod val="95000"/>
                </a:schemeClr>
              </a:solidFill>
            </a:endParaRPr>
          </a:p>
          <a:p>
            <a:r>
              <a:rPr lang="en-US" sz="1700" dirty="0" err="1">
                <a:solidFill>
                  <a:schemeClr val="bg1">
                    <a:lumMod val="95000"/>
                  </a:schemeClr>
                </a:solidFill>
              </a:rPr>
              <a:t>Unele</a:t>
            </a:r>
            <a:r>
              <a:rPr lang="en-US" sz="1700" dirty="0">
                <a:solidFill>
                  <a:schemeClr val="bg1">
                    <a:lumMod val="95000"/>
                  </a:schemeClr>
                </a:solidFill>
              </a:rPr>
              <a:t> </a:t>
            </a:r>
            <a:r>
              <a:rPr lang="en-US" sz="1700" dirty="0" err="1">
                <a:solidFill>
                  <a:schemeClr val="bg1">
                    <a:lumMod val="95000"/>
                  </a:schemeClr>
                </a:solidFill>
              </a:rPr>
              <a:t>programe</a:t>
            </a:r>
            <a:r>
              <a:rPr lang="en-US" sz="1700" dirty="0">
                <a:solidFill>
                  <a:schemeClr val="bg1">
                    <a:lumMod val="95000"/>
                  </a:schemeClr>
                </a:solidFill>
              </a:rPr>
              <a:t>  au </a:t>
            </a:r>
            <a:r>
              <a:rPr lang="en-US" sz="1700" dirty="0" err="1">
                <a:solidFill>
                  <a:schemeClr val="bg1">
                    <a:lumMod val="95000"/>
                  </a:schemeClr>
                </a:solidFill>
              </a:rPr>
              <a:t>functie</a:t>
            </a:r>
            <a:r>
              <a:rPr lang="en-US" sz="1700" dirty="0">
                <a:solidFill>
                  <a:schemeClr val="bg1">
                    <a:lumMod val="95000"/>
                  </a:schemeClr>
                </a:solidFill>
              </a:rPr>
              <a: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folosesc</a:t>
            </a:r>
            <a:r>
              <a:rPr lang="en-US" sz="1700" dirty="0">
                <a:solidFill>
                  <a:schemeClr val="bg1">
                    <a:lumMod val="95000"/>
                  </a:schemeClr>
                </a:solidFill>
              </a:rPr>
              <a:t> automat </a:t>
            </a:r>
            <a:r>
              <a:rPr lang="en-US" sz="1700" dirty="0" err="1">
                <a:solidFill>
                  <a:schemeClr val="bg1">
                    <a:lumMod val="95000"/>
                  </a:schemeClr>
                </a:solidFill>
              </a:rPr>
              <a:t>semnaturi</a:t>
            </a:r>
            <a:r>
              <a:rPr lang="en-US" sz="1700" dirty="0">
                <a:solidFill>
                  <a:schemeClr val="bg1">
                    <a:lumMod val="95000"/>
                  </a:schemeClr>
                </a:solidFill>
              </a:rPr>
              <a:t> </a:t>
            </a:r>
            <a:r>
              <a:rPr lang="en-US" sz="1700" dirty="0" err="1">
                <a:solidFill>
                  <a:schemeClr val="bg1">
                    <a:lumMod val="95000"/>
                  </a:schemeClr>
                </a:solidFill>
              </a:rPr>
              <a:t>electronice</a:t>
            </a:r>
            <a:r>
              <a:rPr lang="en-US" sz="1700" dirty="0">
                <a:solidFill>
                  <a:schemeClr val="bg1">
                    <a:lumMod val="95000"/>
                  </a:schemeClr>
                </a:solidFill>
              </a:rPr>
              <a:t>. </a:t>
            </a:r>
            <a:r>
              <a:rPr lang="en-US" sz="1700" dirty="0" err="1">
                <a:solidFill>
                  <a:schemeClr val="bg1">
                    <a:lumMod val="95000"/>
                  </a:schemeClr>
                </a:solidFill>
              </a:rPr>
              <a:t>Fara</a:t>
            </a:r>
            <a:r>
              <a:rPr lang="en-US" sz="1700" dirty="0">
                <a:solidFill>
                  <a:schemeClr val="bg1">
                    <a:lumMod val="95000"/>
                  </a:schemeClr>
                </a:solidFill>
              </a:rPr>
              <a:t> </a:t>
            </a:r>
            <a:r>
              <a:rPr lang="en-US" sz="1700" dirty="0" err="1">
                <a:solidFill>
                  <a:schemeClr val="bg1">
                    <a:lumMod val="95000"/>
                  </a:schemeClr>
                </a:solidFill>
              </a:rPr>
              <a:t>aplicarea</a:t>
            </a:r>
            <a:r>
              <a:rPr lang="en-US" sz="1700" dirty="0">
                <a:solidFill>
                  <a:schemeClr val="bg1">
                    <a:lumMod val="95000"/>
                  </a:schemeClr>
                </a:solidFill>
              </a:rPr>
              <a:t> </a:t>
            </a:r>
            <a:r>
              <a:rPr lang="en-US" sz="1700" dirty="0" err="1">
                <a:solidFill>
                  <a:schemeClr val="bg1">
                    <a:lumMod val="95000"/>
                  </a:schemeClr>
                </a:solidFill>
              </a:rPr>
              <a:t>semnaturii</a:t>
            </a:r>
            <a:r>
              <a:rPr lang="en-US" sz="1700" dirty="0">
                <a:solidFill>
                  <a:schemeClr val="bg1">
                    <a:lumMod val="95000"/>
                  </a:schemeClr>
                </a:solidFill>
              </a:rPr>
              <a:t> </a:t>
            </a:r>
            <a:r>
              <a:rPr lang="en-US" sz="1700" dirty="0" err="1">
                <a:solidFill>
                  <a:schemeClr val="bg1">
                    <a:lumMod val="95000"/>
                  </a:schemeClr>
                </a:solidFill>
              </a:rPr>
              <a:t>operatiuni</a:t>
            </a:r>
            <a:r>
              <a:rPr lang="en-US" sz="1700" dirty="0">
                <a:solidFill>
                  <a:schemeClr val="bg1">
                    <a:lumMod val="95000"/>
                  </a:schemeClr>
                </a:solidFill>
              </a:rPr>
              <a:t> nu pot </a:t>
            </a:r>
            <a:r>
              <a:rPr lang="en-US" sz="1700" dirty="0" err="1">
                <a:solidFill>
                  <a:schemeClr val="bg1">
                    <a:lumMod val="95000"/>
                  </a:schemeClr>
                </a:solidFill>
              </a:rPr>
              <a:t>sa</a:t>
            </a:r>
            <a:r>
              <a:rPr lang="en-US" sz="1700" dirty="0">
                <a:solidFill>
                  <a:schemeClr val="bg1">
                    <a:lumMod val="95000"/>
                  </a:schemeClr>
                </a:solidFill>
              </a:rPr>
              <a:t> </a:t>
            </a:r>
            <a:r>
              <a:rPr lang="en-US" sz="1700" dirty="0" err="1">
                <a:solidFill>
                  <a:schemeClr val="bg1">
                    <a:lumMod val="95000"/>
                  </a:schemeClr>
                </a:solidFill>
              </a:rPr>
              <a:t>fiu</a:t>
            </a:r>
            <a:r>
              <a:rPr lang="en-US" sz="1700" dirty="0">
                <a:solidFill>
                  <a:schemeClr val="bg1">
                    <a:lumMod val="95000"/>
                  </a:schemeClr>
                </a:solidFill>
              </a:rPr>
              <a:t> </a:t>
            </a:r>
            <a:r>
              <a:rPr lang="en-US" sz="1700" dirty="0" err="1">
                <a:solidFill>
                  <a:schemeClr val="bg1">
                    <a:lumMod val="95000"/>
                  </a:schemeClr>
                </a:solidFill>
              </a:rPr>
              <a:t>efectuate</a:t>
            </a:r>
            <a:r>
              <a:rPr lang="en-US" sz="1700" dirty="0">
                <a:solidFill>
                  <a:schemeClr val="bg1">
                    <a:lumMod val="95000"/>
                  </a:schemeClr>
                </a:solidFill>
              </a:rPr>
              <a:t>.</a:t>
            </a:r>
          </a:p>
          <a:p>
            <a:endParaRPr lang="en-US" sz="1700" dirty="0">
              <a:solidFill>
                <a:schemeClr val="bg1">
                  <a:lumMod val="95000"/>
                </a:schemeClr>
              </a:solidFill>
            </a:endParaRPr>
          </a:p>
          <a:p>
            <a:endParaRPr lang="ru-RU" sz="1700" dirty="0">
              <a:solidFill>
                <a:schemeClr val="bg1">
                  <a:lumMod val="95000"/>
                </a:schemeClr>
              </a:solidFill>
            </a:endParaRPr>
          </a:p>
        </p:txBody>
      </p:sp>
      <p:pic>
        <p:nvPicPr>
          <p:cNvPr id="4" name="Рисунок 3">
            <a:extLst>
              <a:ext uri="{FF2B5EF4-FFF2-40B4-BE49-F238E27FC236}">
                <a16:creationId xmlns:a16="http://schemas.microsoft.com/office/drawing/2014/main" id="{11A3B681-9C6E-409F-A433-BEE0FE383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0688"/>
            <a:ext cx="4570014" cy="4251176"/>
          </a:xfrm>
          <a:prstGeom prst="rect">
            <a:avLst/>
          </a:prstGeom>
        </p:spPr>
      </p:pic>
    </p:spTree>
    <p:extLst>
      <p:ext uri="{BB962C8B-B14F-4D97-AF65-F5344CB8AC3E}">
        <p14:creationId xmlns:p14="http://schemas.microsoft.com/office/powerpoint/2010/main" val="88304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A26B3A-4BD0-409B-9856-C49397F1FB92}"/>
              </a:ext>
            </a:extLst>
          </p:cNvPr>
          <p:cNvSpPr>
            <a:spLocks noGrp="1"/>
          </p:cNvSpPr>
          <p:nvPr>
            <p:ph type="title"/>
          </p:nvPr>
        </p:nvSpPr>
        <p:spPr/>
        <p:txBody>
          <a:bodyPr/>
          <a:lstStyle/>
          <a:p>
            <a:r>
              <a:rPr lang="ru-RU" dirty="0">
                <a:solidFill>
                  <a:schemeClr val="bg1"/>
                </a:solidFill>
              </a:rPr>
              <a:t>Спасибо за просмотр ;)</a:t>
            </a:r>
          </a:p>
        </p:txBody>
      </p:sp>
    </p:spTree>
    <p:extLst>
      <p:ext uri="{BB962C8B-B14F-4D97-AF65-F5344CB8AC3E}">
        <p14:creationId xmlns:p14="http://schemas.microsoft.com/office/powerpoint/2010/main" val="5263563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rovalStatus xmlns="9d035d7d-02e5-4a00-8b62-9a556aabc7b5">ApprovedAutomatic</ApprovalStatus>
    <BlockPublish xmlns="9d035d7d-02e5-4a00-8b62-9a556aabc7b5" xsi:nil="true"/>
    <EditorialTags xmlns="9d035d7d-02e5-4a00-8b62-9a556aabc7b5" xsi:nil="true"/>
    <MarketSpecific xmlns="9d035d7d-02e5-4a00-8b62-9a556aabc7b5" xsi:nil="true"/>
    <TPLaunchHelpLinkType xmlns="9d035d7d-02e5-4a00-8b62-9a556aabc7b5">Template</TPLaunchHelpLinkType>
    <TPNamespace xmlns="9d035d7d-02e5-4a00-8b62-9a556aabc7b5" xsi:nil="true"/>
    <TemplateTemplateType xmlns="9d035d7d-02e5-4a00-8b62-9a556aabc7b5">PowerPoint 12 Default</TemplateTemplateType>
    <UANotes xmlns="9d035d7d-02e5-4a00-8b62-9a556aabc7b5" xsi:nil="true"/>
    <VoteCount xmlns="9d035d7d-02e5-4a00-8b62-9a556aabc7b5" xsi:nil="true"/>
    <HandoffToMSDN xmlns="9d035d7d-02e5-4a00-8b62-9a556aabc7b5" xsi:nil="true"/>
    <OriginAsset xmlns="9d035d7d-02e5-4a00-8b62-9a556aabc7b5" xsi:nil="true"/>
    <PublishTargets xmlns="9d035d7d-02e5-4a00-8b62-9a556aabc7b5">OfficeOnline</PublishTargets>
    <AssetType xmlns="9d035d7d-02e5-4a00-8b62-9a556aabc7b5" xsi:nil="true"/>
    <IntlLangReview xmlns="9d035d7d-02e5-4a00-8b62-9a556aabc7b5" xsi:nil="true"/>
    <NumericId xmlns="9d035d7d-02e5-4a00-8b62-9a556aabc7b5" xsi:nil="true"/>
    <OOCacheId xmlns="9d035d7d-02e5-4a00-8b62-9a556aabc7b5">ec8a77ef-80f1-45ec-9a63-9e25d1fc3b48</OOCacheId>
    <ClipArtFilename xmlns="9d035d7d-02e5-4a00-8b62-9a556aabc7b5" xsi:nil="true"/>
    <OpenTemplate xmlns="9d035d7d-02e5-4a00-8b62-9a556aabc7b5">true</OpenTemplate>
    <TPExecutable xmlns="9d035d7d-02e5-4a00-8b62-9a556aabc7b5" xsi:nil="true"/>
    <LastHandOff xmlns="9d035d7d-02e5-4a00-8b62-9a556aabc7b5" xsi:nil="true"/>
    <TPLaunchHelpLink xmlns="9d035d7d-02e5-4a00-8b62-9a556aabc7b5" xsi:nil="true"/>
    <Providers xmlns="9d035d7d-02e5-4a00-8b62-9a556aabc7b5">1|PN101970760| | </Providers>
    <TPAppVersion xmlns="9d035d7d-02e5-4a00-8b62-9a556aabc7b5" xsi:nil="true"/>
    <IsSearchable xmlns="9d035d7d-02e5-4a00-8b62-9a556aabc7b5">false</IsSearchable>
    <EditorialStatus xmlns="9d035d7d-02e5-4a00-8b62-9a556aabc7b5">Complete</EditorialStatus>
    <UALocComments xmlns="9d035d7d-02e5-4a00-8b62-9a556aabc7b5" xsi:nil="true"/>
    <CSXHash xmlns="9d035d7d-02e5-4a00-8b62-9a556aabc7b5">tSmY3k+6yYGu715dUJNuO1kwKsPlXmcq5u/SM78r4xI=</CSXHash>
    <DirectSourceMarket xmlns="9d035d7d-02e5-4a00-8b62-9a556aabc7b5" xsi:nil="true"/>
    <DSATActionTaken xmlns="9d035d7d-02e5-4a00-8b62-9a556aabc7b5" xsi:nil="true"/>
    <PolicheckWords xmlns="9d035d7d-02e5-4a00-8b62-9a556aabc7b5" xsi:nil="true"/>
    <BugNumber xmlns="9d035d7d-02e5-4a00-8b62-9a556aabc7b5" xsi:nil="true"/>
    <Downloads xmlns="9d035d7d-02e5-4a00-8b62-9a556aabc7b5">0</Downloads>
    <ThumbnailAssetId xmlns="9d035d7d-02e5-4a00-8b62-9a556aabc7b5" xsi:nil="true"/>
    <TrustLevel xmlns="9d035d7d-02e5-4a00-8b62-9a556aabc7b5">2 Community Trusted</TrustLevel>
    <UALocRecommendation xmlns="9d035d7d-02e5-4a00-8b62-9a556aabc7b5">Localize</UALocRecommendation>
    <TPApplication xmlns="9d035d7d-02e5-4a00-8b62-9a556aabc7b5" xsi:nil="true"/>
    <AssetId xmlns="9d035d7d-02e5-4a00-8b62-9a556aabc7b5">TP102498718</AssetId>
    <APEditor xmlns="9d035d7d-02e5-4a00-8b62-9a556aabc7b5">
      <UserInfo>
        <DisplayName/>
        <AccountId xsi:nil="true"/>
        <AccountType/>
      </UserInfo>
    </APEditor>
    <PrimaryImageGen xmlns="9d035d7d-02e5-4a00-8b62-9a556aabc7b5">true</PrimaryImageGen>
    <TPInstallLocation xmlns="9d035d7d-02e5-4a00-8b62-9a556aabc7b5" xsi:nil="true"/>
    <Manager xmlns="9d035d7d-02e5-4a00-8b62-9a556aabc7b5" xsi:nil="true"/>
    <ParentAssetId xmlns="9d035d7d-02e5-4a00-8b62-9a556aabc7b5">TC102498719</ParentAssetId>
    <SubmitterId xmlns="9d035d7d-02e5-4a00-8b62-9a556aabc7b5">S-1-10-0-6-35757-842399744</SubmitterId>
    <TemplateStatus xmlns="9d035d7d-02e5-4a00-8b62-9a556aabc7b5" xsi:nil="true"/>
    <APAuthor xmlns="9d035d7d-02e5-4a00-8b62-9a556aabc7b5">
      <UserInfo>
        <DisplayName/>
        <AccountId>555</AccountId>
        <AccountType/>
      </UserInfo>
    </APAuthor>
    <TPCommandLine xmlns="9d035d7d-02e5-4a00-8b62-9a556aabc7b5" xsi:nil="true"/>
    <APDescription xmlns="9d035d7d-02e5-4a00-8b62-9a556aabc7b5" xsi:nil="true"/>
    <UAProjectedTotalWords xmlns="9d035d7d-02e5-4a00-8b62-9a556aabc7b5" xsi:nil="true"/>
    <Provider xmlns="9d035d7d-02e5-4a00-8b62-9a556aabc7b5" xsi:nil="true"/>
    <ApprovalLog xmlns="9d035d7d-02e5-4a00-8b62-9a556aabc7b5" xsi:nil="true"/>
    <Component xmlns="91e8d559-4d54-460d-ba58-5d5027f88b4d" xsi:nil="true"/>
    <LastPublishResultLookup xmlns="9d035d7d-02e5-4a00-8b62-9a556aabc7b5" xsi:nil="true"/>
    <BusinessGroup xmlns="9d035d7d-02e5-4a00-8b62-9a556aabc7b5" xsi:nil="true"/>
    <PublishStatusLookup xmlns="9d035d7d-02e5-4a00-8b62-9a556aabc7b5">
      <Value>282496</Value>
      <Value>423827</Value>
    </PublishStatusLookup>
    <SourceTitle xmlns="9d035d7d-02e5-4a00-8b62-9a556aabc7b5" xsi:nil="true"/>
    <AcquiredFrom xmlns="9d035d7d-02e5-4a00-8b62-9a556aabc7b5">Internal MS</AcquiredFrom>
    <CSXSubmissionMarket xmlns="9d035d7d-02e5-4a00-8b62-9a556aabc7b5">3</CSXSubmissionMarket>
    <Markets xmlns="9d035d7d-02e5-4a00-8b62-9a556aabc7b5">
      <Value>3</Value>
    </Markets>
    <OriginalSourceMarket xmlns="9d035d7d-02e5-4a00-8b62-9a556aabc7b5" xsi:nil="true"/>
    <ArtSampleDocs xmlns="9d035d7d-02e5-4a00-8b62-9a556aabc7b5" xsi:nil="true"/>
    <ShowIn xmlns="9d035d7d-02e5-4a00-8b62-9a556aabc7b5">Show everywhere</ShowIn>
    <TPClientViewer xmlns="9d035d7d-02e5-4a00-8b62-9a556aabc7b5" xsi:nil="true"/>
    <IntlLangReviewDate xmlns="9d035d7d-02e5-4a00-8b62-9a556aabc7b5" xsi:nil="true"/>
    <TPFriendlyName xmlns="9d035d7d-02e5-4a00-8b62-9a556aabc7b5" xsi:nil="true"/>
    <AverageRating xmlns="9d035d7d-02e5-4a00-8b62-9a556aabc7b5" xsi:nil="true"/>
    <AssetStart xmlns="9d035d7d-02e5-4a00-8b62-9a556aabc7b5">2011-01-25T00:12:42+00:00</AssetStart>
    <TPComponent xmlns="9d035d7d-02e5-4a00-8b62-9a556aabc7b5" xsi:nil="true"/>
    <CrawlForDependencies xmlns="9d035d7d-02e5-4a00-8b62-9a556aabc7b5">false</CrawlForDependencies>
    <FriendlyTitle xmlns="9d035d7d-02e5-4a00-8b62-9a556aabc7b5" xsi:nil="true"/>
    <LastModifiedDateTime xmlns="9d035d7d-02e5-4a00-8b62-9a556aabc7b5" xsi:nil="true"/>
    <LegacyData xmlns="9d035d7d-02e5-4a00-8b62-9a556aabc7b5" xsi:nil="true"/>
    <Milestone xmlns="9d035d7d-02e5-4a00-8b62-9a556aabc7b5" xsi:nil="true"/>
    <TimesCloned xmlns="9d035d7d-02e5-4a00-8b62-9a556aabc7b5" xsi:nil="true"/>
    <ContentItem xmlns="9d035d7d-02e5-4a00-8b62-9a556aabc7b5" xsi:nil="true"/>
    <IsDeleted xmlns="9d035d7d-02e5-4a00-8b62-9a556aabc7b5">false</IsDeleted>
    <UACurrentWords xmlns="9d035d7d-02e5-4a00-8b62-9a556aabc7b5" xsi:nil="true"/>
    <AssetExpire xmlns="9d035d7d-02e5-4a00-8b62-9a556aabc7b5">2100-01-01T00:00:00+00:00</AssetExpire>
    <Description0 xmlns="91e8d559-4d54-460d-ba58-5d5027f88b4d" xsi:nil="true"/>
    <MachineTranslated xmlns="9d035d7d-02e5-4a00-8b62-9a556aabc7b5">false</MachineTranslated>
    <OutputCachingOn xmlns="9d035d7d-02e5-4a00-8b62-9a556aabc7b5">false</OutputCachingOn>
    <PlannedPubDate xmlns="9d035d7d-02e5-4a00-8b62-9a556aabc7b5" xsi:nil="true"/>
    <CSXUpdate xmlns="9d035d7d-02e5-4a00-8b62-9a556aabc7b5">false</CSXUpdate>
    <IntlLangReviewer xmlns="9d035d7d-02e5-4a00-8b62-9a556aabc7b5" xsi:nil="true"/>
    <IntlLocPriority xmlns="9d035d7d-02e5-4a00-8b62-9a556aabc7b5" xsi:nil="true"/>
    <CSXSubmissionDate xmlns="9d035d7d-02e5-4a00-8b62-9a556aabc7b5">2011-01-25T00:12:42+00:00</CSXSubmissionDate>
    <InternalTagsTaxHTField0 xmlns="9d035d7d-02e5-4a00-8b62-9a556aabc7b5">
      <Terms xmlns="http://schemas.microsoft.com/office/infopath/2007/PartnerControls"/>
    </InternalTagsTaxHTField0>
    <LocComments xmlns="9d035d7d-02e5-4a00-8b62-9a556aabc7b5" xsi:nil="true"/>
    <LocProcessedForMarketsLookup xmlns="9d035d7d-02e5-4a00-8b62-9a556aabc7b5" xsi:nil="true"/>
    <LocOverallHandbackStatusLookup xmlns="9d035d7d-02e5-4a00-8b62-9a556aabc7b5" xsi:nil="true"/>
    <LocLastLocAttemptVersionLookup xmlns="9d035d7d-02e5-4a00-8b62-9a556aabc7b5">830</LocLastLocAttemptVersionLookup>
    <LocNewPublishedVersionLookup xmlns="9d035d7d-02e5-4a00-8b62-9a556aabc7b5" xsi:nil="true"/>
    <LocProcessedForHandoffsLookup xmlns="9d035d7d-02e5-4a00-8b62-9a556aabc7b5" xsi:nil="true"/>
    <CampaignTagsTaxHTField0 xmlns="9d035d7d-02e5-4a00-8b62-9a556aabc7b5">
      <Terms xmlns="http://schemas.microsoft.com/office/infopath/2007/PartnerControls"/>
    </CampaignTagsTaxHTField0>
    <LocLastLocAttemptVersionTypeLookup xmlns="9d035d7d-02e5-4a00-8b62-9a556aabc7b5" xsi:nil="true"/>
    <LocOverallLocStatusLookup xmlns="9d035d7d-02e5-4a00-8b62-9a556aabc7b5" xsi:nil="true"/>
    <TaxCatchAll xmlns="9d035d7d-02e5-4a00-8b62-9a556aabc7b5"/>
    <LocRecommendedHandoff xmlns="9d035d7d-02e5-4a00-8b62-9a556aabc7b5" xsi:nil="true"/>
    <LocalizationTagsTaxHTField0 xmlns="9d035d7d-02e5-4a00-8b62-9a556aabc7b5">
      <Terms xmlns="http://schemas.microsoft.com/office/infopath/2007/PartnerControls"/>
    </LocalizationTagsTaxHTField0>
    <LocPublishedDependentAssetsLookup xmlns="9d035d7d-02e5-4a00-8b62-9a556aabc7b5" xsi:nil="true"/>
    <LocPublishedLinkedAssetsLookup xmlns="9d035d7d-02e5-4a00-8b62-9a556aabc7b5" xsi:nil="true"/>
    <RecommendationsModifier xmlns="9d035d7d-02e5-4a00-8b62-9a556aabc7b5" xsi:nil="true"/>
    <LocManualTestRequired xmlns="9d035d7d-02e5-4a00-8b62-9a556aabc7b5" xsi:nil="true"/>
    <ScenarioTagsTaxHTField0 xmlns="9d035d7d-02e5-4a00-8b62-9a556aabc7b5">
      <Terms xmlns="http://schemas.microsoft.com/office/infopath/2007/PartnerControls"/>
    </ScenarioTagsTaxHTField0>
    <FeatureTagsTaxHTField0 xmlns="9d035d7d-02e5-4a00-8b62-9a556aabc7b5">
      <Terms xmlns="http://schemas.microsoft.com/office/infopath/2007/PartnerControls"/>
    </FeatureTagsTaxHTField0>
    <LocOverallPreviewStatusLookup xmlns="9d035d7d-02e5-4a00-8b62-9a556aabc7b5" xsi:nil="true"/>
    <LocOverallPublishStatusLookup xmlns="9d035d7d-02e5-4a00-8b62-9a556aabc7b5" xsi:nil="true"/>
    <OriginalRelease xmlns="9d035d7d-02e5-4a00-8b62-9a556aabc7b5">14</OriginalRelease>
    <LocMarketGroupTiers2 xmlns="9d035d7d-02e5-4a00-8b62-9a556aabc7b5"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BB2780C3CC07BD4BAA623FF9571645580400D1570604EA743043A2641365C0E91715" ma:contentTypeVersion="55" ma:contentTypeDescription="Create a new document." ma:contentTypeScope="" ma:versionID="2c496a0f341a72d7e8cbd42eb499a6d4">
  <xsd:schema xmlns:xsd="http://www.w3.org/2001/XMLSchema" xmlns:xs="http://www.w3.org/2001/XMLSchema" xmlns:p="http://schemas.microsoft.com/office/2006/metadata/properties" xmlns:ns2="9d035d7d-02e5-4a00-8b62-9a556aabc7b5" xmlns:ns3="91e8d559-4d54-460d-ba58-5d5027f88b4d" targetNamespace="http://schemas.microsoft.com/office/2006/metadata/properties" ma:root="true" ma:fieldsID="2bcea688bd265da693c2f253e50f4ab0" ns2:_="" ns3:_="">
    <xsd:import namespace="9d035d7d-02e5-4a00-8b62-9a556aabc7b5"/>
    <xsd:import namespace="91e8d559-4d54-460d-ba58-5d5027f88b4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35d7d-02e5-4a00-8b62-9a556aabc7b5"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117081-80f4-4e10-b46d-e6dc6854316c}"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41FC7ADF-4C62-4413-95B2-CDE72C4AD396}" ma:internalName="CSXSubmissionMarket" ma:readOnly="false" ma:showField="MarketName" ma:web="9d035d7d-02e5-4a00-8b62-9a556aabc7b5">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5e663266-dbf1-446f-b076-28feab654da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CD722278-12DA-4BA9-B56C-2624CA46C480}" ma:internalName="InProjectListLookup" ma:readOnly="true" ma:showField="InProjectLis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65226a81-6f17-445b-9321-8ea42e2eee04}"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CD722278-12DA-4BA9-B56C-2624CA46C480}" ma:internalName="LastCompleteVersionLookup" ma:readOnly="true" ma:showField="LastComplete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CD722278-12DA-4BA9-B56C-2624CA46C480}" ma:internalName="LastPreviewErrorLookup" ma:readOnly="true" ma:showField="LastPreview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CD722278-12DA-4BA9-B56C-2624CA46C480}" ma:internalName="LastPreviewResultLookup" ma:readOnly="true" ma:showField="LastPreview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CD722278-12DA-4BA9-B56C-2624CA46C480}" ma:internalName="LastPreviewAttemptDateLookup" ma:readOnly="true" ma:showField="LastPreview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CD722278-12DA-4BA9-B56C-2624CA46C480}" ma:internalName="LastPreviewedByLookup" ma:readOnly="true" ma:showField="LastPreview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CD722278-12DA-4BA9-B56C-2624CA46C480}" ma:internalName="LastPreviewTimeLookup" ma:readOnly="true" ma:showField="LastPreview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CD722278-12DA-4BA9-B56C-2624CA46C480}" ma:internalName="LastPreviewVersionLookup" ma:readOnly="true" ma:showField="LastPreview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CD722278-12DA-4BA9-B56C-2624CA46C480}" ma:internalName="LastPublishErrorLookup" ma:readOnly="true" ma:showField="LastPublishError"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CD722278-12DA-4BA9-B56C-2624CA46C480}" ma:internalName="LastPublishResultLookup" ma:readOnly="true" ma:showField="LastPublishResult"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CD722278-12DA-4BA9-B56C-2624CA46C480}" ma:internalName="LastPublishAttemptDateLookup" ma:readOnly="true" ma:showField="LastPublishAttemptDat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CD722278-12DA-4BA9-B56C-2624CA46C480}" ma:internalName="LastPublishedByLookup" ma:readOnly="true" ma:showField="LastPublishedBy"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CD722278-12DA-4BA9-B56C-2624CA46C480}" ma:internalName="LastPublishTimeLookup" ma:readOnly="true" ma:showField="LastPublishTi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CD722278-12DA-4BA9-B56C-2624CA46C480}" ma:internalName="LastPublishVersionLookup" ma:readOnly="true" ma:showField="LastPublishVersion"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16CC8E-FCD3-4331-849C-1BF4DB8052AE}" ma:internalName="LocLastLocAttemptVersionLookup" ma:readOnly="false" ma:showField="LastLocAttemptVersion" ma:web="9d035d7d-02e5-4a00-8b62-9a556aabc7b5">
      <xsd:simpleType>
        <xsd:restriction base="dms:Lookup"/>
      </xsd:simpleType>
    </xsd:element>
    <xsd:element name="LocLastLocAttemptVersionTypeLookup" ma:index="72" nillable="true" ma:displayName="Loc Last Loc Attempt Version Type" ma:default="" ma:list="{B116CC8E-FCD3-4331-849C-1BF4DB8052AE}" ma:internalName="LocLastLocAttemptVersionTypeLookup" ma:readOnly="true" ma:showField="LastLocAttemptVersionType" ma:web="9d035d7d-02e5-4a00-8b62-9a556aabc7b5">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16CC8E-FCD3-4331-849C-1BF4DB8052AE}" ma:internalName="LocNewPublishedVersionLookup" ma:readOnly="true" ma:showField="NewPublishedVersion" ma:web="9d035d7d-02e5-4a00-8b62-9a556aabc7b5">
      <xsd:simpleType>
        <xsd:restriction base="dms:Lookup"/>
      </xsd:simpleType>
    </xsd:element>
    <xsd:element name="LocOverallHandbackStatusLookup" ma:index="76" nillable="true" ma:displayName="Loc Overall Handback Status" ma:default="" ma:list="{B116CC8E-FCD3-4331-849C-1BF4DB8052AE}" ma:internalName="LocOverallHandbackStatusLookup" ma:readOnly="true" ma:showField="OverallHandbackStatus" ma:web="9d035d7d-02e5-4a00-8b62-9a556aabc7b5">
      <xsd:simpleType>
        <xsd:restriction base="dms:Lookup"/>
      </xsd:simpleType>
    </xsd:element>
    <xsd:element name="LocOverallLocStatusLookup" ma:index="77" nillable="true" ma:displayName="Loc Overall Localize Status" ma:default="" ma:list="{B116CC8E-FCD3-4331-849C-1BF4DB8052AE}" ma:internalName="LocOverallLocStatusLookup" ma:readOnly="true" ma:showField="OverallLocStatus" ma:web="9d035d7d-02e5-4a00-8b62-9a556aabc7b5">
      <xsd:simpleType>
        <xsd:restriction base="dms:Lookup"/>
      </xsd:simpleType>
    </xsd:element>
    <xsd:element name="LocOverallPreviewStatusLookup" ma:index="78" nillable="true" ma:displayName="Loc Overall Preview Status" ma:default="" ma:list="{B116CC8E-FCD3-4331-849C-1BF4DB8052AE}" ma:internalName="LocOverallPreviewStatusLookup" ma:readOnly="true" ma:showField="OverallPreviewStatus" ma:web="9d035d7d-02e5-4a00-8b62-9a556aabc7b5">
      <xsd:simpleType>
        <xsd:restriction base="dms:Lookup"/>
      </xsd:simpleType>
    </xsd:element>
    <xsd:element name="LocOverallPublishStatusLookup" ma:index="79" nillable="true" ma:displayName="Loc Overall Publish Status" ma:default="" ma:list="{B116CC8E-FCD3-4331-849C-1BF4DB8052AE}" ma:internalName="LocOverallPublishStatusLookup" ma:readOnly="true" ma:showField="OverallPublishStatus" ma:web="9d035d7d-02e5-4a00-8b62-9a556aabc7b5">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16CC8E-FCD3-4331-849C-1BF4DB8052AE}" ma:internalName="LocProcessedForHandoffsLookup" ma:readOnly="true" ma:showField="ProcessedForHandoffs" ma:web="9d035d7d-02e5-4a00-8b62-9a556aabc7b5">
      <xsd:simpleType>
        <xsd:restriction base="dms:Lookup"/>
      </xsd:simpleType>
    </xsd:element>
    <xsd:element name="LocProcessedForMarketsLookup" ma:index="82" nillable="true" ma:displayName="Loc Processed For Markets" ma:default="" ma:list="{B116CC8E-FCD3-4331-849C-1BF4DB8052AE}" ma:internalName="LocProcessedForMarketsLookup" ma:readOnly="true" ma:showField="ProcessedForMarkets" ma:web="9d035d7d-02e5-4a00-8b62-9a556aabc7b5">
      <xsd:simpleType>
        <xsd:restriction base="dms:Lookup"/>
      </xsd:simpleType>
    </xsd:element>
    <xsd:element name="LocPublishedDependentAssetsLookup" ma:index="83" nillable="true" ma:displayName="Loc Published Dependent Assets" ma:default="" ma:list="{B116CC8E-FCD3-4331-849C-1BF4DB8052AE}" ma:internalName="LocPublishedDependentAssetsLookup" ma:readOnly="true" ma:showField="PublishedDependentAssets" ma:web="9d035d7d-02e5-4a00-8b62-9a556aabc7b5">
      <xsd:simpleType>
        <xsd:restriction base="dms:Lookup"/>
      </xsd:simpleType>
    </xsd:element>
    <xsd:element name="LocPublishedLinkedAssetsLookup" ma:index="84" nillable="true" ma:displayName="Loc Published Linked Assets" ma:default="" ma:list="{B116CC8E-FCD3-4331-849C-1BF4DB8052AE}" ma:internalName="LocPublishedLinkedAssetsLookup" ma:readOnly="true" ma:showField="PublishedLinkedAssets" ma:web="9d035d7d-02e5-4a00-8b62-9a556aabc7b5">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c95181ba-569f-436f-adb3-78c3831fea54}"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41FC7ADF-4C62-4413-95B2-CDE72C4AD396}" ma:internalName="Markets" ma:readOnly="false" ma:showField="MarketName"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CD722278-12DA-4BA9-B56C-2624CA46C480}" ma:internalName="NumOfRatingsLookup" ma:readOnly="true" ma:showField="NumOfRating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CD722278-12DA-4BA9-B56C-2624CA46C480}" ma:internalName="PublishStatusLookup" ma:readOnly="false" ma:showField="PublishStatus"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a34c0026-7bf6-479c-b6e7-24710140ce31}"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0ef119a3-9350-4d50-81f0-e824a5745f43}" ma:internalName="TaxCatchAll" ma:showField="CatchAllData"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0ef119a3-9350-4d50-81f0-e824a5745f43}" ma:internalName="TaxCatchAllLabel" ma:readOnly="true" ma:showField="CatchAllDataLabel" ma:web="9d035d7d-02e5-4a00-8b62-9a556aabc7b5">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e8d559-4d54-460d-ba58-5d5027f88b4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51F196-8686-4BBC-8AD7-D202785C005F}">
  <ds:schemaRefs>
    <ds:schemaRef ds:uri="http://schemas.microsoft.com/office/2006/metadata/properties"/>
    <ds:schemaRef ds:uri="http://schemas.microsoft.com/office/infopath/2007/PartnerControls"/>
    <ds:schemaRef ds:uri="9d035d7d-02e5-4a00-8b62-9a556aabc7b5"/>
    <ds:schemaRef ds:uri="91e8d559-4d54-460d-ba58-5d5027f88b4d"/>
  </ds:schemaRefs>
</ds:datastoreItem>
</file>

<file path=customXml/itemProps2.xml><?xml version="1.0" encoding="utf-8"?>
<ds:datastoreItem xmlns:ds="http://schemas.openxmlformats.org/officeDocument/2006/customXml" ds:itemID="{D0914A7B-05C5-470A-9DA3-84B3C80F71F0}">
  <ds:schemaRefs>
    <ds:schemaRef ds:uri="http://schemas.microsoft.com/sharepoint/v3/contenttype/forms"/>
  </ds:schemaRefs>
</ds:datastoreItem>
</file>

<file path=customXml/itemProps3.xml><?xml version="1.0" encoding="utf-8"?>
<ds:datastoreItem xmlns:ds="http://schemas.openxmlformats.org/officeDocument/2006/customXml" ds:itemID="{20B54490-49B8-4265-9AD3-F9A65209C7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035d7d-02e5-4a00-8b62-9a556aabc7b5"/>
    <ds:schemaRef ds:uri="91e8d559-4d54-460d-ba58-5d5027f88b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Шаблон оформления с вертикальным двоичным кодом</Template>
  <TotalTime>2761</TotalTime>
  <Words>488</Words>
  <Application>Microsoft Office PowerPoint</Application>
  <PresentationFormat>Экран (4:3)</PresentationFormat>
  <Paragraphs>91</Paragraphs>
  <Slides>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Calibri</vt:lpstr>
      <vt:lpstr>Tema de Office</vt:lpstr>
      <vt:lpstr>Semnătura electronică Ghid de utilizare si cum sa obtinem.</vt:lpstr>
      <vt:lpstr>Semnatura electronica ce este si cum sa utilizam?</vt:lpstr>
      <vt:lpstr>Semnatura electronica in forma de stic</vt:lpstr>
      <vt:lpstr>Cum puteți obține semnătura electronică?</vt:lpstr>
      <vt:lpstr>Aplicarea semnăturii electronice (semnarea) pe un document</vt:lpstr>
      <vt:lpstr>Презентация PowerPoint</vt:lpstr>
      <vt:lpstr>Презентация PowerPoint</vt:lpstr>
      <vt:lpstr>Презентация PowerPoint</vt:lpstr>
      <vt:lpstr>Спасибо за просмотр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Semnătura electronică</dc:title>
  <dc:creator>Igori</dc:creator>
  <cp:lastModifiedBy>Igori</cp:lastModifiedBy>
  <cp:revision>6</cp:revision>
  <dcterms:created xsi:type="dcterms:W3CDTF">2021-12-05T17:03:01Z</dcterms:created>
  <dcterms:modified xsi:type="dcterms:W3CDTF">2021-12-17T16:35:50Z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0x010100BB2780C3CC07BD4BAA623FF9571645580400D1570604EA743043A2641365C0E91715</vt:lpwstr>
  </property>
  <property fmtid="{D5CDD505-2E9C-101B-9397-08002B2CF9AE}" pid="3" name="ImageGenCounter">
    <vt:i4>0</vt:i4>
  </property>
  <property fmtid="{D5CDD505-2E9C-101B-9397-08002B2CF9AE}" pid="4" name="ImageGenStatus">
    <vt:i4>0</vt:i4>
  </property>
  <property fmtid="{D5CDD505-2E9C-101B-9397-08002B2CF9AE}" pid="5" name="PolicheckStatus">
    <vt:i4>3</vt:i4>
  </property>
  <property fmtid="{D5CDD505-2E9C-101B-9397-08002B2CF9AE}" pid="6" name="Applications">
    <vt:lpwstr>53;#;#407;#</vt:lpwstr>
  </property>
  <property fmtid="{D5CDD505-2E9C-101B-9397-08002B2CF9AE}" pid="7" name="PolicheckCounter">
    <vt:i4>1</vt:i4>
  </property>
  <property fmtid="{D5CDD505-2E9C-101B-9397-08002B2CF9AE}" pid="8" name="ImageGenTimestamp">
    <vt:filetime>2011-01-25T00:12:42Z</vt:filetime>
  </property>
  <property fmtid="{D5CDD505-2E9C-101B-9397-08002B2CF9AE}" pid="9" name="PolicheckTimestamp">
    <vt:filetime>2011-04-28T14:55:59Z</vt:filetime>
  </property>
</Properties>
</file>