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Ігорь Бедюх" userId="61278dcc0c63dea1" providerId="LiveId" clId="{06E1E403-73EE-4FD9-AD0C-46B198D962E3}"/>
    <pc:docChg chg="undo custSel addSld modSld">
      <pc:chgData name="Ігорь Бедюх" userId="61278dcc0c63dea1" providerId="LiveId" clId="{06E1E403-73EE-4FD9-AD0C-46B198D962E3}" dt="2023-11-29T18:49:16.066" v="899" actId="20577"/>
      <pc:docMkLst>
        <pc:docMk/>
      </pc:docMkLst>
      <pc:sldChg chg="addSp delSp modSp new mod">
        <pc:chgData name="Ігорь Бедюх" userId="61278dcc0c63dea1" providerId="LiveId" clId="{06E1E403-73EE-4FD9-AD0C-46B198D962E3}" dt="2023-11-29T14:50:24.848" v="77" actId="1076"/>
        <pc:sldMkLst>
          <pc:docMk/>
          <pc:sldMk cId="2018047780" sldId="256"/>
        </pc:sldMkLst>
        <pc:spChg chg="del mod">
          <ac:chgData name="Ігорь Бедюх" userId="61278dcc0c63dea1" providerId="LiveId" clId="{06E1E403-73EE-4FD9-AD0C-46B198D962E3}" dt="2023-11-29T14:48:10.700" v="7"/>
          <ac:spMkLst>
            <pc:docMk/>
            <pc:sldMk cId="2018047780" sldId="256"/>
            <ac:spMk id="2" creationId="{0A9F5B92-6B41-49FF-BFA6-04D5832B2B4A}"/>
          </ac:spMkLst>
        </pc:spChg>
        <pc:spChg chg="del mod">
          <ac:chgData name="Ігорь Бедюх" userId="61278dcc0c63dea1" providerId="LiveId" clId="{06E1E403-73EE-4FD9-AD0C-46B198D962E3}" dt="2023-11-29T14:50:01.769" v="64"/>
          <ac:spMkLst>
            <pc:docMk/>
            <pc:sldMk cId="2018047780" sldId="256"/>
            <ac:spMk id="3" creationId="{DA80C2EC-0500-403C-A4F7-B12111F805D7}"/>
          </ac:spMkLst>
        </pc:spChg>
        <pc:spChg chg="add mod">
          <ac:chgData name="Ігорь Бедюх" userId="61278dcc0c63dea1" providerId="LiveId" clId="{06E1E403-73EE-4FD9-AD0C-46B198D962E3}" dt="2023-11-29T14:50:13.099" v="69" actId="27636"/>
          <ac:spMkLst>
            <pc:docMk/>
            <pc:sldMk cId="2018047780" sldId="256"/>
            <ac:spMk id="4" creationId="{CDC884A8-BE37-4884-9958-9A6BF84CC01A}"/>
          </ac:spMkLst>
        </pc:spChg>
        <pc:spChg chg="add mod">
          <ac:chgData name="Ігорь Бедюх" userId="61278dcc0c63dea1" providerId="LiveId" clId="{06E1E403-73EE-4FD9-AD0C-46B198D962E3}" dt="2023-11-29T14:50:24.848" v="77" actId="1076"/>
          <ac:spMkLst>
            <pc:docMk/>
            <pc:sldMk cId="2018047780" sldId="256"/>
            <ac:spMk id="5" creationId="{D93B895B-22ED-4555-8C60-B00DE7F1CECB}"/>
          </ac:spMkLst>
        </pc:spChg>
      </pc:sldChg>
      <pc:sldChg chg="addSp delSp modSp new mod">
        <pc:chgData name="Ігорь Бедюх" userId="61278dcc0c63dea1" providerId="LiveId" clId="{06E1E403-73EE-4FD9-AD0C-46B198D962E3}" dt="2023-11-29T16:04:38.440" v="608" actId="1076"/>
        <pc:sldMkLst>
          <pc:docMk/>
          <pc:sldMk cId="1829986334" sldId="257"/>
        </pc:sldMkLst>
        <pc:spChg chg="add del">
          <ac:chgData name="Ігорь Бедюх" userId="61278dcc0c63dea1" providerId="LiveId" clId="{06E1E403-73EE-4FD9-AD0C-46B198D962E3}" dt="2023-11-29T15:14:48.984" v="79" actId="478"/>
          <ac:spMkLst>
            <pc:docMk/>
            <pc:sldMk cId="1829986334" sldId="257"/>
            <ac:spMk id="3" creationId="{D2A5E895-C182-4A8D-9D59-CF5C65256FBD}"/>
          </ac:spMkLst>
        </pc:spChg>
        <pc:spChg chg="add mod">
          <ac:chgData name="Ігорь Бедюх" userId="61278dcc0c63dea1" providerId="LiveId" clId="{06E1E403-73EE-4FD9-AD0C-46B198D962E3}" dt="2023-11-29T16:04:38.440" v="608" actId="1076"/>
          <ac:spMkLst>
            <pc:docMk/>
            <pc:sldMk cId="1829986334" sldId="257"/>
            <ac:spMk id="5" creationId="{8023FDB5-5089-4E33-8389-E88CDBF783E1}"/>
          </ac:spMkLst>
        </pc:spChg>
        <pc:spChg chg="add mod">
          <ac:chgData name="Ігорь Бедюх" userId="61278dcc0c63dea1" providerId="LiveId" clId="{06E1E403-73EE-4FD9-AD0C-46B198D962E3}" dt="2023-11-29T15:21:54.808" v="150" actId="14100"/>
          <ac:spMkLst>
            <pc:docMk/>
            <pc:sldMk cId="1829986334" sldId="257"/>
            <ac:spMk id="7" creationId="{C875242A-D4E2-44B5-AD24-A5ED13FFB6C6}"/>
          </ac:spMkLst>
        </pc:spChg>
        <pc:picChg chg="add mod">
          <ac:chgData name="Ігорь Бедюх" userId="61278dcc0c63dea1" providerId="LiveId" clId="{06E1E403-73EE-4FD9-AD0C-46B198D962E3}" dt="2023-11-29T15:22:59.068" v="169" actId="1076"/>
          <ac:picMkLst>
            <pc:docMk/>
            <pc:sldMk cId="1829986334" sldId="257"/>
            <ac:picMk id="8" creationId="{E1396CE8-11E4-481F-AC0D-D963B0C461A9}"/>
          </ac:picMkLst>
        </pc:picChg>
      </pc:sldChg>
      <pc:sldChg chg="addSp delSp modSp new mod">
        <pc:chgData name="Ігорь Бедюх" userId="61278dcc0c63dea1" providerId="LiveId" clId="{06E1E403-73EE-4FD9-AD0C-46B198D962E3}" dt="2023-11-29T18:45:26.584" v="821" actId="1076"/>
        <pc:sldMkLst>
          <pc:docMk/>
          <pc:sldMk cId="4058894644" sldId="258"/>
        </pc:sldMkLst>
        <pc:spChg chg="add del mod">
          <ac:chgData name="Ігорь Бедюх" userId="61278dcc0c63dea1" providerId="LiveId" clId="{06E1E403-73EE-4FD9-AD0C-46B198D962E3}" dt="2023-11-29T15:35:58.093" v="174" actId="22"/>
          <ac:spMkLst>
            <pc:docMk/>
            <pc:sldMk cId="4058894644" sldId="258"/>
            <ac:spMk id="3" creationId="{12685BBA-6AE6-4D98-89C3-FE313AB7CD6E}"/>
          </ac:spMkLst>
        </pc:spChg>
        <pc:spChg chg="add mod">
          <ac:chgData name="Ігорь Бедюх" userId="61278dcc0c63dea1" providerId="LiveId" clId="{06E1E403-73EE-4FD9-AD0C-46B198D962E3}" dt="2023-11-29T16:04:33.923" v="607" actId="1076"/>
          <ac:spMkLst>
            <pc:docMk/>
            <pc:sldMk cId="4058894644" sldId="258"/>
            <ac:spMk id="5" creationId="{BC1169E6-020D-40C8-9965-0E6983523088}"/>
          </ac:spMkLst>
        </pc:spChg>
        <pc:spChg chg="add mod">
          <ac:chgData name="Ігорь Бедюх" userId="61278dcc0c63dea1" providerId="LiveId" clId="{06E1E403-73EE-4FD9-AD0C-46B198D962E3}" dt="2023-11-29T17:12:51.804" v="739" actId="20577"/>
          <ac:spMkLst>
            <pc:docMk/>
            <pc:sldMk cId="4058894644" sldId="258"/>
            <ac:spMk id="7" creationId="{015DA6D8-C3F7-4D60-9A6A-5CF97380E20F}"/>
          </ac:spMkLst>
        </pc:spChg>
        <pc:spChg chg="add mod">
          <ac:chgData name="Ігорь Бедюх" userId="61278dcc0c63dea1" providerId="LiveId" clId="{06E1E403-73EE-4FD9-AD0C-46B198D962E3}" dt="2023-11-29T15:44:45.946" v="399" actId="14100"/>
          <ac:spMkLst>
            <pc:docMk/>
            <pc:sldMk cId="4058894644" sldId="258"/>
            <ac:spMk id="9" creationId="{F8F36480-1DF0-45FD-8B7B-34E9071DD96D}"/>
          </ac:spMkLst>
        </pc:spChg>
        <pc:spChg chg="add mod">
          <ac:chgData name="Ігорь Бедюх" userId="61278dcc0c63dea1" providerId="LiveId" clId="{06E1E403-73EE-4FD9-AD0C-46B198D962E3}" dt="2023-11-29T15:46:14.281" v="433" actId="1076"/>
          <ac:spMkLst>
            <pc:docMk/>
            <pc:sldMk cId="4058894644" sldId="258"/>
            <ac:spMk id="11" creationId="{A2DAE08F-8B1F-45A3-A1FC-8EC8CD52FF44}"/>
          </ac:spMkLst>
        </pc:spChg>
        <pc:spChg chg="add mod">
          <ac:chgData name="Ігорь Бедюх" userId="61278dcc0c63dea1" providerId="LiveId" clId="{06E1E403-73EE-4FD9-AD0C-46B198D962E3}" dt="2023-11-29T15:46:12.513" v="432" actId="1076"/>
          <ac:spMkLst>
            <pc:docMk/>
            <pc:sldMk cId="4058894644" sldId="258"/>
            <ac:spMk id="13" creationId="{71833974-3F03-4B76-A743-82451AD505B3}"/>
          </ac:spMkLst>
        </pc:spChg>
        <pc:spChg chg="add mod">
          <ac:chgData name="Ігорь Бедюх" userId="61278dcc0c63dea1" providerId="LiveId" clId="{06E1E403-73EE-4FD9-AD0C-46B198D962E3}" dt="2023-11-29T15:49:17.411" v="508" actId="14100"/>
          <ac:spMkLst>
            <pc:docMk/>
            <pc:sldMk cId="4058894644" sldId="258"/>
            <ac:spMk id="15" creationId="{1FDEA1A3-B1B1-460F-AC7C-3627A895FA16}"/>
          </ac:spMkLst>
        </pc:spChg>
        <pc:spChg chg="add mod">
          <ac:chgData name="Ігорь Бедюх" userId="61278dcc0c63dea1" providerId="LiveId" clId="{06E1E403-73EE-4FD9-AD0C-46B198D962E3}" dt="2023-11-29T15:50:22.201" v="520" actId="1076"/>
          <ac:spMkLst>
            <pc:docMk/>
            <pc:sldMk cId="4058894644" sldId="258"/>
            <ac:spMk id="17" creationId="{62E9F78B-11F9-4DC8-95C6-4CA38EA8B795}"/>
          </ac:spMkLst>
        </pc:spChg>
        <pc:spChg chg="add mod">
          <ac:chgData name="Ігорь Бедюх" userId="61278dcc0c63dea1" providerId="LiveId" clId="{06E1E403-73EE-4FD9-AD0C-46B198D962E3}" dt="2023-11-29T18:45:26.584" v="821" actId="1076"/>
          <ac:spMkLst>
            <pc:docMk/>
            <pc:sldMk cId="4058894644" sldId="258"/>
            <ac:spMk id="19" creationId="{568E75E7-14DD-427E-8EEE-357FDF7A1A89}"/>
          </ac:spMkLst>
        </pc:spChg>
        <pc:spChg chg="add mod">
          <ac:chgData name="Ігорь Бедюх" userId="61278dcc0c63dea1" providerId="LiveId" clId="{06E1E403-73EE-4FD9-AD0C-46B198D962E3}" dt="2023-11-29T15:53:31.112" v="536" actId="1076"/>
          <ac:spMkLst>
            <pc:docMk/>
            <pc:sldMk cId="4058894644" sldId="258"/>
            <ac:spMk id="21" creationId="{071A0F43-58A9-4CCD-BA3A-31D4E67E31C0}"/>
          </ac:spMkLst>
        </pc:spChg>
        <pc:spChg chg="add mod">
          <ac:chgData name="Ігорь Бедюх" userId="61278dcc0c63dea1" providerId="LiveId" clId="{06E1E403-73EE-4FD9-AD0C-46B198D962E3}" dt="2023-11-29T15:53:54.486" v="550" actId="1038"/>
          <ac:spMkLst>
            <pc:docMk/>
            <pc:sldMk cId="4058894644" sldId="258"/>
            <ac:spMk id="23" creationId="{C8265B84-242F-4F87-8537-9B2B8A02EBF4}"/>
          </ac:spMkLst>
        </pc:spChg>
        <pc:spChg chg="add mod">
          <ac:chgData name="Ігорь Бедюх" userId="61278dcc0c63dea1" providerId="LiveId" clId="{06E1E403-73EE-4FD9-AD0C-46B198D962E3}" dt="2023-11-29T15:53:38.554" v="538" actId="1076"/>
          <ac:spMkLst>
            <pc:docMk/>
            <pc:sldMk cId="4058894644" sldId="258"/>
            <ac:spMk id="24" creationId="{E95F8085-46FA-4F89-9E6C-272B1BA0B50D}"/>
          </ac:spMkLst>
        </pc:spChg>
      </pc:sldChg>
      <pc:sldChg chg="addSp modSp new mod">
        <pc:chgData name="Ігорь Бедюх" userId="61278dcc0c63dea1" providerId="LiveId" clId="{06E1E403-73EE-4FD9-AD0C-46B198D962E3}" dt="2023-11-29T17:10:07.407" v="738" actId="12"/>
        <pc:sldMkLst>
          <pc:docMk/>
          <pc:sldMk cId="203669722" sldId="259"/>
        </pc:sldMkLst>
        <pc:spChg chg="add mod">
          <ac:chgData name="Ігорь Бедюх" userId="61278dcc0c63dea1" providerId="LiveId" clId="{06E1E403-73EE-4FD9-AD0C-46B198D962E3}" dt="2023-11-29T16:04:29.479" v="606" actId="1076"/>
          <ac:spMkLst>
            <pc:docMk/>
            <pc:sldMk cId="203669722" sldId="259"/>
            <ac:spMk id="2" creationId="{B2D404A6-B5DA-4498-93E1-288743BF3B66}"/>
          </ac:spMkLst>
        </pc:spChg>
        <pc:spChg chg="add mod">
          <ac:chgData name="Ігорь Бедюх" userId="61278dcc0c63dea1" providerId="LiveId" clId="{06E1E403-73EE-4FD9-AD0C-46B198D962E3}" dt="2023-11-29T16:14:33.065" v="731" actId="14100"/>
          <ac:spMkLst>
            <pc:docMk/>
            <pc:sldMk cId="203669722" sldId="259"/>
            <ac:spMk id="4" creationId="{2A3DC7B2-0F38-4F4A-BC49-35D3286E44DA}"/>
          </ac:spMkLst>
        </pc:spChg>
        <pc:spChg chg="add mod">
          <ac:chgData name="Ігорь Бедюх" userId="61278dcc0c63dea1" providerId="LiveId" clId="{06E1E403-73EE-4FD9-AD0C-46B198D962E3}" dt="2023-11-29T17:10:07.407" v="738" actId="12"/>
          <ac:spMkLst>
            <pc:docMk/>
            <pc:sldMk cId="203669722" sldId="259"/>
            <ac:spMk id="6" creationId="{A539F1DB-BE90-4DE0-971E-8C01370BC431}"/>
          </ac:spMkLst>
        </pc:spChg>
      </pc:sldChg>
      <pc:sldChg chg="addSp delSp modSp new mod">
        <pc:chgData name="Ігорь Бедюх" userId="61278dcc0c63dea1" providerId="LiveId" clId="{06E1E403-73EE-4FD9-AD0C-46B198D962E3}" dt="2023-11-29T18:49:16.066" v="899" actId="20577"/>
        <pc:sldMkLst>
          <pc:docMk/>
          <pc:sldMk cId="2458174787" sldId="260"/>
        </pc:sldMkLst>
        <pc:spChg chg="add del">
          <ac:chgData name="Ігорь Бедюх" userId="61278dcc0c63dea1" providerId="LiveId" clId="{06E1E403-73EE-4FD9-AD0C-46B198D962E3}" dt="2023-11-29T18:34:41.685" v="742" actId="22"/>
          <ac:spMkLst>
            <pc:docMk/>
            <pc:sldMk cId="2458174787" sldId="260"/>
            <ac:spMk id="3" creationId="{3ECFB91E-2435-4BC2-BA91-DDBE127D55F5}"/>
          </ac:spMkLst>
        </pc:spChg>
        <pc:spChg chg="add mod">
          <ac:chgData name="Ігорь Бедюх" userId="61278dcc0c63dea1" providerId="LiveId" clId="{06E1E403-73EE-4FD9-AD0C-46B198D962E3}" dt="2023-11-29T18:35:00.144" v="779" actId="20577"/>
          <ac:spMkLst>
            <pc:docMk/>
            <pc:sldMk cId="2458174787" sldId="260"/>
            <ac:spMk id="4" creationId="{45FA38B1-5A6F-4302-AA93-D6EB2D07FF04}"/>
          </ac:spMkLst>
        </pc:spChg>
        <pc:spChg chg="add mod">
          <ac:chgData name="Ігорь Бедюх" userId="61278dcc0c63dea1" providerId="LiveId" clId="{06E1E403-73EE-4FD9-AD0C-46B198D962E3}" dt="2023-11-29T18:49:16.066" v="899" actId="20577"/>
          <ac:spMkLst>
            <pc:docMk/>
            <pc:sldMk cId="2458174787" sldId="260"/>
            <ac:spMk id="6" creationId="{D1768E27-CCC6-475D-BDE5-F51D8BD76E5A}"/>
          </ac:spMkLst>
        </pc:spChg>
        <pc:spChg chg="add mod">
          <ac:chgData name="Ігорь Бедюх" userId="61278dcc0c63dea1" providerId="LiveId" clId="{06E1E403-73EE-4FD9-AD0C-46B198D962E3}" dt="2023-11-29T18:48:17.842" v="889" actId="1036"/>
          <ac:spMkLst>
            <pc:docMk/>
            <pc:sldMk cId="2458174787" sldId="260"/>
            <ac:spMk id="8" creationId="{0B394DA1-B99A-45D9-8A6B-E481677026D7}"/>
          </ac:spMkLst>
        </pc:spChg>
        <pc:spChg chg="add mod">
          <ac:chgData name="Ігорь Бедюх" userId="61278dcc0c63dea1" providerId="LiveId" clId="{06E1E403-73EE-4FD9-AD0C-46B198D962E3}" dt="2023-11-29T18:42:52.675" v="797" actId="403"/>
          <ac:spMkLst>
            <pc:docMk/>
            <pc:sldMk cId="2458174787" sldId="260"/>
            <ac:spMk id="10" creationId="{6D8F1E57-5EBC-49C7-AB9C-33A1E9A35192}"/>
          </ac:spMkLst>
        </pc:spChg>
        <pc:spChg chg="add mod">
          <ac:chgData name="Ігорь Бедюх" userId="61278dcc0c63dea1" providerId="LiveId" clId="{06E1E403-73EE-4FD9-AD0C-46B198D962E3}" dt="2023-11-29T18:48:01.032" v="883" actId="1076"/>
          <ac:spMkLst>
            <pc:docMk/>
            <pc:sldMk cId="2458174787" sldId="260"/>
            <ac:spMk id="12" creationId="{9C5569BF-18E7-42F7-9DDB-EB96997AED55}"/>
          </ac:spMkLst>
        </pc:spChg>
        <pc:spChg chg="add del">
          <ac:chgData name="Ігорь Бедюх" userId="61278dcc0c63dea1" providerId="LiveId" clId="{06E1E403-73EE-4FD9-AD0C-46B198D962E3}" dt="2023-11-29T18:45:13.129" v="820" actId="22"/>
          <ac:spMkLst>
            <pc:docMk/>
            <pc:sldMk cId="2458174787" sldId="260"/>
            <ac:spMk id="14" creationId="{F0426A61-9466-4794-9026-5D8B2E95CE9F}"/>
          </ac:spMkLst>
        </pc:spChg>
        <pc:spChg chg="add del mod">
          <ac:chgData name="Ігорь Бедюх" userId="61278dcc0c63dea1" providerId="LiveId" clId="{06E1E403-73EE-4FD9-AD0C-46B198D962E3}" dt="2023-11-29T18:46:06.633" v="861" actId="478"/>
          <ac:spMkLst>
            <pc:docMk/>
            <pc:sldMk cId="2458174787" sldId="260"/>
            <ac:spMk id="16" creationId="{150BE0DF-9BF2-464E-8097-589A278102F2}"/>
          </ac:spMkLst>
        </pc:spChg>
        <pc:spChg chg="add del">
          <ac:chgData name="Ігорь Бедюх" userId="61278dcc0c63dea1" providerId="LiveId" clId="{06E1E403-73EE-4FD9-AD0C-46B198D962E3}" dt="2023-11-29T18:46:19.427" v="865" actId="11529"/>
          <ac:spMkLst>
            <pc:docMk/>
            <pc:sldMk cId="2458174787" sldId="260"/>
            <ac:spMk id="19" creationId="{492958B8-3FD9-4880-9505-F6EC23B70B60}"/>
          </ac:spMkLst>
        </pc:spChg>
        <pc:spChg chg="add mod">
          <ac:chgData name="Ігорь Бедюх" userId="61278dcc0c63dea1" providerId="LiveId" clId="{06E1E403-73EE-4FD9-AD0C-46B198D962E3}" dt="2023-11-29T18:48:49.336" v="894" actId="1076"/>
          <ac:spMkLst>
            <pc:docMk/>
            <pc:sldMk cId="2458174787" sldId="260"/>
            <ac:spMk id="20" creationId="{13D3056A-19CB-4342-B813-B5C0F95B857E}"/>
          </ac:spMkLst>
        </pc:spChg>
        <pc:spChg chg="add del mod">
          <ac:chgData name="Ігорь Бедюх" userId="61278dcc0c63dea1" providerId="LiveId" clId="{06E1E403-73EE-4FD9-AD0C-46B198D962E3}" dt="2023-11-29T18:47:49.027" v="880" actId="478"/>
          <ac:spMkLst>
            <pc:docMk/>
            <pc:sldMk cId="2458174787" sldId="260"/>
            <ac:spMk id="21" creationId="{E0CD32D5-0108-4336-9569-50317DEABAB0}"/>
          </ac:spMkLst>
        </pc:spChg>
        <pc:spChg chg="add del mod">
          <ac:chgData name="Ігорь Бедюх" userId="61278dcc0c63dea1" providerId="LiveId" clId="{06E1E403-73EE-4FD9-AD0C-46B198D962E3}" dt="2023-11-29T18:48:13.555" v="886" actId="478"/>
          <ac:spMkLst>
            <pc:docMk/>
            <pc:sldMk cId="2458174787" sldId="260"/>
            <ac:spMk id="22" creationId="{4B26609A-2733-4114-A2C5-5790A5C77E73}"/>
          </ac:spMkLst>
        </pc:spChg>
        <pc:spChg chg="add mod">
          <ac:chgData name="Ігорь Бедюх" userId="61278dcc0c63dea1" providerId="LiveId" clId="{06E1E403-73EE-4FD9-AD0C-46B198D962E3}" dt="2023-11-29T18:48:52.043" v="895" actId="1076"/>
          <ac:spMkLst>
            <pc:docMk/>
            <pc:sldMk cId="2458174787" sldId="260"/>
            <ac:spMk id="23" creationId="{A7BF744E-6694-4FBA-AFC3-016B563026C2}"/>
          </ac:spMkLst>
        </pc:spChg>
        <pc:cxnChg chg="add del mod">
          <ac:chgData name="Ігорь Бедюх" userId="61278dcc0c63dea1" providerId="LiveId" clId="{06E1E403-73EE-4FD9-AD0C-46B198D962E3}" dt="2023-11-29T18:46:20.396" v="867" actId="11529"/>
          <ac:cxnSpMkLst>
            <pc:docMk/>
            <pc:sldMk cId="2458174787" sldId="260"/>
            <ac:cxnSpMk id="18" creationId="{76E1D71E-CD98-4286-A4CA-B331E6B10D19}"/>
          </ac:cxnSpMkLst>
        </pc:cxnChg>
      </pc:sldChg>
      <pc:sldMasterChg chg="addSldLayout">
        <pc:chgData name="Ігорь Бедюх" userId="61278dcc0c63dea1" providerId="LiveId" clId="{06E1E403-73EE-4FD9-AD0C-46B198D962E3}" dt="2023-11-29T14:32:51.896" v="0" actId="680"/>
        <pc:sldMasterMkLst>
          <pc:docMk/>
          <pc:sldMasterMk cId="4053579177" sldId="2147483648"/>
        </pc:sldMasterMkLst>
        <pc:sldLayoutChg chg="add">
          <pc:chgData name="Ігорь Бедюх" userId="61278dcc0c63dea1" providerId="LiveId" clId="{06E1E403-73EE-4FD9-AD0C-46B198D962E3}" dt="2023-11-29T14:32:51.896" v="0" actId="680"/>
          <pc:sldLayoutMkLst>
            <pc:docMk/>
            <pc:sldMasterMk cId="4053579177" sldId="2147483648"/>
            <pc:sldLayoutMk cId="3510919853" sldId="2147483649"/>
          </pc:sldLayoutMkLst>
        </pc:sldLayoutChg>
      </pc:sldMasterChg>
    </pc:docChg>
  </pc:docChgLst>
  <pc:docChgLst>
    <pc:chgData name="Ігорь Бедюх" userId="61278dcc0c63dea1" providerId="LiveId" clId="{463630DB-E1F3-493B-A0AA-78C6244BAA77}"/>
    <pc:docChg chg="modSld sldOrd">
      <pc:chgData name="Ігорь Бедюх" userId="61278dcc0c63dea1" providerId="LiveId" clId="{463630DB-E1F3-493B-A0AA-78C6244BAA77}" dt="2023-11-30T09:55:53.693" v="1"/>
      <pc:docMkLst>
        <pc:docMk/>
      </pc:docMkLst>
      <pc:sldChg chg="ord">
        <pc:chgData name="Ігорь Бедюх" userId="61278dcc0c63dea1" providerId="LiveId" clId="{463630DB-E1F3-493B-A0AA-78C6244BAA77}" dt="2023-11-30T09:55:53.693" v="1"/>
        <pc:sldMkLst>
          <pc:docMk/>
          <pc:sldMk cId="2458174787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5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1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58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6334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76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022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914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25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47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26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0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97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7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0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6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06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90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DC884A8-BE37-4884-9958-9A6BF84CC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259" y="416126"/>
            <a:ext cx="10412360" cy="3328988"/>
          </a:xfrm>
        </p:spPr>
        <p:txBody>
          <a:bodyPr>
            <a:normAutofit/>
          </a:bodyPr>
          <a:lstStyle/>
          <a:p>
            <a:pPr algn="ctr"/>
            <a:r>
              <a:rPr lang="uk-UA" sz="6000" dirty="0"/>
              <a:t>Презентація на тему</a:t>
            </a:r>
            <a:r>
              <a:rPr lang="en-US" sz="6000" dirty="0"/>
              <a:t>:</a:t>
            </a:r>
            <a:br>
              <a:rPr lang="uk-UA" sz="6000" dirty="0"/>
            </a:br>
            <a:r>
              <a:rPr lang="en-US" sz="6000" dirty="0">
                <a:solidFill>
                  <a:schemeClr val="tx1"/>
                </a:solidFill>
              </a:rPr>
              <a:t>DSL </a:t>
            </a:r>
            <a:r>
              <a:rPr lang="uk-UA" sz="6000" dirty="0">
                <a:solidFill>
                  <a:schemeClr val="tx1"/>
                </a:solidFill>
              </a:rPr>
              <a:t>для опису завдань у проекті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93B895B-22ED-4555-8C60-B00DE7F1C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0426" y="4738586"/>
            <a:ext cx="6332640" cy="860425"/>
          </a:xfrm>
        </p:spPr>
        <p:txBody>
          <a:bodyPr>
            <a:noAutofit/>
          </a:bodyPr>
          <a:lstStyle/>
          <a:p>
            <a:pPr algn="r"/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Підготували студенти групи КС33</a:t>
            </a:r>
          </a:p>
          <a:p>
            <a:pPr algn="r"/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ЯНЕНКО Р. І.</a:t>
            </a:r>
          </a:p>
          <a:p>
            <a:pPr algn="r"/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БЕДЮХ І.О.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04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23FDB5-5089-4E33-8389-E88CDBF783E1}"/>
              </a:ext>
            </a:extLst>
          </p:cNvPr>
          <p:cNvSpPr txBox="1"/>
          <p:nvPr/>
        </p:nvSpPr>
        <p:spPr>
          <a:xfrm>
            <a:off x="3048000" y="37067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cap="all" dirty="0" err="1">
                <a:ea typeface="+mj-ea"/>
                <a:cs typeface="+mj-cs"/>
              </a:rPr>
              <a:t>Що</a:t>
            </a:r>
            <a:r>
              <a:rPr lang="ru-RU" sz="4000" b="1" cap="all" dirty="0">
                <a:ea typeface="+mj-ea"/>
                <a:cs typeface="+mj-cs"/>
              </a:rPr>
              <a:t> </a:t>
            </a:r>
            <a:r>
              <a:rPr lang="ru-RU" sz="4000" b="1" cap="all" dirty="0" err="1">
                <a:ea typeface="+mj-ea"/>
                <a:cs typeface="+mj-cs"/>
              </a:rPr>
              <a:t>таке</a:t>
            </a:r>
            <a:r>
              <a:rPr lang="ru-RU" sz="4000" b="1" cap="all" dirty="0">
                <a:ea typeface="+mj-ea"/>
                <a:cs typeface="+mj-cs"/>
              </a:rPr>
              <a:t> </a:t>
            </a:r>
            <a:r>
              <a:rPr lang="en-US" sz="4000" b="1" cap="all" dirty="0" err="1">
                <a:ea typeface="+mj-ea"/>
                <a:cs typeface="+mj-cs"/>
              </a:rPr>
              <a:t>Dsl</a:t>
            </a:r>
            <a:r>
              <a:rPr lang="uk-UA" sz="4000" b="1" cap="all" dirty="0">
                <a:ea typeface="+mj-ea"/>
                <a:cs typeface="+mj-cs"/>
              </a:rPr>
              <a:t>?</a:t>
            </a:r>
            <a:endParaRPr lang="uk-UA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5242A-D4E2-44B5-AD24-A5ED13FFB6C6}"/>
              </a:ext>
            </a:extLst>
          </p:cNvPr>
          <p:cNvSpPr txBox="1"/>
          <p:nvPr/>
        </p:nvSpPr>
        <p:spPr>
          <a:xfrm>
            <a:off x="226142" y="1713356"/>
            <a:ext cx="646962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b="0" i="0" dirty="0">
                <a:effectLst/>
              </a:rPr>
              <a:t>Предметно-орієнтована мова програмування (</a:t>
            </a:r>
            <a:r>
              <a:rPr lang="en-US" sz="2000" b="0" i="0" dirty="0">
                <a:effectLst/>
              </a:rPr>
              <a:t>DSL) - </a:t>
            </a:r>
            <a:r>
              <a:rPr lang="uk-UA" sz="2000" b="0" i="0" dirty="0">
                <a:effectLst/>
              </a:rPr>
              <a:t>це мова, яка спеціалізується на вирішенні конкретних завдань у певній галузі. Вона надає зручні та специфічні засоби для вирішення проблеми в цій області. </a:t>
            </a:r>
            <a:r>
              <a:rPr lang="en-US" sz="2000" b="0" i="0" dirty="0">
                <a:effectLst/>
              </a:rPr>
              <a:t>DSL </a:t>
            </a:r>
            <a:r>
              <a:rPr lang="uk-UA" sz="2000" b="0" i="0" dirty="0">
                <a:effectLst/>
              </a:rPr>
              <a:t>відрізняється від </a:t>
            </a:r>
            <a:r>
              <a:rPr lang="uk-UA" sz="2000" b="0" i="0" dirty="0" err="1">
                <a:effectLst/>
              </a:rPr>
              <a:t>загальнопризначених</a:t>
            </a:r>
            <a:r>
              <a:rPr lang="uk-UA" sz="2000" b="0" i="0" dirty="0">
                <a:effectLst/>
              </a:rPr>
              <a:t> мов програмування, орієнтуючись на конкретні вимоги предмету. Термін став популярним з розвитком моделювання в різних галузях. На відміну від загальних мов, </a:t>
            </a:r>
            <a:r>
              <a:rPr lang="en-US" sz="2000" b="0" i="0" dirty="0">
                <a:effectLst/>
              </a:rPr>
              <a:t>DSL </a:t>
            </a:r>
            <a:r>
              <a:rPr lang="uk-UA" sz="2000" b="0" i="0" dirty="0">
                <a:effectLst/>
              </a:rPr>
              <a:t>часто використовується для більш ефективного вирішення обмежених завдань в спеціалізованій сфері.</a:t>
            </a:r>
            <a:endParaRPr lang="uk-UA" sz="2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1396CE8-11E4-481F-AC0D-D963B0C46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246" y="2084439"/>
            <a:ext cx="5201264" cy="319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86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1169E6-020D-40C8-9965-0E6983523088}"/>
              </a:ext>
            </a:extLst>
          </p:cNvPr>
          <p:cNvSpPr txBox="1"/>
          <p:nvPr/>
        </p:nvSpPr>
        <p:spPr>
          <a:xfrm>
            <a:off x="1700980" y="380924"/>
            <a:ext cx="85540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b="1" cap="all" dirty="0" err="1">
                <a:solidFill>
                  <a:prstClr val="white"/>
                </a:solidFill>
                <a:latin typeface="Century Gothic" panose="020B0502020202020204"/>
              </a:rPr>
              <a:t>Переваги</a:t>
            </a:r>
            <a:r>
              <a:rPr lang="ru-RU" sz="4000" b="1" cap="all" dirty="0">
                <a:solidFill>
                  <a:prstClr val="white"/>
                </a:solidFill>
                <a:latin typeface="Century Gothic" panose="020B0502020202020204"/>
              </a:rPr>
              <a:t> </a:t>
            </a:r>
            <a:r>
              <a:rPr lang="ru-RU" sz="4000" b="1" cap="all" dirty="0" err="1">
                <a:solidFill>
                  <a:prstClr val="white"/>
                </a:solidFill>
                <a:latin typeface="Century Gothic" panose="020B0502020202020204"/>
              </a:rPr>
              <a:t>використан</a:t>
            </a:r>
            <a:r>
              <a:rPr lang="uk-UA" sz="4000" b="1" cap="all" dirty="0">
                <a:solidFill>
                  <a:prstClr val="white"/>
                </a:solidFill>
                <a:latin typeface="Century Gothic" panose="020B0502020202020204"/>
              </a:rPr>
              <a:t>ня </a:t>
            </a:r>
            <a:r>
              <a:rPr lang="en-US" sz="4000" b="1" cap="all" dirty="0">
                <a:solidFill>
                  <a:prstClr val="white"/>
                </a:solidFill>
                <a:latin typeface="Century Gothic" panose="020B0502020202020204"/>
              </a:rPr>
              <a:t>DSL </a:t>
            </a:r>
            <a:r>
              <a:rPr lang="uk-UA" sz="4000" b="1" cap="all" dirty="0">
                <a:solidFill>
                  <a:prstClr val="white"/>
                </a:solidFill>
                <a:latin typeface="Century Gothic" panose="020B0502020202020204"/>
              </a:rPr>
              <a:t>в проекті</a:t>
            </a:r>
            <a:endParaRPr kumimoji="0" lang="uk-UA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5DA6D8-C3F7-4D60-9A6A-5CF97380E20F}"/>
              </a:ext>
            </a:extLst>
          </p:cNvPr>
          <p:cNvSpPr txBox="1"/>
          <p:nvPr/>
        </p:nvSpPr>
        <p:spPr>
          <a:xfrm>
            <a:off x="334297" y="1881335"/>
            <a:ext cx="116708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Домен-специфічні мови програмування (</a:t>
            </a:r>
            <a:r>
              <a:rPr lang="en-US" dirty="0"/>
              <a:t>DSL) </a:t>
            </a:r>
            <a:r>
              <a:rPr lang="uk-UA" dirty="0"/>
              <a:t>стають дедалі популярнішим інструментом у розробці програмного забезпечення. Їх використання в проектах має безліч переваг, які впливають на ефективність, читабельність коду та загальну продуктивність команди.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F36480-1DF0-45FD-8B7B-34E9071DD96D}"/>
              </a:ext>
            </a:extLst>
          </p:cNvPr>
          <p:cNvSpPr txBox="1"/>
          <p:nvPr/>
        </p:nvSpPr>
        <p:spPr>
          <a:xfrm>
            <a:off x="4739150" y="2951946"/>
            <a:ext cx="6558115" cy="9541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/>
            <a:r>
              <a:rPr lang="en-US" sz="1400"/>
              <a:t>DSL </a:t>
            </a:r>
            <a:r>
              <a:rPr lang="uk-UA" sz="1400"/>
              <a:t>дозволяє програмістам працювати на більш вищому рівні абстракції, використовуючи спеціалізовані конструкції мови для опису завдань. Це призводить до ефективного вирішення завдань і скорочення часу розробки</a:t>
            </a:r>
            <a:endParaRPr lang="uk-UA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DAE08F-8B1F-45A3-A1FC-8EC8CD52FF44}"/>
              </a:ext>
            </a:extLst>
          </p:cNvPr>
          <p:cNvSpPr txBox="1"/>
          <p:nvPr/>
        </p:nvSpPr>
        <p:spPr>
          <a:xfrm>
            <a:off x="4739150" y="4194914"/>
            <a:ext cx="714805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DSL </a:t>
            </a:r>
            <a:r>
              <a:rPr lang="ru-RU" sz="1400" dirty="0" err="1"/>
              <a:t>дозволяє</a:t>
            </a:r>
            <a:r>
              <a:rPr lang="ru-RU" sz="1400" dirty="0"/>
              <a:t> </a:t>
            </a:r>
            <a:r>
              <a:rPr lang="ru-RU" sz="1400" dirty="0" err="1"/>
              <a:t>створювати</a:t>
            </a:r>
            <a:r>
              <a:rPr lang="ru-RU" sz="1400" dirty="0"/>
              <a:t> </a:t>
            </a:r>
            <a:r>
              <a:rPr lang="ru-RU" sz="1400" dirty="0" err="1"/>
              <a:t>читабельний</a:t>
            </a:r>
            <a:r>
              <a:rPr lang="ru-RU" sz="1400" dirty="0"/>
              <a:t> та </a:t>
            </a:r>
            <a:r>
              <a:rPr lang="ru-RU" sz="1400" dirty="0" err="1"/>
              <a:t>зрозумілий</a:t>
            </a:r>
            <a:r>
              <a:rPr lang="ru-RU" sz="1400" dirty="0"/>
              <a:t> код, </a:t>
            </a:r>
            <a:r>
              <a:rPr lang="ru-RU" sz="1400" dirty="0" err="1"/>
              <a:t>що</a:t>
            </a:r>
            <a:r>
              <a:rPr lang="ru-RU" sz="1400" dirty="0"/>
              <a:t> </a:t>
            </a:r>
            <a:r>
              <a:rPr lang="ru-RU" sz="1400" dirty="0" err="1"/>
              <a:t>сприяє</a:t>
            </a:r>
            <a:r>
              <a:rPr lang="ru-RU" sz="1400" dirty="0"/>
              <a:t> </a:t>
            </a:r>
            <a:r>
              <a:rPr lang="ru-RU" sz="1400" dirty="0" err="1"/>
              <a:t>полегшенню</a:t>
            </a:r>
            <a:r>
              <a:rPr lang="ru-RU" sz="1400" dirty="0"/>
              <a:t> </a:t>
            </a:r>
            <a:r>
              <a:rPr lang="ru-RU" sz="1400" dirty="0" err="1"/>
              <a:t>взаємодії</a:t>
            </a:r>
            <a:r>
              <a:rPr lang="ru-RU" sz="1400" dirty="0"/>
              <a:t> </a:t>
            </a:r>
            <a:r>
              <a:rPr lang="ru-RU" sz="1400" dirty="0" err="1"/>
              <a:t>між</a:t>
            </a:r>
            <a:r>
              <a:rPr lang="ru-RU" sz="1400" dirty="0"/>
              <a:t> членами </a:t>
            </a:r>
            <a:r>
              <a:rPr lang="ru-RU" sz="1400" dirty="0" err="1"/>
              <a:t>команди</a:t>
            </a:r>
            <a:r>
              <a:rPr lang="ru-RU" sz="1400" dirty="0"/>
              <a:t>. </a:t>
            </a:r>
            <a:r>
              <a:rPr lang="ru-RU" sz="1400" dirty="0" err="1"/>
              <a:t>Кожен</a:t>
            </a:r>
            <a:r>
              <a:rPr lang="ru-RU" sz="1400" dirty="0"/>
              <a:t> </a:t>
            </a:r>
            <a:r>
              <a:rPr lang="ru-RU" sz="1400" dirty="0" err="1"/>
              <a:t>може</a:t>
            </a:r>
            <a:r>
              <a:rPr lang="ru-RU" sz="1400" dirty="0"/>
              <a:t> </a:t>
            </a:r>
            <a:r>
              <a:rPr lang="ru-RU" sz="1400" dirty="0" err="1"/>
              <a:t>швидко</a:t>
            </a:r>
            <a:r>
              <a:rPr lang="ru-RU" sz="1400" dirty="0"/>
              <a:t> </a:t>
            </a:r>
            <a:r>
              <a:rPr lang="ru-RU" sz="1400" dirty="0" err="1"/>
              <a:t>зрозуміти</a:t>
            </a:r>
            <a:r>
              <a:rPr lang="ru-RU" sz="1400" dirty="0"/>
              <a:t> та </a:t>
            </a:r>
            <a:r>
              <a:rPr lang="ru-RU" sz="1400" dirty="0" err="1"/>
              <a:t>використовувати</a:t>
            </a:r>
            <a:r>
              <a:rPr lang="ru-RU" sz="1400" dirty="0"/>
              <a:t> </a:t>
            </a:r>
            <a:r>
              <a:rPr lang="ru-RU" sz="1400" dirty="0" err="1"/>
              <a:t>мову</a:t>
            </a:r>
            <a:r>
              <a:rPr lang="ru-RU" sz="1400" dirty="0"/>
              <a:t>, </a:t>
            </a:r>
            <a:r>
              <a:rPr lang="ru-RU" sz="1400" dirty="0" err="1"/>
              <a:t>адаптовану</a:t>
            </a:r>
            <a:r>
              <a:rPr lang="ru-RU" sz="1400" dirty="0"/>
              <a:t> до конкретного домену.</a:t>
            </a:r>
            <a:endParaRPr lang="uk-UA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833974-3F03-4B76-A743-82451AD505B3}"/>
              </a:ext>
            </a:extLst>
          </p:cNvPr>
          <p:cNvSpPr txBox="1"/>
          <p:nvPr/>
        </p:nvSpPr>
        <p:spPr>
          <a:xfrm>
            <a:off x="4739150" y="5487576"/>
            <a:ext cx="68727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400" dirty="0"/>
              <a:t>Використання </a:t>
            </a:r>
            <a:r>
              <a:rPr lang="en-US" sz="1400" dirty="0"/>
              <a:t>DSL </a:t>
            </a:r>
            <a:r>
              <a:rPr lang="uk-UA" sz="1400" dirty="0"/>
              <a:t>спрощує процес розробки, зменшуючи ймовірність виникнення помилок. Спеціалізовані конструкції дозволяють визначати правильні завдання без використання складних конструкцій загального призначення.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DEA1A3-B1B1-460F-AC7C-3627A895FA16}"/>
              </a:ext>
            </a:extLst>
          </p:cNvPr>
          <p:cNvSpPr txBox="1"/>
          <p:nvPr/>
        </p:nvSpPr>
        <p:spPr>
          <a:xfrm>
            <a:off x="167149" y="3071529"/>
            <a:ext cx="37854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b="1" dirty="0"/>
              <a:t>Збільшення продуктивності   </a:t>
            </a:r>
            <a:endParaRPr lang="uk-UA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E9F78B-11F9-4DC8-95C6-4CA38EA8B795}"/>
              </a:ext>
            </a:extLst>
          </p:cNvPr>
          <p:cNvSpPr txBox="1"/>
          <p:nvPr/>
        </p:nvSpPr>
        <p:spPr>
          <a:xfrm>
            <a:off x="167148" y="4225692"/>
            <a:ext cx="37854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b="1" dirty="0"/>
              <a:t>Спрощення комунікації</a:t>
            </a:r>
            <a:r>
              <a:rPr lang="en-US" sz="2000" b="1" dirty="0"/>
              <a:t> </a:t>
            </a:r>
            <a:r>
              <a:rPr lang="uk-UA" sz="2000" b="1" dirty="0"/>
              <a:t> в команді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8E75E7-14DD-427E-8EEE-357FDF7A1A89}"/>
              </a:ext>
            </a:extLst>
          </p:cNvPr>
          <p:cNvSpPr txBox="1"/>
          <p:nvPr/>
        </p:nvSpPr>
        <p:spPr>
          <a:xfrm>
            <a:off x="3952567" y="307152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ym typeface="Wingdings" panose="05000000000000000000" pitchFamily="2" charset="2"/>
              </a:rPr>
              <a:t></a:t>
            </a:r>
            <a:endParaRPr lang="uk-UA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1A0F43-58A9-4CCD-BA3A-31D4E67E31C0}"/>
              </a:ext>
            </a:extLst>
          </p:cNvPr>
          <p:cNvSpPr txBox="1"/>
          <p:nvPr/>
        </p:nvSpPr>
        <p:spPr>
          <a:xfrm>
            <a:off x="3952567" y="425999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ym typeface="Wingdings" panose="05000000000000000000" pitchFamily="2" charset="2"/>
              </a:rPr>
              <a:t></a:t>
            </a:r>
            <a:endParaRPr lang="uk-U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265B84-242F-4F87-8537-9B2B8A02EBF4}"/>
              </a:ext>
            </a:extLst>
          </p:cNvPr>
          <p:cNvSpPr txBox="1"/>
          <p:nvPr/>
        </p:nvSpPr>
        <p:spPr>
          <a:xfrm>
            <a:off x="157318" y="565978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b="1" dirty="0"/>
              <a:t>Мінімізація помилок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5F8085-46FA-4F89-9E6C-272B1BA0B50D}"/>
              </a:ext>
            </a:extLst>
          </p:cNvPr>
          <p:cNvSpPr txBox="1"/>
          <p:nvPr/>
        </p:nvSpPr>
        <p:spPr>
          <a:xfrm>
            <a:off x="3952567" y="566582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ym typeface="Wingdings" panose="05000000000000000000" pitchFamily="2" charset="2"/>
              </a:rPr>
              <a:t>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5889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FA38B1-5A6F-4302-AA93-D6EB2D07FF04}"/>
              </a:ext>
            </a:extLst>
          </p:cNvPr>
          <p:cNvSpPr txBox="1"/>
          <p:nvPr/>
        </p:nvSpPr>
        <p:spPr>
          <a:xfrm>
            <a:off x="1676399" y="312090"/>
            <a:ext cx="8554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b="1" cap="all" dirty="0">
                <a:solidFill>
                  <a:prstClr val="white"/>
                </a:solidFill>
                <a:latin typeface="Century Gothic" panose="020B0502020202020204"/>
              </a:rPr>
              <a:t>Домен та </a:t>
            </a:r>
            <a:r>
              <a:rPr lang="ru-RU" sz="4000" b="1" cap="all" dirty="0" err="1">
                <a:solidFill>
                  <a:prstClr val="white"/>
                </a:solidFill>
                <a:latin typeface="Century Gothic" panose="020B0502020202020204"/>
              </a:rPr>
              <a:t>завдання</a:t>
            </a:r>
            <a:endParaRPr kumimoji="0" lang="uk-UA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68E27-CCC6-475D-BDE5-F51D8BD76E5A}"/>
              </a:ext>
            </a:extLst>
          </p:cNvPr>
          <p:cNvSpPr txBox="1"/>
          <p:nvPr/>
        </p:nvSpPr>
        <p:spPr>
          <a:xfrm>
            <a:off x="108155" y="1120877"/>
            <a:ext cx="118773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r>
              <a:rPr lang="uk-UA" dirty="0"/>
              <a:t>У ретельному аналізі області застосування </a:t>
            </a:r>
            <a:r>
              <a:rPr lang="en-US" dirty="0"/>
              <a:t>DSL </a:t>
            </a:r>
            <a:r>
              <a:rPr lang="uk-UA" dirty="0"/>
              <a:t>визначається через глибоке занурення в домен та основні вимоги до проекту. Цей етап є ключовим для розробки ефективної та точної мови програмування, оскільки домен визначає контекст та специфіку завдань, а вимоги визначають необхідні функціональні та нефункціональні характеристики.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94DA1-B99A-45D9-8A6B-E481677026D7}"/>
              </a:ext>
            </a:extLst>
          </p:cNvPr>
          <p:cNvSpPr txBox="1"/>
          <p:nvPr/>
        </p:nvSpPr>
        <p:spPr>
          <a:xfrm>
            <a:off x="3846868" y="2454975"/>
            <a:ext cx="3438833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 err="1"/>
              <a:t>Визначення</a:t>
            </a:r>
            <a:r>
              <a:rPr lang="ru-RU" sz="2000" b="1" dirty="0"/>
              <a:t> </a:t>
            </a:r>
            <a:r>
              <a:rPr lang="ru-RU" sz="2000" b="1" dirty="0" err="1"/>
              <a:t>Обмежень</a:t>
            </a:r>
            <a:r>
              <a:rPr lang="ru-RU" sz="2000" b="1" dirty="0"/>
              <a:t>:</a:t>
            </a:r>
          </a:p>
          <a:p>
            <a:r>
              <a:rPr lang="ru-RU" dirty="0"/>
              <a:t>В </a:t>
            </a:r>
            <a:r>
              <a:rPr lang="ru-RU" dirty="0" err="1"/>
              <a:t>аналізі</a:t>
            </a:r>
            <a:r>
              <a:rPr lang="ru-RU" dirty="0"/>
              <a:t> домену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важливо</a:t>
            </a:r>
            <a:r>
              <a:rPr lang="ru-RU" dirty="0"/>
              <a:t> </a:t>
            </a:r>
            <a:r>
              <a:rPr lang="ru-RU" dirty="0" err="1"/>
              <a:t>виявити</a:t>
            </a:r>
            <a:r>
              <a:rPr lang="ru-RU" dirty="0"/>
              <a:t> </a:t>
            </a:r>
            <a:r>
              <a:rPr lang="ru-RU" dirty="0" err="1"/>
              <a:t>обмеження</a:t>
            </a:r>
            <a:r>
              <a:rPr lang="ru-RU" dirty="0"/>
              <a:t> та </a:t>
            </a:r>
            <a:r>
              <a:rPr lang="ru-RU" dirty="0" err="1"/>
              <a:t>виключення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виникнути</a:t>
            </a:r>
            <a:r>
              <a:rPr lang="ru-RU" dirty="0"/>
              <a:t> через </a:t>
            </a:r>
            <a:r>
              <a:rPr lang="ru-RU" dirty="0" err="1"/>
              <a:t>особливості</a:t>
            </a:r>
            <a:r>
              <a:rPr lang="ru-RU" dirty="0"/>
              <a:t> конкретного домену.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допоможе</a:t>
            </a:r>
            <a:r>
              <a:rPr lang="ru-RU" dirty="0"/>
              <a:t> </a:t>
            </a:r>
            <a:r>
              <a:rPr lang="ru-RU" dirty="0" err="1"/>
              <a:t>забезпечити</a:t>
            </a:r>
            <a:r>
              <a:rPr lang="ru-RU" dirty="0"/>
              <a:t> </a:t>
            </a:r>
            <a:r>
              <a:rPr lang="ru-RU" dirty="0" err="1"/>
              <a:t>адекватну</a:t>
            </a:r>
            <a:r>
              <a:rPr lang="ru-RU" dirty="0"/>
              <a:t> </a:t>
            </a:r>
            <a:r>
              <a:rPr lang="ru-RU" dirty="0" err="1"/>
              <a:t>реакцію</a:t>
            </a:r>
            <a:r>
              <a:rPr lang="ru-RU" dirty="0"/>
              <a:t> DSL на </a:t>
            </a:r>
            <a:r>
              <a:rPr lang="ru-RU" dirty="0" err="1"/>
              <a:t>можливі</a:t>
            </a:r>
            <a:r>
              <a:rPr lang="ru-RU" dirty="0"/>
              <a:t> </a:t>
            </a:r>
            <a:r>
              <a:rPr lang="ru-RU" dirty="0" err="1"/>
              <a:t>виклики</a:t>
            </a:r>
            <a:r>
              <a:rPr lang="ru-RU" dirty="0"/>
              <a:t>.</a:t>
            </a:r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8F1E57-5EBC-49C7-AB9C-33A1E9A35192}"/>
              </a:ext>
            </a:extLst>
          </p:cNvPr>
          <p:cNvSpPr txBox="1"/>
          <p:nvPr/>
        </p:nvSpPr>
        <p:spPr>
          <a:xfrm>
            <a:off x="207705" y="2422107"/>
            <a:ext cx="293738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b="1" dirty="0"/>
              <a:t>Аналіз Домену:</a:t>
            </a:r>
          </a:p>
          <a:p>
            <a:r>
              <a:rPr lang="uk-UA" dirty="0"/>
              <a:t>Під час аналізу домену розглядаються функціональні та бізнес-процеси, що входять до сфери застосування </a:t>
            </a:r>
            <a:r>
              <a:rPr lang="en-US" dirty="0"/>
              <a:t>DSL. </a:t>
            </a:r>
            <a:r>
              <a:rPr lang="uk-UA" dirty="0"/>
              <a:t>Важливо визначити ключові терміни та їх взаємозв'язки, а також ідентифікувати типові сценарії використання мови програмування у конкретних завданнях користувачів.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5569BF-18E7-42F7-9DDB-EB96997AED55}"/>
              </a:ext>
            </a:extLst>
          </p:cNvPr>
          <p:cNvSpPr txBox="1"/>
          <p:nvPr/>
        </p:nvSpPr>
        <p:spPr>
          <a:xfrm>
            <a:off x="8330987" y="2321206"/>
            <a:ext cx="363793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000" b="1" i="0" dirty="0">
                <a:effectLst/>
              </a:rPr>
              <a:t>Аналіз Вимог:</a:t>
            </a:r>
          </a:p>
          <a:p>
            <a:r>
              <a:rPr lang="uk-UA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uk-UA" b="0" i="0" dirty="0">
                <a:effectLst/>
              </a:rPr>
              <a:t>Функціональні вимоги </a:t>
            </a:r>
            <a:r>
              <a:rPr lang="en-US" b="0" i="0" dirty="0">
                <a:effectLst/>
              </a:rPr>
              <a:t>DSL </a:t>
            </a:r>
            <a:r>
              <a:rPr lang="uk-UA" b="0" i="0" dirty="0">
                <a:effectLst/>
              </a:rPr>
              <a:t>визначають конкретні функції, які має виконувати мова для ефективного розв'язання завдань користувачів. Також розглядається обробка даних та виведення результатів. Нефункціональні вимоги включають у себе характеристики продуктивності, надійності та безпеки </a:t>
            </a:r>
            <a:r>
              <a:rPr lang="en-US" b="0" i="0" dirty="0">
                <a:effectLst/>
              </a:rPr>
              <a:t>DSL, </a:t>
            </a:r>
            <a:r>
              <a:rPr lang="uk-UA" b="0" i="0" dirty="0">
                <a:effectLst/>
              </a:rPr>
              <a:t>а також вимоги до масштабованості та підтримки різних платформ.</a:t>
            </a:r>
            <a:endParaRPr lang="uk-UA" dirty="0"/>
          </a:p>
        </p:txBody>
      </p:sp>
      <p:sp>
        <p:nvSpPr>
          <p:cNvPr id="20" name="Стрілка: вправо 19">
            <a:extLst>
              <a:ext uri="{FF2B5EF4-FFF2-40B4-BE49-F238E27FC236}">
                <a16:creationId xmlns:a16="http://schemas.microsoft.com/office/drawing/2014/main" id="{13D3056A-19CB-4342-B813-B5C0F95B857E}"/>
              </a:ext>
            </a:extLst>
          </p:cNvPr>
          <p:cNvSpPr/>
          <p:nvPr/>
        </p:nvSpPr>
        <p:spPr>
          <a:xfrm>
            <a:off x="2926327" y="3900841"/>
            <a:ext cx="741407" cy="33429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Стрілка: вправо 22">
            <a:extLst>
              <a:ext uri="{FF2B5EF4-FFF2-40B4-BE49-F238E27FC236}">
                <a16:creationId xmlns:a16="http://schemas.microsoft.com/office/drawing/2014/main" id="{A7BF744E-6694-4FBA-AFC3-016B563026C2}"/>
              </a:ext>
            </a:extLst>
          </p:cNvPr>
          <p:cNvSpPr/>
          <p:nvPr/>
        </p:nvSpPr>
        <p:spPr>
          <a:xfrm>
            <a:off x="7285701" y="3943419"/>
            <a:ext cx="741407" cy="33429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817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D404A6-B5DA-4498-93E1-288743BF3B66}"/>
              </a:ext>
            </a:extLst>
          </p:cNvPr>
          <p:cNvSpPr txBox="1"/>
          <p:nvPr/>
        </p:nvSpPr>
        <p:spPr>
          <a:xfrm>
            <a:off x="1676399" y="312090"/>
            <a:ext cx="8554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Створ</a:t>
            </a:r>
            <a:r>
              <a:rPr lang="ru-RU" sz="4000" b="1" cap="all" dirty="0" err="1">
                <a:solidFill>
                  <a:prstClr val="white"/>
                </a:solidFill>
                <a:latin typeface="Century Gothic" panose="020B0502020202020204"/>
              </a:rPr>
              <a:t>ення</a:t>
            </a:r>
            <a:r>
              <a:rPr lang="ru-RU" sz="4000" b="1" cap="all" dirty="0">
                <a:solidFill>
                  <a:prstClr val="white"/>
                </a:solidFill>
                <a:latin typeface="Century Gothic" panose="020B0502020202020204"/>
              </a:rPr>
              <a:t> </a:t>
            </a:r>
            <a:r>
              <a:rPr lang="en-US" sz="4000" b="1" cap="all" dirty="0">
                <a:solidFill>
                  <a:prstClr val="white"/>
                </a:solidFill>
                <a:latin typeface="Century Gothic" panose="020B0502020202020204"/>
              </a:rPr>
              <a:t>DSL: </a:t>
            </a:r>
            <a:r>
              <a:rPr lang="uk-UA" sz="4000" b="1" cap="all" dirty="0">
                <a:solidFill>
                  <a:prstClr val="white"/>
                </a:solidFill>
                <a:latin typeface="Century Gothic" panose="020B0502020202020204"/>
              </a:rPr>
              <a:t>Основні кроки</a:t>
            </a:r>
            <a:endParaRPr kumimoji="0" lang="uk-UA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3DC7B2-0F38-4F4A-BC49-35D3286E44DA}"/>
              </a:ext>
            </a:extLst>
          </p:cNvPr>
          <p:cNvSpPr txBox="1"/>
          <p:nvPr/>
        </p:nvSpPr>
        <p:spPr>
          <a:xfrm>
            <a:off x="442452" y="1151964"/>
            <a:ext cx="115922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	</a:t>
            </a:r>
            <a:r>
              <a:rPr lang="ru-RU" dirty="0" err="1"/>
              <a:t>Створення</a:t>
            </a:r>
            <a:r>
              <a:rPr lang="ru-RU" dirty="0"/>
              <a:t> DSL є </a:t>
            </a:r>
            <a:r>
              <a:rPr lang="ru-RU" dirty="0" err="1"/>
              <a:t>ключовим</a:t>
            </a:r>
            <a:r>
              <a:rPr lang="ru-RU" dirty="0"/>
              <a:t> </a:t>
            </a:r>
            <a:r>
              <a:rPr lang="ru-RU" dirty="0" err="1"/>
              <a:t>етапом</a:t>
            </a:r>
            <a:r>
              <a:rPr lang="ru-RU" dirty="0"/>
              <a:t> в </a:t>
            </a:r>
            <a:r>
              <a:rPr lang="ru-RU" dirty="0" err="1"/>
              <a:t>розробці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для конкретного домену. </a:t>
            </a:r>
            <a:r>
              <a:rPr lang="ru-RU" dirty="0" err="1"/>
              <a:t>Цей</a:t>
            </a:r>
            <a:r>
              <a:rPr lang="ru-RU" dirty="0"/>
              <a:t> </a:t>
            </a:r>
            <a:r>
              <a:rPr lang="ru-RU" dirty="0" err="1"/>
              <a:t>процес</a:t>
            </a:r>
            <a:r>
              <a:rPr lang="ru-RU" dirty="0"/>
              <a:t> </a:t>
            </a:r>
            <a:r>
              <a:rPr lang="ru-RU" dirty="0" err="1"/>
              <a:t>вимагає</a:t>
            </a:r>
            <a:r>
              <a:rPr lang="ru-RU" dirty="0"/>
              <a:t> </a:t>
            </a:r>
            <a:r>
              <a:rPr lang="ru-RU" dirty="0" err="1"/>
              <a:t>уважного</a:t>
            </a:r>
            <a:r>
              <a:rPr lang="ru-RU" dirty="0"/>
              <a:t> </a:t>
            </a:r>
            <a:r>
              <a:rPr lang="ru-RU" dirty="0" err="1"/>
              <a:t>аналізу</a:t>
            </a:r>
            <a:r>
              <a:rPr lang="ru-RU" dirty="0"/>
              <a:t> та </a:t>
            </a:r>
            <a:r>
              <a:rPr lang="ru-RU" dirty="0" err="1"/>
              <a:t>визначення</a:t>
            </a:r>
            <a:r>
              <a:rPr lang="ru-RU" dirty="0"/>
              <a:t> потреб </a:t>
            </a:r>
            <a:r>
              <a:rPr lang="ru-RU" dirty="0" err="1"/>
              <a:t>користувачів</a:t>
            </a:r>
            <a:r>
              <a:rPr lang="ru-RU" dirty="0"/>
              <a:t>, а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чіткої</a:t>
            </a:r>
            <a:r>
              <a:rPr lang="ru-RU" dirty="0"/>
              <a:t> </a:t>
            </a:r>
            <a:r>
              <a:rPr lang="ru-RU" dirty="0" err="1"/>
              <a:t>специфікації</a:t>
            </a:r>
            <a:r>
              <a:rPr lang="ru-RU" dirty="0"/>
              <a:t> синтаксису та семантики </a:t>
            </a:r>
            <a:r>
              <a:rPr lang="ru-RU" dirty="0" err="1"/>
              <a:t>мови</a:t>
            </a:r>
            <a:r>
              <a:rPr lang="ru-RU" dirty="0"/>
              <a:t>.</a:t>
            </a:r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39F1DB-BE90-4DE0-971E-8C01370BC431}"/>
              </a:ext>
            </a:extLst>
          </p:cNvPr>
          <p:cNvSpPr txBox="1"/>
          <p:nvPr/>
        </p:nvSpPr>
        <p:spPr>
          <a:xfrm>
            <a:off x="1273276" y="2207282"/>
            <a:ext cx="10141975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600" b="1" dirty="0" err="1"/>
              <a:t>Аналіз</a:t>
            </a:r>
            <a:r>
              <a:rPr lang="ru-RU" sz="1600" b="1" dirty="0"/>
              <a:t> домену</a:t>
            </a:r>
            <a:r>
              <a:rPr lang="ru-RU" sz="1600" dirty="0"/>
              <a:t>: </a:t>
            </a:r>
            <a:r>
              <a:rPr lang="ru-RU" sz="1400" dirty="0" err="1"/>
              <a:t>Ретельне</a:t>
            </a:r>
            <a:r>
              <a:rPr lang="ru-RU" sz="1400" dirty="0"/>
              <a:t> </a:t>
            </a:r>
            <a:r>
              <a:rPr lang="ru-RU" sz="1400" dirty="0" err="1"/>
              <a:t>вивчення</a:t>
            </a:r>
            <a:r>
              <a:rPr lang="ru-RU" sz="1400" dirty="0"/>
              <a:t> конкретного домену для </a:t>
            </a:r>
            <a:r>
              <a:rPr lang="ru-RU" sz="1400" dirty="0" err="1"/>
              <a:t>ідентифікації</a:t>
            </a:r>
            <a:r>
              <a:rPr lang="ru-RU" sz="1400" dirty="0"/>
              <a:t> </a:t>
            </a:r>
            <a:r>
              <a:rPr lang="ru-RU" sz="1400" dirty="0" err="1"/>
              <a:t>типових</a:t>
            </a:r>
            <a:r>
              <a:rPr lang="ru-RU" sz="1400" dirty="0"/>
              <a:t> </a:t>
            </a:r>
            <a:r>
              <a:rPr lang="ru-RU" sz="1400" dirty="0" err="1"/>
              <a:t>завдань</a:t>
            </a:r>
            <a:r>
              <a:rPr lang="ru-RU" sz="1400" dirty="0"/>
              <a:t> та </a:t>
            </a:r>
            <a:r>
              <a:rPr lang="ru-RU" sz="1400" dirty="0" err="1"/>
              <a:t>вимог</a:t>
            </a:r>
            <a:r>
              <a:rPr lang="ru-RU" sz="1400" dirty="0"/>
              <a:t>, </a:t>
            </a:r>
            <a:r>
              <a:rPr lang="ru-RU" sz="1400" dirty="0" err="1"/>
              <a:t>які</a:t>
            </a:r>
            <a:r>
              <a:rPr lang="ru-RU" sz="1400" dirty="0"/>
              <a:t> DSL повинен </a:t>
            </a:r>
            <a:r>
              <a:rPr lang="ru-RU" sz="1400" dirty="0" err="1"/>
              <a:t>вирішувати</a:t>
            </a:r>
            <a:r>
              <a:rPr lang="ru-RU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b="1" dirty="0" err="1"/>
              <a:t>Оцінка</a:t>
            </a:r>
            <a:r>
              <a:rPr lang="ru-RU" sz="1600" b="1" dirty="0"/>
              <a:t> потреб </a:t>
            </a:r>
            <a:r>
              <a:rPr lang="ru-RU" sz="1600" b="1" dirty="0" err="1"/>
              <a:t>користувачів</a:t>
            </a:r>
            <a:r>
              <a:rPr lang="ru-RU" sz="1400" dirty="0"/>
              <a:t>: </a:t>
            </a:r>
            <a:r>
              <a:rPr lang="ru-RU" sz="1400" dirty="0" err="1"/>
              <a:t>Визначення</a:t>
            </a:r>
            <a:r>
              <a:rPr lang="ru-RU" sz="1400" dirty="0"/>
              <a:t> </a:t>
            </a:r>
            <a:r>
              <a:rPr lang="ru-RU" sz="1400" dirty="0" err="1"/>
              <a:t>очікуваних</a:t>
            </a:r>
            <a:r>
              <a:rPr lang="ru-RU" sz="1400" dirty="0"/>
              <a:t> </a:t>
            </a:r>
            <a:r>
              <a:rPr lang="ru-RU" sz="1400" dirty="0" err="1"/>
              <a:t>можливостей</a:t>
            </a:r>
            <a:r>
              <a:rPr lang="ru-RU" sz="1400" dirty="0"/>
              <a:t> та </a:t>
            </a:r>
            <a:r>
              <a:rPr lang="ru-RU" sz="1400" dirty="0" err="1"/>
              <a:t>вимог</a:t>
            </a:r>
            <a:r>
              <a:rPr lang="ru-RU" sz="1400" dirty="0"/>
              <a:t> до </a:t>
            </a:r>
            <a:r>
              <a:rPr lang="ru-RU" sz="1400" dirty="0" err="1"/>
              <a:t>зручності</a:t>
            </a:r>
            <a:r>
              <a:rPr lang="ru-RU" sz="1400" dirty="0"/>
              <a:t> </a:t>
            </a:r>
            <a:r>
              <a:rPr lang="ru-RU" sz="1400" dirty="0" err="1"/>
              <a:t>використання</a:t>
            </a:r>
            <a:r>
              <a:rPr lang="ru-RU" sz="1400" dirty="0"/>
              <a:t> </a:t>
            </a:r>
            <a:r>
              <a:rPr lang="ru-RU" sz="1400" dirty="0" err="1"/>
              <a:t>мови</a:t>
            </a:r>
            <a:r>
              <a:rPr lang="ru-RU" sz="1400" dirty="0"/>
              <a:t> </a:t>
            </a:r>
            <a:r>
              <a:rPr lang="ru-RU" sz="1400" dirty="0" err="1"/>
              <a:t>користувачами</a:t>
            </a:r>
            <a:r>
              <a:rPr lang="ru-RU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sz="1400" dirty="0"/>
          </a:p>
          <a:p>
            <a:pPr marL="342900" indent="-342900">
              <a:buFont typeface="+mj-lt"/>
              <a:buAutoNum type="arabicPeriod"/>
            </a:pPr>
            <a:r>
              <a:rPr lang="ru-RU" sz="1600" b="1" dirty="0" err="1"/>
              <a:t>Визначення</a:t>
            </a:r>
            <a:r>
              <a:rPr lang="ru-RU" sz="1600" b="1" dirty="0"/>
              <a:t> синтаксису</a:t>
            </a:r>
            <a:r>
              <a:rPr lang="ru-RU" sz="1600" dirty="0"/>
              <a:t>: </a:t>
            </a:r>
            <a:r>
              <a:rPr lang="ru-RU" sz="1400" dirty="0" err="1"/>
              <a:t>Розробка</a:t>
            </a:r>
            <a:r>
              <a:rPr lang="ru-RU" sz="1400" dirty="0"/>
              <a:t> правил для </a:t>
            </a:r>
            <a:r>
              <a:rPr lang="ru-RU" sz="1400" dirty="0" err="1"/>
              <a:t>написання</a:t>
            </a:r>
            <a:r>
              <a:rPr lang="ru-RU" sz="1400" dirty="0"/>
              <a:t> </a:t>
            </a:r>
            <a:r>
              <a:rPr lang="ru-RU" sz="1400" dirty="0" err="1"/>
              <a:t>коректного</a:t>
            </a:r>
            <a:r>
              <a:rPr lang="ru-RU" sz="1400" dirty="0"/>
              <a:t> коду, </a:t>
            </a:r>
            <a:r>
              <a:rPr lang="ru-RU" sz="1400" dirty="0" err="1"/>
              <a:t>забезпечення</a:t>
            </a:r>
            <a:r>
              <a:rPr lang="ru-RU" sz="1400" dirty="0"/>
              <a:t> </a:t>
            </a:r>
            <a:r>
              <a:rPr lang="ru-RU" sz="1400" dirty="0" err="1"/>
              <a:t>читабельності</a:t>
            </a:r>
            <a:r>
              <a:rPr lang="ru-RU" sz="1400" dirty="0"/>
              <a:t> та </a:t>
            </a:r>
            <a:r>
              <a:rPr lang="ru-RU" sz="1400" dirty="0" err="1"/>
              <a:t>виразності</a:t>
            </a:r>
            <a:r>
              <a:rPr lang="ru-RU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b="1" dirty="0"/>
              <a:t>Семантика </a:t>
            </a:r>
            <a:r>
              <a:rPr lang="en-US" sz="1600" b="1" dirty="0"/>
              <a:t>DSL</a:t>
            </a:r>
            <a:r>
              <a:rPr lang="en-US" sz="1600" dirty="0"/>
              <a:t>: </a:t>
            </a:r>
            <a:r>
              <a:rPr lang="ru-RU" sz="1400" dirty="0" err="1"/>
              <a:t>Визначення</a:t>
            </a:r>
            <a:r>
              <a:rPr lang="ru-RU" sz="1400" dirty="0"/>
              <a:t> </a:t>
            </a:r>
            <a:r>
              <a:rPr lang="ru-RU" sz="1400" dirty="0" err="1"/>
              <a:t>значень</a:t>
            </a:r>
            <a:r>
              <a:rPr lang="ru-RU" sz="1400" dirty="0"/>
              <a:t>, </a:t>
            </a:r>
            <a:r>
              <a:rPr lang="ru-RU" sz="1400" dirty="0" err="1"/>
              <a:t>які</a:t>
            </a:r>
            <a:r>
              <a:rPr lang="ru-RU" sz="1400" dirty="0"/>
              <a:t> </a:t>
            </a:r>
            <a:r>
              <a:rPr lang="ru-RU" sz="1400" dirty="0" err="1"/>
              <a:t>призначені</a:t>
            </a:r>
            <a:r>
              <a:rPr lang="ru-RU" sz="1400" dirty="0"/>
              <a:t> </a:t>
            </a:r>
            <a:r>
              <a:rPr lang="ru-RU" sz="1400" dirty="0" err="1"/>
              <a:t>конструкціям</a:t>
            </a:r>
            <a:r>
              <a:rPr lang="ru-RU" sz="1400" dirty="0"/>
              <a:t> </a:t>
            </a:r>
            <a:r>
              <a:rPr lang="ru-RU" sz="1400" dirty="0" err="1"/>
              <a:t>мови</a:t>
            </a:r>
            <a:r>
              <a:rPr lang="ru-RU" sz="1400" dirty="0"/>
              <a:t>. </a:t>
            </a:r>
            <a:r>
              <a:rPr lang="ru-RU" sz="1400" dirty="0" err="1"/>
              <a:t>Забезпечення</a:t>
            </a:r>
            <a:r>
              <a:rPr lang="ru-RU" sz="1400" dirty="0"/>
              <a:t> </a:t>
            </a:r>
            <a:r>
              <a:rPr lang="ru-RU" sz="1400" dirty="0" err="1"/>
              <a:t>логічної</a:t>
            </a:r>
            <a:r>
              <a:rPr lang="ru-RU" sz="1400" dirty="0"/>
              <a:t> </a:t>
            </a:r>
            <a:r>
              <a:rPr lang="ru-RU" sz="1400" dirty="0" err="1"/>
              <a:t>послідовності</a:t>
            </a:r>
            <a:r>
              <a:rPr lang="ru-RU" sz="1400" dirty="0"/>
              <a:t> та </a:t>
            </a:r>
            <a:r>
              <a:rPr lang="ru-RU" sz="1400" dirty="0" err="1"/>
              <a:t>визначення</a:t>
            </a:r>
            <a:r>
              <a:rPr lang="ru-RU" sz="1400" dirty="0"/>
              <a:t> </a:t>
            </a:r>
            <a:r>
              <a:rPr lang="ru-RU" sz="1400" dirty="0" err="1"/>
              <a:t>результатів</a:t>
            </a:r>
            <a:r>
              <a:rPr lang="ru-RU" sz="1400" dirty="0"/>
              <a:t> </a:t>
            </a:r>
            <a:r>
              <a:rPr lang="ru-RU" sz="1400" dirty="0" err="1"/>
              <a:t>виконання</a:t>
            </a:r>
            <a:r>
              <a:rPr lang="ru-RU" sz="1400" dirty="0"/>
              <a:t> коду. Запуск Прототипу: </a:t>
            </a:r>
            <a:r>
              <a:rPr lang="ru-RU" sz="1400" dirty="0" err="1"/>
              <a:t>Розробка</a:t>
            </a:r>
            <a:r>
              <a:rPr lang="ru-RU" sz="1400" dirty="0"/>
              <a:t> </a:t>
            </a:r>
            <a:r>
              <a:rPr lang="ru-RU" sz="1400" dirty="0" err="1"/>
              <a:t>ініціального</a:t>
            </a:r>
            <a:r>
              <a:rPr lang="ru-RU" sz="1400" dirty="0"/>
              <a:t> прототипу </a:t>
            </a:r>
            <a:r>
              <a:rPr lang="en-US" sz="1400" dirty="0"/>
              <a:t>DSL </a:t>
            </a:r>
            <a:r>
              <a:rPr lang="ru-RU" sz="1400" dirty="0"/>
              <a:t>для </a:t>
            </a:r>
            <a:r>
              <a:rPr lang="ru-RU" sz="1400" dirty="0" err="1"/>
              <a:t>тестування</a:t>
            </a:r>
            <a:r>
              <a:rPr lang="ru-RU" sz="1400" dirty="0"/>
              <a:t> в </a:t>
            </a:r>
            <a:r>
              <a:rPr lang="ru-RU" sz="1400" dirty="0" err="1"/>
              <a:t>реальних</a:t>
            </a:r>
            <a:r>
              <a:rPr lang="ru-RU" sz="1400" dirty="0"/>
              <a:t> </a:t>
            </a:r>
            <a:r>
              <a:rPr lang="ru-RU" sz="1400" dirty="0" err="1"/>
              <a:t>сценаріях</a:t>
            </a:r>
            <a:r>
              <a:rPr lang="ru-RU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sz="1400" dirty="0"/>
          </a:p>
          <a:p>
            <a:pPr marL="342900" indent="-342900">
              <a:buFont typeface="+mj-lt"/>
              <a:buAutoNum type="arabicPeriod"/>
            </a:pPr>
            <a:r>
              <a:rPr lang="ru-RU" sz="1600" b="1" dirty="0" err="1"/>
              <a:t>Отримання</a:t>
            </a:r>
            <a:r>
              <a:rPr lang="ru-RU" sz="1600" b="1" dirty="0"/>
              <a:t> </a:t>
            </a:r>
            <a:r>
              <a:rPr lang="ru-RU" sz="1600" b="1" dirty="0" err="1"/>
              <a:t>зворотного</a:t>
            </a:r>
            <a:r>
              <a:rPr lang="ru-RU" sz="1600" b="1" dirty="0"/>
              <a:t> </a:t>
            </a:r>
            <a:r>
              <a:rPr lang="ru-RU" sz="1600" b="1" dirty="0" err="1"/>
              <a:t>зв'язку</a:t>
            </a:r>
            <a:r>
              <a:rPr lang="ru-RU" sz="1600" dirty="0"/>
              <a:t>: </a:t>
            </a:r>
            <a:r>
              <a:rPr lang="ru-RU" sz="1400" dirty="0" err="1"/>
              <a:t>Збір</a:t>
            </a:r>
            <a:r>
              <a:rPr lang="ru-RU" sz="1400" dirty="0"/>
              <a:t> </a:t>
            </a:r>
            <a:r>
              <a:rPr lang="ru-RU" sz="1400" dirty="0" err="1"/>
              <a:t>фідбеку</a:t>
            </a:r>
            <a:r>
              <a:rPr lang="ru-RU" sz="1400" dirty="0"/>
              <a:t> </a:t>
            </a:r>
            <a:r>
              <a:rPr lang="ru-RU" sz="1400" dirty="0" err="1"/>
              <a:t>від</a:t>
            </a:r>
            <a:r>
              <a:rPr lang="ru-RU" sz="1400" dirty="0"/>
              <a:t> </a:t>
            </a:r>
            <a:r>
              <a:rPr lang="ru-RU" sz="1400" dirty="0" err="1"/>
              <a:t>користувачів</a:t>
            </a:r>
            <a:r>
              <a:rPr lang="ru-RU" sz="1400" dirty="0"/>
              <a:t> та </a:t>
            </a:r>
            <a:r>
              <a:rPr lang="ru-RU" sz="1400" dirty="0" err="1"/>
              <a:t>розробників</a:t>
            </a:r>
            <a:r>
              <a:rPr lang="ru-RU" sz="1400" dirty="0"/>
              <a:t> для </a:t>
            </a:r>
            <a:r>
              <a:rPr lang="ru-RU" sz="1400" dirty="0" err="1"/>
              <a:t>виявлення</a:t>
            </a:r>
            <a:r>
              <a:rPr lang="ru-RU" sz="1400" dirty="0"/>
              <a:t> </a:t>
            </a:r>
            <a:r>
              <a:rPr lang="ru-RU" sz="1400" dirty="0" err="1"/>
              <a:t>слабких</a:t>
            </a:r>
            <a:r>
              <a:rPr lang="ru-RU" sz="1400" dirty="0"/>
              <a:t> </a:t>
            </a:r>
            <a:r>
              <a:rPr lang="ru-RU" sz="1400" dirty="0" err="1"/>
              <a:t>місць</a:t>
            </a:r>
            <a:r>
              <a:rPr lang="ru-RU" sz="1400" dirty="0"/>
              <a:t> та </a:t>
            </a:r>
            <a:r>
              <a:rPr lang="ru-RU" sz="1400" dirty="0" err="1"/>
              <a:t>можливих</a:t>
            </a:r>
            <a:r>
              <a:rPr lang="ru-RU" sz="1400" dirty="0"/>
              <a:t> </a:t>
            </a:r>
            <a:r>
              <a:rPr lang="ru-RU" sz="1400" dirty="0" err="1"/>
              <a:t>вдосконалень</a:t>
            </a:r>
            <a:r>
              <a:rPr lang="ru-RU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sz="1400" dirty="0"/>
          </a:p>
          <a:p>
            <a:pPr marL="342900" indent="-342900">
              <a:buFont typeface="+mj-lt"/>
              <a:buAutoNum type="arabicPeriod"/>
            </a:pPr>
            <a:r>
              <a:rPr lang="ru-RU" sz="1400" b="1" dirty="0" err="1"/>
              <a:t>Ітерації</a:t>
            </a:r>
            <a:r>
              <a:rPr lang="ru-RU" sz="1400" dirty="0"/>
              <a:t>: </a:t>
            </a:r>
            <a:r>
              <a:rPr lang="ru-RU" sz="1400" dirty="0" err="1"/>
              <a:t>Повторення</a:t>
            </a:r>
            <a:r>
              <a:rPr lang="ru-RU" sz="1400" dirty="0"/>
              <a:t> </a:t>
            </a:r>
            <a:r>
              <a:rPr lang="ru-RU" sz="1400" dirty="0" err="1"/>
              <a:t>процесу</a:t>
            </a:r>
            <a:r>
              <a:rPr lang="ru-RU" sz="1400" dirty="0"/>
              <a:t> з </a:t>
            </a:r>
            <a:r>
              <a:rPr lang="ru-RU" sz="1400" dirty="0" err="1"/>
              <a:t>урахуванням</a:t>
            </a:r>
            <a:r>
              <a:rPr lang="ru-RU" sz="1400" dirty="0"/>
              <a:t> </a:t>
            </a:r>
            <a:r>
              <a:rPr lang="ru-RU" sz="1400" dirty="0" err="1"/>
              <a:t>отриманих</a:t>
            </a:r>
            <a:r>
              <a:rPr lang="ru-RU" sz="1400" dirty="0"/>
              <a:t> </a:t>
            </a:r>
            <a:r>
              <a:rPr lang="ru-RU" sz="1400" dirty="0" err="1"/>
              <a:t>даних</a:t>
            </a:r>
            <a:r>
              <a:rPr lang="ru-RU" sz="1400" dirty="0"/>
              <a:t> для </a:t>
            </a:r>
            <a:r>
              <a:rPr lang="ru-RU" sz="1400" dirty="0" err="1"/>
              <a:t>постійного</a:t>
            </a:r>
            <a:r>
              <a:rPr lang="ru-RU" sz="1400" dirty="0"/>
              <a:t> </a:t>
            </a:r>
            <a:r>
              <a:rPr lang="ru-RU" sz="1400" dirty="0" err="1"/>
              <a:t>вдосконалення</a:t>
            </a:r>
            <a:r>
              <a:rPr lang="ru-RU" sz="1400" dirty="0"/>
              <a:t> </a:t>
            </a:r>
            <a:r>
              <a:rPr lang="en-US" sz="1400" dirty="0"/>
              <a:t>DSL.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0366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358640" y="292537"/>
            <a:ext cx="4561840" cy="424731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Project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initialize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@tasks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[]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end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task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D4B01D"/>
                </a:solidFill>
                <a:effectLst/>
                <a:latin typeface="JetBrains Mono"/>
              </a:rPr>
              <a:t>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&amp;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D4B01D"/>
                </a:solidFill>
                <a:effectLst/>
                <a:latin typeface="JetBrains Mono"/>
              </a:rPr>
              <a:t>block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D4B01D"/>
                </a:solidFill>
                <a:effectLst/>
                <a:latin typeface="JetBrains Mono"/>
              </a:rPr>
              <a:t>task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EFFF9"/>
                </a:solidFill>
                <a:effectLst/>
                <a:latin typeface="JetBrains Mono"/>
              </a:rPr>
              <a:t>Task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.new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D4B01D"/>
                </a:solidFill>
                <a:effectLst/>
                <a:latin typeface="JetBrains Mono"/>
              </a:rPr>
              <a:t>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D4B01D"/>
                </a:solidFill>
                <a:effectLst/>
                <a:latin typeface="JetBrains Mono"/>
              </a:rPr>
              <a:t>task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C9800"/>
                </a:solidFill>
                <a:effectLst/>
                <a:latin typeface="JetBrains Mono"/>
              </a:rPr>
              <a:t>instance_eval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(&amp;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D4B01D"/>
                </a:solidFill>
                <a:effectLst/>
                <a:latin typeface="JetBrains Mono"/>
              </a:rPr>
              <a:t>block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block_given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?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@tasks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&lt;&lt;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D4B01D"/>
                </a:solidFill>
                <a:effectLst/>
                <a:latin typeface="JetBrains Mono"/>
              </a:rPr>
              <a:t>task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D4B01D"/>
                </a:solidFill>
                <a:effectLst/>
                <a:latin typeface="JetBrains Mono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D4B01D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end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run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@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tasks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.each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(&amp;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A6AF"/>
                </a:solidFill>
                <a:effectLst/>
                <a:latin typeface="JetBrains Mono"/>
              </a:rPr>
              <a:t>:execute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end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end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Task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C9800"/>
                </a:solidFill>
                <a:effectLst/>
                <a:latin typeface="JetBrains Mono"/>
              </a:rPr>
              <a:t>attr_accessor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C980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A6AF"/>
                </a:solidFill>
                <a:effectLst/>
                <a:latin typeface="JetBrains Mono"/>
              </a:rPr>
              <a:t>:name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A6AF"/>
                </a:solidFill>
                <a:effectLst/>
                <a:latin typeface="JetBrains Mono"/>
              </a:rPr>
              <a:t>:description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A6AF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A6AF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A6AF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initialize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D4B01D"/>
                </a:solidFill>
                <a:effectLst/>
                <a:latin typeface="JetBrains Mono"/>
              </a:rPr>
              <a:t>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@name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D4B01D"/>
                </a:solidFill>
                <a:effectLst/>
                <a:latin typeface="JetBrains Mono"/>
              </a:rPr>
              <a:t>name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D4B01D"/>
                </a:solidFill>
                <a:effectLst/>
                <a:latin typeface="JetBrains Mono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D4B01D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@description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end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description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D4B01D"/>
                </a:solidFill>
                <a:effectLst/>
                <a:latin typeface="JetBrains Mono"/>
              </a:rPr>
              <a:t>desc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@description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D4B01D"/>
                </a:solidFill>
                <a:effectLst/>
                <a:latin typeface="JetBrains Mono"/>
              </a:rPr>
              <a:t>desc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D4B01D"/>
                </a:solidFill>
                <a:effectLst/>
                <a:latin typeface="JetBrains Mono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D4B01D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end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335520" y="3071734"/>
            <a:ext cx="4561840" cy="363176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execute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puts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Виконується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завдання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#{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@name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puts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Опис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#{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@description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Додайте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логіку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виконання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завдання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тут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end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end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Приклад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використання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DSL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D4B01D"/>
                </a:solidFill>
                <a:effectLst/>
                <a:latin typeface="JetBrains Mono"/>
              </a:rPr>
              <a:t>project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EFFF9"/>
                </a:solidFill>
                <a:effectLst/>
                <a:latin typeface="JetBrains Mono"/>
              </a:rPr>
              <a:t>Project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.new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D4B01D"/>
                </a:solidFill>
                <a:effectLst/>
                <a:latin typeface="JetBrains Mono"/>
              </a:rPr>
              <a:t>project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C9800"/>
                </a:solidFill>
                <a:effectLst/>
                <a:latin typeface="JetBrains Mono"/>
              </a:rPr>
              <a:t>task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C980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"task1"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do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description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Це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завдання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1"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Додаткова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конфігурація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або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логіка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завдання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може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бути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додана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тут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end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D4B01D"/>
                </a:solidFill>
                <a:effectLst/>
                <a:latin typeface="JetBrains Mono"/>
              </a:rPr>
              <a:t>project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C9800"/>
                </a:solidFill>
                <a:effectLst/>
                <a:latin typeface="JetBrains Mono"/>
              </a:rPr>
              <a:t>task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C980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"task2"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do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description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Це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завдання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2"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Додаткова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конфігурація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або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логіка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завдання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може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бути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додана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тут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end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Виконати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завдання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D4B01D"/>
                </a:solidFill>
                <a:effectLst/>
                <a:latin typeface="JetBrains Mono"/>
              </a:rPr>
              <a:t>project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.run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29147" y="551934"/>
            <a:ext cx="38527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dirty="0">
                <a:latin typeface="Söhne"/>
              </a:rPr>
              <a:t>В</a:t>
            </a:r>
            <a:r>
              <a:rPr lang="ru-RU" sz="3200" dirty="0" err="1">
                <a:latin typeface="Söhne"/>
              </a:rPr>
              <a:t>икористання</a:t>
            </a:r>
            <a:r>
              <a:rPr lang="ru-RU" sz="3200" dirty="0">
                <a:latin typeface="Söhne"/>
              </a:rPr>
              <a:t> DSL для </a:t>
            </a:r>
            <a:r>
              <a:rPr lang="ru-RU" sz="3200" dirty="0" err="1">
                <a:latin typeface="Söhne"/>
              </a:rPr>
              <a:t>опису</a:t>
            </a:r>
            <a:r>
              <a:rPr lang="ru-RU" sz="3200" dirty="0">
                <a:latin typeface="Söhne"/>
              </a:rPr>
              <a:t> </a:t>
            </a:r>
            <a:r>
              <a:rPr lang="ru-RU" sz="3200" dirty="0" err="1">
                <a:latin typeface="Söhne"/>
              </a:rPr>
              <a:t>завдань</a:t>
            </a:r>
            <a:r>
              <a:rPr lang="ru-RU" sz="3200" dirty="0">
                <a:latin typeface="Söhne"/>
              </a:rPr>
              <a:t> у </a:t>
            </a:r>
            <a:r>
              <a:rPr lang="ru-RU" sz="3200" dirty="0" err="1">
                <a:latin typeface="Söhne"/>
              </a:rPr>
              <a:t>проекті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56624" y="3866456"/>
            <a:ext cx="3397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В цьому коді </a:t>
            </a:r>
            <a:r>
              <a:rPr lang="uk-UA" dirty="0" err="1"/>
              <a:t>представленний</a:t>
            </a:r>
            <a:r>
              <a:rPr lang="uk-UA" dirty="0"/>
              <a:t> простий приклад  коду </a:t>
            </a:r>
            <a:r>
              <a:rPr lang="ru-RU" dirty="0">
                <a:latin typeface="Söhne"/>
              </a:rPr>
              <a:t>DSL для </a:t>
            </a:r>
            <a:r>
              <a:rPr lang="uk-UA" dirty="0"/>
              <a:t>опису завдань</a:t>
            </a:r>
            <a:endParaRPr lang="en-US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24" y="5229345"/>
            <a:ext cx="2968896" cy="101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3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24826" y="2685534"/>
            <a:ext cx="1041053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ru-RU" sz="2000" dirty="0"/>
            </a:br>
            <a:r>
              <a:rPr lang="ru-RU" sz="2000" dirty="0" err="1"/>
              <a:t>Висновок</a:t>
            </a:r>
            <a:r>
              <a:rPr lang="ru-RU" sz="2000" dirty="0"/>
              <a:t> </a:t>
            </a:r>
            <a:r>
              <a:rPr lang="ru-RU" sz="2000" dirty="0" err="1"/>
              <a:t>щодо</a:t>
            </a:r>
            <a:r>
              <a:rPr lang="ru-RU" sz="2000" dirty="0"/>
              <a:t> </a:t>
            </a:r>
            <a:r>
              <a:rPr lang="ru-RU" sz="2000" dirty="0" err="1"/>
              <a:t>використання</a:t>
            </a:r>
            <a:r>
              <a:rPr lang="ru-RU" sz="2000" dirty="0"/>
              <a:t> </a:t>
            </a:r>
            <a:r>
              <a:rPr lang="en-US" sz="2000" dirty="0"/>
              <a:t>DSL </a:t>
            </a:r>
            <a:r>
              <a:rPr lang="ru-RU" sz="2000" dirty="0"/>
              <a:t>для </a:t>
            </a:r>
            <a:r>
              <a:rPr lang="ru-RU" sz="2000" dirty="0" err="1"/>
              <a:t>опису</a:t>
            </a:r>
            <a:r>
              <a:rPr lang="ru-RU" sz="2000" dirty="0"/>
              <a:t> </a:t>
            </a:r>
            <a:r>
              <a:rPr lang="ru-RU" sz="2000" dirty="0" err="1"/>
              <a:t>завдань</a:t>
            </a:r>
            <a:r>
              <a:rPr lang="ru-RU" sz="2000" dirty="0"/>
              <a:t> у </a:t>
            </a:r>
            <a:r>
              <a:rPr lang="ru-RU" sz="2000" dirty="0" err="1"/>
              <a:t>проекті</a:t>
            </a:r>
            <a:r>
              <a:rPr lang="ru-RU" sz="2000" dirty="0"/>
              <a:t> </a:t>
            </a:r>
            <a:r>
              <a:rPr lang="ru-RU" sz="2000" dirty="0" err="1"/>
              <a:t>підкреслює</a:t>
            </a:r>
            <a:r>
              <a:rPr lang="ru-RU" sz="2000" dirty="0"/>
              <a:t> </a:t>
            </a:r>
            <a:r>
              <a:rPr lang="ru-RU" sz="2000" dirty="0" err="1"/>
              <a:t>його</a:t>
            </a:r>
            <a:r>
              <a:rPr lang="ru-RU" sz="2000" dirty="0"/>
              <a:t> </a:t>
            </a:r>
            <a:r>
              <a:rPr lang="ru-RU" sz="2000" dirty="0" err="1"/>
              <a:t>значущі</a:t>
            </a:r>
            <a:r>
              <a:rPr lang="ru-RU" sz="2000" dirty="0"/>
              <a:t> </a:t>
            </a:r>
            <a:r>
              <a:rPr lang="ru-RU" sz="2000" dirty="0" err="1"/>
              <a:t>переваги</a:t>
            </a:r>
            <a:r>
              <a:rPr lang="ru-RU" sz="2000" dirty="0"/>
              <a:t>. </a:t>
            </a:r>
            <a:r>
              <a:rPr lang="en-US" sz="2000" dirty="0"/>
              <a:t>DSL </a:t>
            </a:r>
            <a:r>
              <a:rPr lang="ru-RU" sz="2000" dirty="0" err="1"/>
              <a:t>спрощує</a:t>
            </a:r>
            <a:r>
              <a:rPr lang="ru-RU" sz="2000" dirty="0"/>
              <a:t> </a:t>
            </a:r>
            <a:r>
              <a:rPr lang="ru-RU" sz="2000" dirty="0" err="1"/>
              <a:t>спілкування</a:t>
            </a:r>
            <a:r>
              <a:rPr lang="ru-RU" sz="2000" dirty="0"/>
              <a:t> </a:t>
            </a:r>
            <a:r>
              <a:rPr lang="ru-RU" sz="2000" dirty="0" err="1"/>
              <a:t>між</a:t>
            </a:r>
            <a:r>
              <a:rPr lang="ru-RU" sz="2000" dirty="0"/>
              <a:t> </a:t>
            </a:r>
            <a:r>
              <a:rPr lang="ru-RU" sz="2000" dirty="0" err="1"/>
              <a:t>учасниками</a:t>
            </a:r>
            <a:r>
              <a:rPr lang="ru-RU" sz="2000" dirty="0"/>
              <a:t>, </a:t>
            </a:r>
            <a:r>
              <a:rPr lang="ru-RU" sz="2000" dirty="0" err="1"/>
              <a:t>зменшує</a:t>
            </a:r>
            <a:r>
              <a:rPr lang="ru-RU" sz="2000" dirty="0"/>
              <a:t> </a:t>
            </a:r>
            <a:r>
              <a:rPr lang="ru-RU" sz="2000" dirty="0" err="1"/>
              <a:t>помилки</a:t>
            </a:r>
            <a:r>
              <a:rPr lang="ru-RU" sz="2000" dirty="0"/>
              <a:t> та </a:t>
            </a:r>
            <a:r>
              <a:rPr lang="ru-RU" sz="2000" dirty="0" err="1"/>
              <a:t>поліпшує</a:t>
            </a:r>
            <a:r>
              <a:rPr lang="ru-RU" sz="2000" dirty="0"/>
              <a:t> </a:t>
            </a:r>
            <a:r>
              <a:rPr lang="ru-RU" sz="2000" dirty="0" err="1"/>
              <a:t>зрозуміння</a:t>
            </a:r>
            <a:r>
              <a:rPr lang="ru-RU" sz="2000" dirty="0"/>
              <a:t> </a:t>
            </a:r>
            <a:r>
              <a:rPr lang="ru-RU" sz="2000" dirty="0" err="1"/>
              <a:t>вимог</a:t>
            </a:r>
            <a:r>
              <a:rPr lang="ru-RU" sz="2000" dirty="0"/>
              <a:t>. </a:t>
            </a:r>
            <a:r>
              <a:rPr lang="ru-RU" sz="2000" dirty="0" err="1"/>
              <a:t>Його</a:t>
            </a:r>
            <a:r>
              <a:rPr lang="ru-RU" sz="2000" dirty="0"/>
              <a:t> </a:t>
            </a:r>
            <a:r>
              <a:rPr lang="ru-RU" sz="2000" dirty="0" err="1"/>
              <a:t>використання</a:t>
            </a:r>
            <a:r>
              <a:rPr lang="ru-RU" sz="2000" dirty="0"/>
              <a:t> </a:t>
            </a:r>
            <a:r>
              <a:rPr lang="ru-RU" sz="2000" dirty="0" err="1"/>
              <a:t>збільшує</a:t>
            </a:r>
            <a:r>
              <a:rPr lang="ru-RU" sz="2000" dirty="0"/>
              <a:t> </a:t>
            </a:r>
            <a:r>
              <a:rPr lang="ru-RU" sz="2000" dirty="0" err="1"/>
              <a:t>продуктивність</a:t>
            </a:r>
            <a:r>
              <a:rPr lang="ru-RU" sz="2000" dirty="0"/>
              <a:t>, </a:t>
            </a:r>
            <a:r>
              <a:rPr lang="ru-RU" sz="2000" dirty="0" err="1"/>
              <a:t>полегшує</a:t>
            </a:r>
            <a:r>
              <a:rPr lang="ru-RU" sz="2000" dirty="0"/>
              <a:t> </a:t>
            </a:r>
            <a:r>
              <a:rPr lang="ru-RU" sz="2000" dirty="0" err="1"/>
              <a:t>розробку</a:t>
            </a:r>
            <a:r>
              <a:rPr lang="ru-RU" sz="2000" dirty="0"/>
              <a:t> та </a:t>
            </a:r>
            <a:r>
              <a:rPr lang="ru-RU" sz="2000" dirty="0" err="1"/>
              <a:t>збереження</a:t>
            </a:r>
            <a:r>
              <a:rPr lang="ru-RU" sz="2000" dirty="0"/>
              <a:t> коду. </a:t>
            </a:r>
            <a:r>
              <a:rPr lang="en-US" sz="2000" dirty="0"/>
              <a:t>DSL </a:t>
            </a:r>
            <a:r>
              <a:rPr lang="ru-RU" sz="2000" dirty="0" err="1"/>
              <a:t>також</a:t>
            </a:r>
            <a:r>
              <a:rPr lang="ru-RU" sz="2000" dirty="0"/>
              <a:t> </a:t>
            </a:r>
            <a:r>
              <a:rPr lang="ru-RU" sz="2000" dirty="0" err="1"/>
              <a:t>підвищує</a:t>
            </a:r>
            <a:r>
              <a:rPr lang="ru-RU" sz="2000" dirty="0"/>
              <a:t> </a:t>
            </a:r>
            <a:r>
              <a:rPr lang="ru-RU" sz="2000" dirty="0" err="1"/>
              <a:t>рівень</a:t>
            </a:r>
            <a:r>
              <a:rPr lang="ru-RU" sz="2000" dirty="0"/>
              <a:t> </a:t>
            </a:r>
            <a:r>
              <a:rPr lang="ru-RU" sz="2000" dirty="0" err="1"/>
              <a:t>абстракції</a:t>
            </a:r>
            <a:r>
              <a:rPr lang="ru-RU" sz="2000" dirty="0"/>
              <a:t>, </a:t>
            </a:r>
            <a:r>
              <a:rPr lang="ru-RU" sz="2000" dirty="0" err="1"/>
              <a:t>роблячи</a:t>
            </a:r>
            <a:r>
              <a:rPr lang="ru-RU" sz="2000" dirty="0"/>
              <a:t> код </a:t>
            </a:r>
            <a:r>
              <a:rPr lang="ru-RU" sz="2000" dirty="0" err="1"/>
              <a:t>більш</a:t>
            </a:r>
            <a:r>
              <a:rPr lang="ru-RU" sz="2000" dirty="0"/>
              <a:t> </a:t>
            </a:r>
            <a:r>
              <a:rPr lang="ru-RU" sz="2000" dirty="0" err="1"/>
              <a:t>зрозумілим</a:t>
            </a:r>
            <a:r>
              <a:rPr lang="ru-RU" sz="2000" dirty="0"/>
              <a:t> для </a:t>
            </a:r>
            <a:r>
              <a:rPr lang="ru-RU" sz="2000" dirty="0" err="1"/>
              <a:t>фахівців</a:t>
            </a:r>
            <a:r>
              <a:rPr lang="ru-RU" sz="2000" dirty="0"/>
              <a:t> у </a:t>
            </a:r>
            <a:r>
              <a:rPr lang="ru-RU" sz="2000" dirty="0" err="1"/>
              <a:t>галузі</a:t>
            </a:r>
            <a:r>
              <a:rPr lang="ru-RU" sz="2000" dirty="0"/>
              <a:t>. </a:t>
            </a:r>
            <a:r>
              <a:rPr lang="ru-RU" sz="2000" dirty="0" err="1"/>
              <a:t>Загалом</a:t>
            </a:r>
            <a:r>
              <a:rPr lang="ru-RU" sz="2000" dirty="0"/>
              <a:t>, </a:t>
            </a:r>
            <a:r>
              <a:rPr lang="en-US" sz="2000" dirty="0"/>
              <a:t>DSL - </a:t>
            </a:r>
            <a:r>
              <a:rPr lang="ru-RU" sz="2000" dirty="0" err="1"/>
              <a:t>ефективний</a:t>
            </a:r>
            <a:r>
              <a:rPr lang="ru-RU" sz="2000" dirty="0"/>
              <a:t> </a:t>
            </a:r>
            <a:r>
              <a:rPr lang="ru-RU" sz="2000" dirty="0" err="1"/>
              <a:t>інструмент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полегшує</a:t>
            </a:r>
            <a:r>
              <a:rPr lang="ru-RU" sz="2000" dirty="0"/>
              <a:t> </a:t>
            </a:r>
            <a:r>
              <a:rPr lang="ru-RU" sz="2000" dirty="0" err="1"/>
              <a:t>комунікацію</a:t>
            </a:r>
            <a:r>
              <a:rPr lang="ru-RU" sz="2000" dirty="0"/>
              <a:t>, </a:t>
            </a:r>
            <a:r>
              <a:rPr lang="ru-RU" sz="2000" dirty="0" err="1"/>
              <a:t>знижує</a:t>
            </a:r>
            <a:r>
              <a:rPr lang="ru-RU" sz="2000" dirty="0"/>
              <a:t> </a:t>
            </a:r>
            <a:r>
              <a:rPr lang="ru-RU" sz="2000" dirty="0" err="1"/>
              <a:t>ризик</a:t>
            </a:r>
            <a:r>
              <a:rPr lang="ru-RU" sz="2000" dirty="0"/>
              <a:t> </a:t>
            </a:r>
            <a:r>
              <a:rPr lang="ru-RU" sz="2000" dirty="0" err="1"/>
              <a:t>помилок</a:t>
            </a:r>
            <a:r>
              <a:rPr lang="ru-RU" sz="2000" dirty="0"/>
              <a:t> і </a:t>
            </a:r>
            <a:r>
              <a:rPr lang="ru-RU" sz="2000" dirty="0" err="1"/>
              <a:t>підвищує</a:t>
            </a:r>
            <a:r>
              <a:rPr lang="ru-RU" sz="2000" dirty="0"/>
              <a:t> </a:t>
            </a:r>
            <a:r>
              <a:rPr lang="ru-RU" sz="2000" dirty="0" err="1"/>
              <a:t>продуктивність</a:t>
            </a:r>
            <a:r>
              <a:rPr lang="ru-RU" sz="2000" dirty="0"/>
              <a:t> в </a:t>
            </a:r>
            <a:r>
              <a:rPr lang="ru-RU" sz="2000" dirty="0" err="1"/>
              <a:t>конкретній</a:t>
            </a:r>
            <a:r>
              <a:rPr lang="ru-RU" sz="2000" dirty="0"/>
              <a:t> </a:t>
            </a:r>
            <a:r>
              <a:rPr lang="ru-RU" sz="2000" dirty="0" err="1"/>
              <a:t>галузі</a:t>
            </a:r>
            <a:r>
              <a:rPr lang="ru-RU" sz="20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4826" y="812800"/>
            <a:ext cx="31229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err="1"/>
              <a:t>Висновок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256559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883868" y="2374702"/>
            <a:ext cx="6724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5400" b="1" dirty="0"/>
              <a:t>Дякуємо за увагу !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141836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Іон">
  <a:themeElements>
    <a:clrScheme name="І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І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І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288</TotalTime>
  <Words>914</Words>
  <Application>Microsoft Office PowerPoint</Application>
  <PresentationFormat>Широкий екран</PresentationFormat>
  <Paragraphs>45</Paragraphs>
  <Slides>8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8</vt:i4>
      </vt:variant>
    </vt:vector>
  </HeadingPairs>
  <TitlesOfParts>
    <vt:vector size="15" baseType="lpstr">
      <vt:lpstr>Arial</vt:lpstr>
      <vt:lpstr>Century Gothic</vt:lpstr>
      <vt:lpstr>JetBrains Mono</vt:lpstr>
      <vt:lpstr>Söhne</vt:lpstr>
      <vt:lpstr>Times New Roman</vt:lpstr>
      <vt:lpstr>Wingdings 3</vt:lpstr>
      <vt:lpstr>Іон</vt:lpstr>
      <vt:lpstr>Презентація на тему: DSL для опису завдань у проекті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Ігорь Бедюх</dc:creator>
  <cp:lastModifiedBy>Ігорь Бедюх</cp:lastModifiedBy>
  <cp:revision>15</cp:revision>
  <dcterms:created xsi:type="dcterms:W3CDTF">2023-11-29T14:32:42Z</dcterms:created>
  <dcterms:modified xsi:type="dcterms:W3CDTF">2023-11-30T09:56:36Z</dcterms:modified>
</cp:coreProperties>
</file>