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41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77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5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53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93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95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27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8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3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0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73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680D85-C778-40A4-AAC2-BCD8B419145B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1F38-04D8-477E-A453-BA158A002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124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AEA9E-8714-4AF8-A0A3-99698F5994A5}"/>
              </a:ext>
            </a:extLst>
          </p:cNvPr>
          <p:cNvSpPr txBox="1">
            <a:spLocks/>
          </p:cNvSpPr>
          <p:nvPr/>
        </p:nvSpPr>
        <p:spPr>
          <a:xfrm>
            <a:off x="1524000" y="197962"/>
            <a:ext cx="9291687" cy="103694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 </a:t>
            </a:r>
            <a:br>
              <a:rPr lang="ru-RU"/>
            </a:br>
            <a:r>
              <a:rPr lang="ru-RU" sz="2000"/>
              <a:t>государственное бюджетное профессиональное образовательное учреждение</a:t>
            </a:r>
            <a:br>
              <a:rPr lang="ru-RU" sz="2000"/>
            </a:br>
            <a:r>
              <a:rPr lang="ru-RU" sz="2000" b="1" cap="all"/>
              <a:t> «П</a:t>
            </a:r>
            <a:r>
              <a:rPr lang="ru-RU" sz="2000" b="1"/>
              <a:t>ермский химико-технологический техникум»</a:t>
            </a:r>
            <a:br>
              <a:rPr lang="ru-RU"/>
            </a:br>
            <a:endParaRPr lang="ru-RU" sz="2800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6023386E-A12A-4DE4-8131-0F0F429DE673}"/>
              </a:ext>
            </a:extLst>
          </p:cNvPr>
          <p:cNvSpPr txBox="1">
            <a:spLocks/>
          </p:cNvSpPr>
          <p:nvPr/>
        </p:nvSpPr>
        <p:spPr>
          <a:xfrm>
            <a:off x="1382598" y="2950297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Междисциплинарный курс: </a:t>
            </a:r>
            <a:r>
              <a:rPr lang="ru-RU" dirty="0"/>
              <a:t>«МДК.11.01 Технология разработки и защиты баз данных»</a:t>
            </a:r>
          </a:p>
          <a:p>
            <a:r>
              <a:rPr lang="ru-RU" b="1" dirty="0"/>
              <a:t>Тема: </a:t>
            </a:r>
            <a:r>
              <a:rPr lang="ru-RU" dirty="0"/>
              <a:t>«Подсистема учета кормления животных»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B5F5A4-1323-4FBF-9CD3-7EF732283DA8}"/>
              </a:ext>
            </a:extLst>
          </p:cNvPr>
          <p:cNvSpPr/>
          <p:nvPr/>
        </p:nvSpPr>
        <p:spPr>
          <a:xfrm>
            <a:off x="6809294" y="1495144"/>
            <a:ext cx="5011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09.02.07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«Информационные системы и программирование»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835164-A720-4AC5-B30F-E01AC75473C4}"/>
              </a:ext>
            </a:extLst>
          </p:cNvPr>
          <p:cNvSpPr/>
          <p:nvPr/>
        </p:nvSpPr>
        <p:spPr>
          <a:xfrm>
            <a:off x="6985262" y="4777383"/>
            <a:ext cx="4157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ИС-20-11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Большаков И.А.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4866B99-082A-4B05-A1F2-C17E68241D7C}"/>
              </a:ext>
            </a:extLst>
          </p:cNvPr>
          <p:cNvSpPr/>
          <p:nvPr/>
        </p:nvSpPr>
        <p:spPr>
          <a:xfrm>
            <a:off x="6985262" y="5700713"/>
            <a:ext cx="3541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 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Л.Ф.Абдалова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8CEC5-1442-4A6E-B276-AAC50EA9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БД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8D9FB6-95E0-FD49-B799-E5601C662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802" y="1853248"/>
            <a:ext cx="681132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9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688D2-A5A4-4399-A889-7D5EE721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блок-схема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2E6E3E-EE39-4463-B7C1-ECE14108A6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49" y="1395689"/>
            <a:ext cx="7764479" cy="48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3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0A696-2B45-445D-81A3-FB4256AC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tx1"/>
                </a:solidFill>
              </a:rPr>
              <a:t>Выбор технологии проектирования. Выбор СУБД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73009-1832-4354-BD02-02088D73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разработки интерфейса приложения мной был выбран язык программирования </a:t>
            </a:r>
            <a:r>
              <a:rPr lang="en-US" dirty="0" err="1"/>
              <a:t>c#</a:t>
            </a:r>
            <a:r>
              <a:rPr lang="ru-RU" dirty="0"/>
              <a:t>. Само приложение было разработано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en-US" dirty="0"/>
              <a:t>Visual Studio </a:t>
            </a:r>
            <a:r>
              <a:rPr lang="ru-RU" dirty="0"/>
              <a:t>на платформе </a:t>
            </a:r>
            <a:r>
              <a:rPr lang="en-US" dirty="0"/>
              <a:t>.NET Framework WF.</a:t>
            </a:r>
          </a:p>
          <a:p>
            <a:pPr marL="0" indent="0">
              <a:buNone/>
            </a:pPr>
            <a:r>
              <a:rPr lang="ru-RU" dirty="0"/>
              <a:t>Мной было рассмотрено 3 варианта: </a:t>
            </a:r>
            <a:r>
              <a:rPr lang="en-US" dirty="0"/>
              <a:t>SQLite, PostgreSQL, Microsoft SQL.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Сравнив все СУБД по критериям, я решил, что Microsoft SQL Server больше походит для решения задачи курсового проекта в силу своей доступности и удобства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137857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DC5FB-5F7A-4CC7-8C95-B7D787DF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авторизации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B6CABD3-81E4-458C-9409-CCB6DF0EA7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033" y="1565266"/>
            <a:ext cx="208626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1FA0E-B96A-4E50-9053-57AA67C9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директора №1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306DDA8-4326-7F5C-8C3B-DF3939B7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1" y="1369380"/>
            <a:ext cx="5943080" cy="419576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B6BD5-35D2-8BC9-65FC-261E0B1B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4" y="1369380"/>
            <a:ext cx="5590513" cy="39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2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105A0-6A75-4011-AB12-0EF5DED0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директора №2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A16AC0-6A65-41C5-AAA4-D945758503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16603" y="2313372"/>
            <a:ext cx="2400300" cy="304800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79BB55B9-C1EF-7D08-790D-B613E90FC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853248"/>
            <a:ext cx="698132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7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87F5C-B82C-4088-8689-0159F8A9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младшего менеджера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7D9C3DE-637E-19E4-F301-AD3DD5421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02" y="1715919"/>
            <a:ext cx="6351930" cy="41957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5170C2-32BC-9834-BDEA-B7D13E54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475" y="1716723"/>
            <a:ext cx="5470525" cy="41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2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A3071-140F-4EF2-BC27-D72BFACD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старшего менеджера №1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43FD63C-A549-21FA-7DC8-6B27C88E1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39" y="2064370"/>
            <a:ext cx="6099654" cy="41957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627DCE-D67F-8174-235C-5268F10C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064370"/>
            <a:ext cx="554790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B3246-B211-4DB6-9DA9-8425D802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старшего менеджера №2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4D7F871-C9B0-DC63-1D29-7706DED85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97" y="2017128"/>
            <a:ext cx="6017949" cy="41957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7D5B67-6A38-6DE6-F165-D41D020B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98" y="2017128"/>
            <a:ext cx="554252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B7556-41BB-4B83-921A-8377A77C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сотрудника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C0B6898-7528-5C86-02B7-6378D8218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41906"/>
            <a:ext cx="7839624" cy="45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7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6FB0D-34E1-4FE7-AEFD-19753088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70791-20D8-40FF-AF70-398EA07AA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курсового проекта заключается в разработке приложения  с подсистемой учета кормления животных для зоопарка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0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45A20-6D73-441F-863D-DE4EE3BC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2B7DC-980E-401E-80B0-4A5184F4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ходе выполнения курсовой работы была разработана база данных для хранения и работы с информацией о животных, сотрудниках и продуктах.</a:t>
            </a:r>
          </a:p>
          <a:p>
            <a:r>
              <a:rPr lang="ru-RU" dirty="0"/>
              <a:t>Разработанная система удовлетворяет всем требованиям, поставленным на этапе постановки задачи. Данная система ориентирована на сотрудников зоопарка.</a:t>
            </a:r>
          </a:p>
          <a:p>
            <a:r>
              <a:rPr lang="ru-RU" dirty="0"/>
              <a:t>Возможностями данной системы являются:</a:t>
            </a:r>
          </a:p>
          <a:p>
            <a:r>
              <a:rPr lang="ru-RU" dirty="0"/>
              <a:t>- Осуществление администрирования системы</a:t>
            </a:r>
          </a:p>
          <a:p>
            <a:r>
              <a:rPr lang="ru-RU" dirty="0"/>
              <a:t>- Учет заказов корма</a:t>
            </a:r>
          </a:p>
          <a:p>
            <a:r>
              <a:rPr lang="ru-RU" dirty="0"/>
              <a:t>- Учет расхода корма</a:t>
            </a:r>
          </a:p>
          <a:p>
            <a:r>
              <a:rPr lang="ru-RU" dirty="0"/>
              <a:t>	Данная система может использоваться для автоматизации процессов учета зоопарка.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69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D42F7-B198-43AF-B16F-78FFB00B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FC652-3D60-4317-84A3-F0D03CB5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Анализ предметной области</a:t>
            </a:r>
          </a:p>
          <a:p>
            <a:pPr lvl="0"/>
            <a:r>
              <a:rPr lang="ru-RU" dirty="0"/>
              <a:t>Разработка концептуальной модели базы данных</a:t>
            </a:r>
          </a:p>
          <a:p>
            <a:pPr lvl="0"/>
            <a:r>
              <a:rPr lang="ru-RU" dirty="0"/>
              <a:t>Создание и реализация логической модели в конкретной СУБД</a:t>
            </a:r>
          </a:p>
          <a:p>
            <a:pPr lvl="0"/>
            <a:r>
              <a:rPr lang="ru-RU" dirty="0"/>
              <a:t>Создание приложения по работе с базой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44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6456C-C69A-4643-8B8C-67412061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3E9C9-B140-4657-825F-22C536AE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 Зоопарки в наше время расположены в каждом городе. И в каждом городе есть свои животные, которых нужно кормить и заботиться о их благополучии. Чем больше животных, тем сложнее закупка качественного корма. Необходимо отслеживать, чтобы корма хватило на всех животных. Так же необходимо отслеживать кормление животных сотрудниками, чтобы понимать, покормил ли кто-то того или иного животного. Данная проблема актуальна и будет затронута в курсовом проекте.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437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32833-CD01-47CD-8B7C-233AAEB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CBF6DE-CAAD-856D-CB6B-AB270F27D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356" y="1853248"/>
            <a:ext cx="608652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4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2FDC-D231-4154-B9D2-4BC62047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Подробная функциональная диаграмма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ECA83A3-4399-B854-2DE1-B5302D3D7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1" y="2193862"/>
            <a:ext cx="770680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1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36139-6DB7-48F6-BC2E-9E554F1C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прецендентов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B526BBB-7463-170F-A419-AA8E1C09E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74" y="1425620"/>
            <a:ext cx="7794537" cy="46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1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AC5E6-83AF-4E1B-AAD4-6B308780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72C5F40-3F81-6FED-718C-7B5F8C66A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453" y="1853248"/>
            <a:ext cx="664567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DD061-EBF1-47DB-B01B-64744078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FB6C751-08BF-7738-9566-9A6DC648C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623" y="2052638"/>
            <a:ext cx="660706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0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366</Words>
  <Application>Microsoft Office PowerPoint</Application>
  <PresentationFormat>Широкоэкранный</PresentationFormat>
  <Paragraphs>45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Ион</vt:lpstr>
      <vt:lpstr>Презентация PowerPoint</vt:lpstr>
      <vt:lpstr>Цель курсового проекта</vt:lpstr>
      <vt:lpstr>Задачи курсового проекта</vt:lpstr>
      <vt:lpstr>Актуальность</vt:lpstr>
      <vt:lpstr>Функциональная диаграмма</vt:lpstr>
      <vt:lpstr>Подробная функциональная диаграмма</vt:lpstr>
      <vt:lpstr>Диаграмма прецендентов</vt:lpstr>
      <vt:lpstr>ER-диаграмма</vt:lpstr>
      <vt:lpstr>Логическая модель</vt:lpstr>
      <vt:lpstr>Физическая модель БД</vt:lpstr>
      <vt:lpstr>Функциональная блок-схема</vt:lpstr>
      <vt:lpstr>Выбор технологии проектирования. Выбор СУБД </vt:lpstr>
      <vt:lpstr>Форма авторизации</vt:lpstr>
      <vt:lpstr>Форма директора №1</vt:lpstr>
      <vt:lpstr>Форма директора №2</vt:lpstr>
      <vt:lpstr>Форма младшего менеджера</vt:lpstr>
      <vt:lpstr>Форма старшего менеджера №1</vt:lpstr>
      <vt:lpstr>Форма старшего менеджера №2</vt:lpstr>
      <vt:lpstr>Форма сотрудника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SQL</dc:creator>
  <cp:lastModifiedBy>Игорь Большаков</cp:lastModifiedBy>
  <cp:revision>10</cp:revision>
  <dcterms:created xsi:type="dcterms:W3CDTF">2022-09-26T09:56:13Z</dcterms:created>
  <dcterms:modified xsi:type="dcterms:W3CDTF">2022-10-11T23:35:49Z</dcterms:modified>
</cp:coreProperties>
</file>