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0000"/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1231\Desktop\Relatorio%20Gerencial%20de%20Reportes%20Manutenca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586792919792855E-3"/>
          <c:y val="3.2760024309485755E-2"/>
          <c:w val="0.99999999999999989"/>
          <c:h val="0.763789268842311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COMPARA!$M$1</c:f>
              <c:strCache>
                <c:ptCount val="1"/>
                <c:pt idx="0">
                  <c:v>VALO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4258-4891-9380-2A42CB41A5E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4258-4891-9380-2A42CB41A5E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4258-4891-9380-2A42CB41A5EA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2-4258-4891-9380-2A42CB41A5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COMPARA!$L$3:$L$12</c:f>
              <c:strCache>
                <c:ptCount val="10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  <c:pt idx="5">
                  <c:v>JULHO</c:v>
                </c:pt>
                <c:pt idx="6">
                  <c:v>AGOSTO</c:v>
                </c:pt>
                <c:pt idx="7">
                  <c:v>SETEMBRO</c:v>
                </c:pt>
                <c:pt idx="8">
                  <c:v>OUTUBRO</c:v>
                </c:pt>
                <c:pt idx="9">
                  <c:v>NOVEMBRO</c:v>
                </c:pt>
              </c:strCache>
            </c:strRef>
          </c:cat>
          <c:val>
            <c:numRef>
              <c:f>COMPARA!$M$3:$M$12</c:f>
              <c:numCache>
                <c:formatCode>General</c:formatCode>
                <c:ptCount val="10"/>
                <c:pt idx="0">
                  <c:v>1833</c:v>
                </c:pt>
                <c:pt idx="1">
                  <c:v>1533</c:v>
                </c:pt>
                <c:pt idx="2">
                  <c:v>1359</c:v>
                </c:pt>
                <c:pt idx="3">
                  <c:v>1602</c:v>
                </c:pt>
                <c:pt idx="4">
                  <c:v>1478</c:v>
                </c:pt>
                <c:pt idx="5">
                  <c:v>1309</c:v>
                </c:pt>
                <c:pt idx="6">
                  <c:v>1457</c:v>
                </c:pt>
                <c:pt idx="7">
                  <c:v>1544</c:v>
                </c:pt>
                <c:pt idx="8">
                  <c:v>1655</c:v>
                </c:pt>
                <c:pt idx="9">
                  <c:v>1347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8-4891-9380-2A42CB41A5EA}"/>
            </c:ext>
          </c:extLst>
        </c:ser>
        <c:ser>
          <c:idx val="1"/>
          <c:order val="1"/>
          <c:tx>
            <c:strRef>
              <c:f>COMPARA!$N$1</c:f>
              <c:strCache>
                <c:ptCount val="1"/>
              </c:strCache>
            </c:strRef>
          </c:tx>
          <c:spPr>
            <a:solidFill>
              <a:srgbClr val="FF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COMPARA!$L$3:$L$12</c:f>
              <c:strCache>
                <c:ptCount val="10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  <c:pt idx="5">
                  <c:v>JULHO</c:v>
                </c:pt>
                <c:pt idx="6">
                  <c:v>AGOSTO</c:v>
                </c:pt>
                <c:pt idx="7">
                  <c:v>SETEMBRO</c:v>
                </c:pt>
                <c:pt idx="8">
                  <c:v>OUTUBRO</c:v>
                </c:pt>
                <c:pt idx="9">
                  <c:v>NOVEMBRO</c:v>
                </c:pt>
              </c:strCache>
            </c:strRef>
          </c:cat>
          <c:val>
            <c:numRef>
              <c:f>COMPARA!$N$3:$N$12</c:f>
              <c:numCache>
                <c:formatCode>General</c:formatCode>
                <c:ptCount val="10"/>
                <c:pt idx="4">
                  <c:v>1236</c:v>
                </c:pt>
                <c:pt idx="5">
                  <c:v>957</c:v>
                </c:pt>
                <c:pt idx="6">
                  <c:v>758</c:v>
                </c:pt>
                <c:pt idx="7">
                  <c:v>766</c:v>
                </c:pt>
                <c:pt idx="8">
                  <c:v>803</c:v>
                </c:pt>
                <c:pt idx="9">
                  <c:v>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58-4891-9380-2A42CB41A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7"/>
        <c:overlap val="89"/>
        <c:axId val="242514432"/>
        <c:axId val="239205696"/>
      </c:barChart>
      <c:catAx>
        <c:axId val="242514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 b="1"/>
            </a:pPr>
            <a:endParaRPr lang="pt-BR"/>
          </a:p>
        </c:txPr>
        <c:crossAx val="239205696"/>
        <c:crosses val="autoZero"/>
        <c:auto val="1"/>
        <c:lblAlgn val="ctr"/>
        <c:lblOffset val="100"/>
        <c:noMultiLvlLbl val="0"/>
      </c:catAx>
      <c:valAx>
        <c:axId val="239205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25144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500F5-8A7E-550C-E4F7-DA4D329D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C7B6D-085D-7AAF-9726-65E2EC143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0A878-2A21-9B12-C872-3908D3F9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7A27C-36B8-A106-6EDB-456F7D50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10E3DB-1122-2A39-C6EC-8E30B452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3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C5738-BA51-EE2F-3083-46483BC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96FC2E-5D99-6536-BA4F-5216F2B5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261E8C-0A98-E86E-E42C-ACC715B6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8FE26-2238-DE5B-3F72-C4CD7D57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4A76F-4BB7-0371-8E61-69ADBC2C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8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178FA2-4609-0A5E-1F90-95260BF1A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96DAC5-5F43-55EB-46D4-CF170CC65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B3EC6-748C-F2EB-5DB0-AAAC1A77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DD2333-C518-C733-D754-E2476E78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59922-ED7A-AE8E-672F-FB1E5453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3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BDCE6-8B9D-2E94-37BE-52E8A45C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2A874-FC0D-0AA5-2ACB-BDFDEC9B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A705FF-4E67-A18E-2B3D-5C4E2BE1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F2439-4730-E5C5-9E48-B3F309B3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C59ED-BC22-99AA-DA5E-F2221C19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71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2A13-66CB-A790-C5AD-8023C5D8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B849D8-B1AE-1683-B782-3B34E70E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0DA10-312E-DD9E-1E87-A2B16A25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1F0FB-5DE4-DE89-084B-C47E6502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BFAEE-668F-56DD-ACB8-CAB7321E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4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04EA3-26A8-57A2-8B57-FCDB82A9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2B172-BC73-1038-9674-AEF55170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E52CD0-495D-FD9A-59A0-E2D4AC3E1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27C4ED-E3DE-6F75-59EE-1832F547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914EE-7478-415E-8900-D97F142B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072AEB-B8CD-1A0C-F80F-10D0D5D9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5373F-D74A-FEBF-0BB1-51CA1E0A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F5D6A-E91B-9A20-FF19-CD157AC5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5BCE8F-0C7C-B45E-DC30-7EDFBC71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137902-F0FD-F41C-4290-C17C03422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385D1B-455C-629A-7D9C-FC5405C46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04FF45-FCB2-872C-3984-7087BA4D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038FEE-B106-774B-DAD1-EA4BDC31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6CB05A-1B02-1810-4420-E82890CD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6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A5A87-3C09-5320-B228-56C793A5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65EF13-B75B-187B-17CC-642A653B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6BDDCF-8B3F-EA2F-02C9-FD78F764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071BFF-294A-0588-02CE-970B9DDE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1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5CB916-5501-6546-32AF-F546F0B6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06B4F7-CDF8-13FF-6236-4D7F23FC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698E91-F4D0-21BC-4FBB-FA531ED8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52468-2C78-374F-A38D-32BF1166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1D2E6-4807-5F0B-A9E6-74753590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8B1DED-EAFA-E64E-DC4E-B3CB08764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D5E4F-79A4-06D1-8C3A-9BE94F0E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886A9D-5BC0-A910-3178-9C5143E2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EFE08-7312-2995-180E-8CB707BA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18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00C78-F4CD-858C-6A8E-4E85F5B5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C78CC3-F149-1EF0-1728-E52D6955F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DF182B-9EF6-D870-309B-DE01D57C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C50221-1868-A916-123A-7D114DFE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4AC6DB-B5B0-6E7D-10A0-A04DA3D6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48E0FB-D144-47D6-CC04-832ACAF2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4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C5363B-098D-8839-88F4-7565DCD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84323-3146-61FC-87EA-FC644319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2C670-B173-F0FF-D8C3-FE565A93D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758A-B7C6-4227-968D-ADCBFBC72D77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DCDDC-FAD3-1333-7F83-70261C79B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E96E5-D355-7C01-C971-34175351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982A-3620-4DF7-A7D6-403B03FAB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38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0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12" Type="http://schemas.openxmlformats.org/officeDocument/2006/relationships/image" Target="../media/image29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0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12" Type="http://schemas.openxmlformats.org/officeDocument/2006/relationships/image" Target="../media/image29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0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12" Type="http://schemas.openxmlformats.org/officeDocument/2006/relationships/image" Target="../media/image29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0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12" Type="http://schemas.openxmlformats.org/officeDocument/2006/relationships/image" Target="../media/image29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0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12" Type="http://schemas.openxmlformats.org/officeDocument/2006/relationships/image" Target="../media/image29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ED4102F-D3F4-D3A1-E520-2BAA42710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18" y="2318234"/>
            <a:ext cx="962482" cy="962482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C22B279-E3C5-DA2E-AAB4-90632B1BA953}"/>
              </a:ext>
            </a:extLst>
          </p:cNvPr>
          <p:cNvGrpSpPr/>
          <p:nvPr/>
        </p:nvGrpSpPr>
        <p:grpSpPr>
          <a:xfrm>
            <a:off x="2284700" y="2224478"/>
            <a:ext cx="6853158" cy="1200329"/>
            <a:chOff x="2284700" y="2719778"/>
            <a:chExt cx="6853158" cy="120032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E039219-E250-2BC7-D100-366ABB1622DE}"/>
                </a:ext>
              </a:extLst>
            </p:cNvPr>
            <p:cNvSpPr txBox="1"/>
            <p:nvPr/>
          </p:nvSpPr>
          <p:spPr>
            <a:xfrm>
              <a:off x="2284700" y="2719778"/>
              <a:ext cx="68531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200" b="1" dirty="0">
                  <a:latin typeface="Arial Black" panose="020B0A04020102020204" pitchFamily="34" charset="0"/>
                </a:rPr>
                <a:t>MANUTENÇÃ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12BADD9-5954-7294-8696-868D7138B0A9}"/>
                </a:ext>
              </a:extLst>
            </p:cNvPr>
            <p:cNvSpPr/>
            <p:nvPr/>
          </p:nvSpPr>
          <p:spPr>
            <a:xfrm>
              <a:off x="3011168" y="3606072"/>
              <a:ext cx="166687" cy="298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C86889F-0750-7926-4611-8A843339A5BC}"/>
              </a:ext>
            </a:extLst>
          </p:cNvPr>
          <p:cNvSpPr/>
          <p:nvPr/>
        </p:nvSpPr>
        <p:spPr>
          <a:xfrm rot="16200000">
            <a:off x="7518240" y="-1176551"/>
            <a:ext cx="166687" cy="918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FD33A8A-99D2-FAAC-F1A7-AA4DB2F50336}"/>
              </a:ext>
            </a:extLst>
          </p:cNvPr>
          <p:cNvSpPr/>
          <p:nvPr/>
        </p:nvSpPr>
        <p:spPr>
          <a:xfrm>
            <a:off x="2397903" y="2312758"/>
            <a:ext cx="166687" cy="1200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9F51F1-3F46-E0F3-B1C6-E716750DA4FB}"/>
              </a:ext>
            </a:extLst>
          </p:cNvPr>
          <p:cNvSpPr txBox="1"/>
          <p:nvPr/>
        </p:nvSpPr>
        <p:spPr>
          <a:xfrm>
            <a:off x="4568499" y="3347612"/>
            <a:ext cx="6542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INFORMATIVOS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A9F9E4E-3938-DCB6-3456-EAF89B6A39ED}"/>
              </a:ext>
            </a:extLst>
          </p:cNvPr>
          <p:cNvSpPr/>
          <p:nvPr/>
        </p:nvSpPr>
        <p:spPr>
          <a:xfrm>
            <a:off x="69850" y="115887"/>
            <a:ext cx="124619" cy="124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8927B77-2D37-0D0D-293B-12319EF0AB84}"/>
              </a:ext>
            </a:extLst>
          </p:cNvPr>
          <p:cNvSpPr/>
          <p:nvPr/>
        </p:nvSpPr>
        <p:spPr>
          <a:xfrm>
            <a:off x="69850" y="339724"/>
            <a:ext cx="124619" cy="124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B557EA4-D944-B29B-B6C5-367EDC1EA2EB}"/>
              </a:ext>
            </a:extLst>
          </p:cNvPr>
          <p:cNvSpPr/>
          <p:nvPr/>
        </p:nvSpPr>
        <p:spPr>
          <a:xfrm>
            <a:off x="69849" y="563561"/>
            <a:ext cx="124619" cy="124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855B76-802E-5087-50C9-2642E545EAFC}"/>
              </a:ext>
            </a:extLst>
          </p:cNvPr>
          <p:cNvSpPr/>
          <p:nvPr/>
        </p:nvSpPr>
        <p:spPr>
          <a:xfrm>
            <a:off x="69850" y="6173789"/>
            <a:ext cx="124619" cy="124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FEC9303-3E93-F865-7C5B-0C963E890FFD}"/>
              </a:ext>
            </a:extLst>
          </p:cNvPr>
          <p:cNvSpPr/>
          <p:nvPr/>
        </p:nvSpPr>
        <p:spPr>
          <a:xfrm>
            <a:off x="69850" y="6397626"/>
            <a:ext cx="124619" cy="124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52C7B95-C659-3AE0-7FE3-2226AA3750B7}"/>
              </a:ext>
            </a:extLst>
          </p:cNvPr>
          <p:cNvSpPr/>
          <p:nvPr/>
        </p:nvSpPr>
        <p:spPr>
          <a:xfrm>
            <a:off x="69849" y="6621463"/>
            <a:ext cx="124619" cy="124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C5F8DC-D783-B4C8-D1CC-12283B2B1FD4}"/>
              </a:ext>
            </a:extLst>
          </p:cNvPr>
          <p:cNvSpPr/>
          <p:nvPr/>
        </p:nvSpPr>
        <p:spPr>
          <a:xfrm>
            <a:off x="0" y="-8138923"/>
            <a:ext cx="12781935" cy="7196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08F2299-3233-5FEC-6683-13B030A93B20}"/>
              </a:ext>
            </a:extLst>
          </p:cNvPr>
          <p:cNvSpPr/>
          <p:nvPr/>
        </p:nvSpPr>
        <p:spPr>
          <a:xfrm>
            <a:off x="0" y="-8705740"/>
            <a:ext cx="12192000" cy="6863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1DC2F5-AD1B-0CF4-E986-878D443B0F2D}"/>
              </a:ext>
            </a:extLst>
          </p:cNvPr>
          <p:cNvSpPr/>
          <p:nvPr/>
        </p:nvSpPr>
        <p:spPr>
          <a:xfrm>
            <a:off x="-1665286" y="-10795819"/>
            <a:ext cx="15522571" cy="1040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B67314-3A37-CE86-A04F-61A2DE29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68" y="2189911"/>
            <a:ext cx="3932261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19000" decel="69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2" accel="60000" decel="4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22000" decel="7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1.25E-6 2.3051 " pathEditMode="relative" rAng="0" ptsTypes="AA">
                                      <p:cBhvr>
                                        <p:cTn id="35" dur="2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5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25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1.48148E-6 L 0 2.32592 " pathEditMode="relative" rAng="0" ptsTypes="AA">
                                      <p:cBhvr>
                                        <p:cTn id="37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29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24000" decel="76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2.22222E-6 L 0 1.4868 " pathEditMode="relative" rAng="0" ptsTypes="AA">
                                      <p:cBhvr>
                                        <p:cTn id="42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5" grpId="0"/>
      <p:bldP spid="6" grpId="0" animBg="1"/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04E7B1-CA38-4EE3-40DC-594B9612D6CA}"/>
              </a:ext>
            </a:extLst>
          </p:cNvPr>
          <p:cNvSpPr txBox="1"/>
          <p:nvPr/>
        </p:nvSpPr>
        <p:spPr>
          <a:xfrm>
            <a:off x="285225" y="377505"/>
            <a:ext cx="553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NOVA DISTRIBUIÇÃO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CD27A7-47F5-4EF3-3428-3DB8874B52F4}"/>
              </a:ext>
            </a:extLst>
          </p:cNvPr>
          <p:cNvSpPr txBox="1"/>
          <p:nvPr/>
        </p:nvSpPr>
        <p:spPr>
          <a:xfrm>
            <a:off x="427838" y="1291905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DE ABRIL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4FA993E-1B2F-F10A-A9C8-088C0054BDC3}"/>
              </a:ext>
            </a:extLst>
          </p:cNvPr>
          <p:cNvSpPr/>
          <p:nvPr/>
        </p:nvSpPr>
        <p:spPr>
          <a:xfrm>
            <a:off x="427838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D569FD-7842-FB52-441C-C8B5D353B65E}"/>
              </a:ext>
            </a:extLst>
          </p:cNvPr>
          <p:cNvSpPr/>
          <p:nvPr/>
        </p:nvSpPr>
        <p:spPr>
          <a:xfrm>
            <a:off x="4527697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4791D6-C1C2-D8E5-20B6-99B7315145A9}"/>
              </a:ext>
            </a:extLst>
          </p:cNvPr>
          <p:cNvSpPr/>
          <p:nvPr/>
        </p:nvSpPr>
        <p:spPr>
          <a:xfrm>
            <a:off x="8668626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851110-9E25-3970-4B9B-CAA40189E346}"/>
              </a:ext>
            </a:extLst>
          </p:cNvPr>
          <p:cNvSpPr txBox="1"/>
          <p:nvPr/>
        </p:nvSpPr>
        <p:spPr>
          <a:xfrm>
            <a:off x="427836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A27D7D-289C-E314-010D-09410ABBCBBC}"/>
              </a:ext>
            </a:extLst>
          </p:cNvPr>
          <p:cNvSpPr txBox="1"/>
          <p:nvPr/>
        </p:nvSpPr>
        <p:spPr>
          <a:xfrm>
            <a:off x="4524100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0EA511-B11E-9111-AE89-401E77BE34B3}"/>
              </a:ext>
            </a:extLst>
          </p:cNvPr>
          <p:cNvSpPr txBox="1"/>
          <p:nvPr/>
        </p:nvSpPr>
        <p:spPr>
          <a:xfrm>
            <a:off x="8665027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9F298DA-D3B7-F2C7-226A-44D7A09DC36D}"/>
              </a:ext>
            </a:extLst>
          </p:cNvPr>
          <p:cNvSpPr/>
          <p:nvPr/>
        </p:nvSpPr>
        <p:spPr>
          <a:xfrm>
            <a:off x="748879" y="2576319"/>
            <a:ext cx="890587" cy="115252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87D1B3D-46DF-A153-C8F3-FE36E1E10E0C}"/>
              </a:ext>
            </a:extLst>
          </p:cNvPr>
          <p:cNvSpPr txBox="1"/>
          <p:nvPr/>
        </p:nvSpPr>
        <p:spPr>
          <a:xfrm>
            <a:off x="74887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Wilson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0176211-FCC3-8EF2-9E6C-D32DDF1EEA3D}"/>
              </a:ext>
            </a:extLst>
          </p:cNvPr>
          <p:cNvSpPr/>
          <p:nvPr/>
        </p:nvSpPr>
        <p:spPr>
          <a:xfrm>
            <a:off x="2133309" y="2576319"/>
            <a:ext cx="890587" cy="115252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C2E674B-69D1-C33C-9A43-78CE8DC3AB29}"/>
              </a:ext>
            </a:extLst>
          </p:cNvPr>
          <p:cNvSpPr txBox="1"/>
          <p:nvPr/>
        </p:nvSpPr>
        <p:spPr>
          <a:xfrm>
            <a:off x="213330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Sampaio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FAF57B-14F9-B57F-0BD5-2816F1A6351B}"/>
              </a:ext>
            </a:extLst>
          </p:cNvPr>
          <p:cNvSpPr/>
          <p:nvPr/>
        </p:nvSpPr>
        <p:spPr>
          <a:xfrm>
            <a:off x="4932949" y="4400423"/>
            <a:ext cx="890587" cy="115252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438DC93-9016-B73E-49B0-C3590D997AF2}"/>
              </a:ext>
            </a:extLst>
          </p:cNvPr>
          <p:cNvSpPr txBox="1"/>
          <p:nvPr/>
        </p:nvSpPr>
        <p:spPr>
          <a:xfrm>
            <a:off x="493294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Matias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054A792-D3D6-EB29-D5C0-3F01A8912D8F}"/>
              </a:ext>
            </a:extLst>
          </p:cNvPr>
          <p:cNvSpPr/>
          <p:nvPr/>
        </p:nvSpPr>
        <p:spPr>
          <a:xfrm>
            <a:off x="6317379" y="4400423"/>
            <a:ext cx="890587" cy="1152525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143366-07E6-2805-4297-6CE6E22F0CC8}"/>
              </a:ext>
            </a:extLst>
          </p:cNvPr>
          <p:cNvSpPr txBox="1"/>
          <p:nvPr/>
        </p:nvSpPr>
        <p:spPr>
          <a:xfrm>
            <a:off x="631737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Anderson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5C8900-97CA-31DC-20BF-15D4D25693BC}"/>
              </a:ext>
            </a:extLst>
          </p:cNvPr>
          <p:cNvSpPr/>
          <p:nvPr/>
        </p:nvSpPr>
        <p:spPr>
          <a:xfrm>
            <a:off x="4932949" y="2576319"/>
            <a:ext cx="890587" cy="115252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899294-8741-22A6-3271-C7EA34C77B0C}"/>
              </a:ext>
            </a:extLst>
          </p:cNvPr>
          <p:cNvSpPr txBox="1"/>
          <p:nvPr/>
        </p:nvSpPr>
        <p:spPr>
          <a:xfrm>
            <a:off x="493294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Tozetti</a:t>
            </a:r>
            <a:endParaRPr lang="pt-BR" sz="1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7150F73-A595-0A31-D270-8E57D6D0E4AA}"/>
              </a:ext>
            </a:extLst>
          </p:cNvPr>
          <p:cNvSpPr/>
          <p:nvPr/>
        </p:nvSpPr>
        <p:spPr>
          <a:xfrm>
            <a:off x="6317379" y="2576319"/>
            <a:ext cx="890587" cy="1152525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922D704-B390-20F6-5E48-EB1AC6630371}"/>
              </a:ext>
            </a:extLst>
          </p:cNvPr>
          <p:cNvSpPr txBox="1"/>
          <p:nvPr/>
        </p:nvSpPr>
        <p:spPr>
          <a:xfrm>
            <a:off x="6256782" y="3755546"/>
            <a:ext cx="9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Kamimura</a:t>
            </a:r>
            <a:endParaRPr lang="pt-BR" sz="1400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BA3C44D-F54C-4C01-1B6D-5B41DE75CDDE}"/>
              </a:ext>
            </a:extLst>
          </p:cNvPr>
          <p:cNvSpPr/>
          <p:nvPr/>
        </p:nvSpPr>
        <p:spPr>
          <a:xfrm>
            <a:off x="9168104" y="4400423"/>
            <a:ext cx="890587" cy="1152525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45719C-92DD-8607-0434-6D8956ACE110}"/>
              </a:ext>
            </a:extLst>
          </p:cNvPr>
          <p:cNvSpPr txBox="1"/>
          <p:nvPr/>
        </p:nvSpPr>
        <p:spPr>
          <a:xfrm>
            <a:off x="9168104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Borges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3D7250F-5096-5610-32E0-1F9AACFECCEB}"/>
              </a:ext>
            </a:extLst>
          </p:cNvPr>
          <p:cNvSpPr/>
          <p:nvPr/>
        </p:nvSpPr>
        <p:spPr>
          <a:xfrm>
            <a:off x="10552534" y="4400423"/>
            <a:ext cx="890587" cy="1152525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1683AF-0141-631D-51AD-38E60C954C12}"/>
              </a:ext>
            </a:extLst>
          </p:cNvPr>
          <p:cNvSpPr txBox="1"/>
          <p:nvPr/>
        </p:nvSpPr>
        <p:spPr>
          <a:xfrm>
            <a:off x="10552534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Jhonata</a:t>
            </a:r>
            <a:endParaRPr lang="pt-BR" sz="1400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BFE3BA5-4473-6C64-1A30-012DAB3F2E15}"/>
              </a:ext>
            </a:extLst>
          </p:cNvPr>
          <p:cNvSpPr/>
          <p:nvPr/>
        </p:nvSpPr>
        <p:spPr>
          <a:xfrm>
            <a:off x="9168104" y="2576319"/>
            <a:ext cx="890587" cy="115252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4462364-FB88-DFCD-648B-31A5B8231715}"/>
              </a:ext>
            </a:extLst>
          </p:cNvPr>
          <p:cNvSpPr txBox="1"/>
          <p:nvPr/>
        </p:nvSpPr>
        <p:spPr>
          <a:xfrm>
            <a:off x="9168104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Gomes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99F540A-10E7-EC3C-4B9A-97CF0ACD070D}"/>
              </a:ext>
            </a:extLst>
          </p:cNvPr>
          <p:cNvSpPr/>
          <p:nvPr/>
        </p:nvSpPr>
        <p:spPr>
          <a:xfrm>
            <a:off x="10552534" y="2576319"/>
            <a:ext cx="890587" cy="1152525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D2FD338-43F9-3FFB-3292-E41580D74BAB}"/>
              </a:ext>
            </a:extLst>
          </p:cNvPr>
          <p:cNvSpPr txBox="1"/>
          <p:nvPr/>
        </p:nvSpPr>
        <p:spPr>
          <a:xfrm>
            <a:off x="10552534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Cristiano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C415A55-AB13-B75D-59B2-81AC5EB7AA80}"/>
              </a:ext>
            </a:extLst>
          </p:cNvPr>
          <p:cNvSpPr/>
          <p:nvPr/>
        </p:nvSpPr>
        <p:spPr>
          <a:xfrm>
            <a:off x="748879" y="4405181"/>
            <a:ext cx="890587" cy="1152525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EA61673-3C89-5BA6-C608-60A0FCEE05B4}"/>
              </a:ext>
            </a:extLst>
          </p:cNvPr>
          <p:cNvSpPr txBox="1"/>
          <p:nvPr/>
        </p:nvSpPr>
        <p:spPr>
          <a:xfrm>
            <a:off x="748879" y="5584408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98E0292-F3DA-1CD4-EF68-323887C113BB}"/>
              </a:ext>
            </a:extLst>
          </p:cNvPr>
          <p:cNvSpPr/>
          <p:nvPr/>
        </p:nvSpPr>
        <p:spPr>
          <a:xfrm>
            <a:off x="2133309" y="4405181"/>
            <a:ext cx="890587" cy="1152525"/>
          </a:xfrm>
          <a:prstGeom prst="round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C5D6DE-F6C4-C068-18AE-65F9DBCEF4FE}"/>
              </a:ext>
            </a:extLst>
          </p:cNvPr>
          <p:cNvSpPr txBox="1"/>
          <p:nvPr/>
        </p:nvSpPr>
        <p:spPr>
          <a:xfrm>
            <a:off x="2133309" y="5584408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Garcia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3F1F22-8D83-627B-2E9A-C73B06ECD725}"/>
              </a:ext>
            </a:extLst>
          </p:cNvPr>
          <p:cNvSpPr/>
          <p:nvPr/>
        </p:nvSpPr>
        <p:spPr>
          <a:xfrm>
            <a:off x="679508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8E9D65-AAF3-CA2A-364A-7BEB2CEE9913}"/>
              </a:ext>
            </a:extLst>
          </p:cNvPr>
          <p:cNvSpPr/>
          <p:nvPr/>
        </p:nvSpPr>
        <p:spPr>
          <a:xfrm>
            <a:off x="2059336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12F4275-0B62-4DE9-DB37-A79AF8125283}"/>
              </a:ext>
            </a:extLst>
          </p:cNvPr>
          <p:cNvSpPr/>
          <p:nvPr/>
        </p:nvSpPr>
        <p:spPr>
          <a:xfrm>
            <a:off x="4868894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3F85EFD-F975-DD26-A352-D9E5B00A8B2D}"/>
              </a:ext>
            </a:extLst>
          </p:cNvPr>
          <p:cNvSpPr/>
          <p:nvPr/>
        </p:nvSpPr>
        <p:spPr>
          <a:xfrm>
            <a:off x="6248722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4BA0B33-6578-7660-06CA-4B297732F095}"/>
              </a:ext>
            </a:extLst>
          </p:cNvPr>
          <p:cNvSpPr/>
          <p:nvPr/>
        </p:nvSpPr>
        <p:spPr>
          <a:xfrm>
            <a:off x="9102521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766D43E-3F80-0F59-BFC9-E660ECF8651E}"/>
              </a:ext>
            </a:extLst>
          </p:cNvPr>
          <p:cNvSpPr/>
          <p:nvPr/>
        </p:nvSpPr>
        <p:spPr>
          <a:xfrm>
            <a:off x="10482349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04E7B1-CA38-4EE3-40DC-594B9612D6CA}"/>
              </a:ext>
            </a:extLst>
          </p:cNvPr>
          <p:cNvSpPr txBox="1"/>
          <p:nvPr/>
        </p:nvSpPr>
        <p:spPr>
          <a:xfrm>
            <a:off x="285225" y="377505"/>
            <a:ext cx="553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NOVA DISTRIBUIÇÃO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CD27A7-47F5-4EF3-3428-3DB8874B52F4}"/>
              </a:ext>
            </a:extLst>
          </p:cNvPr>
          <p:cNvSpPr txBox="1"/>
          <p:nvPr/>
        </p:nvSpPr>
        <p:spPr>
          <a:xfrm>
            <a:off x="427837" y="1291905"/>
            <a:ext cx="36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 DE ABRIL (TÉRMINO DO CURSO)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4FA993E-1B2F-F10A-A9C8-088C0054BDC3}"/>
              </a:ext>
            </a:extLst>
          </p:cNvPr>
          <p:cNvSpPr/>
          <p:nvPr/>
        </p:nvSpPr>
        <p:spPr>
          <a:xfrm>
            <a:off x="427838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D569FD-7842-FB52-441C-C8B5D353B65E}"/>
              </a:ext>
            </a:extLst>
          </p:cNvPr>
          <p:cNvSpPr/>
          <p:nvPr/>
        </p:nvSpPr>
        <p:spPr>
          <a:xfrm>
            <a:off x="4527697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4791D6-C1C2-D8E5-20B6-99B7315145A9}"/>
              </a:ext>
            </a:extLst>
          </p:cNvPr>
          <p:cNvSpPr/>
          <p:nvPr/>
        </p:nvSpPr>
        <p:spPr>
          <a:xfrm>
            <a:off x="8668626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851110-9E25-3970-4B9B-CAA40189E346}"/>
              </a:ext>
            </a:extLst>
          </p:cNvPr>
          <p:cNvSpPr txBox="1"/>
          <p:nvPr/>
        </p:nvSpPr>
        <p:spPr>
          <a:xfrm>
            <a:off x="427836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A27D7D-289C-E314-010D-09410ABBCBBC}"/>
              </a:ext>
            </a:extLst>
          </p:cNvPr>
          <p:cNvSpPr txBox="1"/>
          <p:nvPr/>
        </p:nvSpPr>
        <p:spPr>
          <a:xfrm>
            <a:off x="4524100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0EA511-B11E-9111-AE89-401E77BE34B3}"/>
              </a:ext>
            </a:extLst>
          </p:cNvPr>
          <p:cNvSpPr txBox="1"/>
          <p:nvPr/>
        </p:nvSpPr>
        <p:spPr>
          <a:xfrm>
            <a:off x="8665027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9F298DA-D3B7-F2C7-226A-44D7A09DC36D}"/>
              </a:ext>
            </a:extLst>
          </p:cNvPr>
          <p:cNvSpPr/>
          <p:nvPr/>
        </p:nvSpPr>
        <p:spPr>
          <a:xfrm>
            <a:off x="4956891" y="2576319"/>
            <a:ext cx="890587" cy="115252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87D1B3D-46DF-A153-C8F3-FE36E1E10E0C}"/>
              </a:ext>
            </a:extLst>
          </p:cNvPr>
          <p:cNvSpPr txBox="1"/>
          <p:nvPr/>
        </p:nvSpPr>
        <p:spPr>
          <a:xfrm>
            <a:off x="4956891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Wilson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0176211-FCC3-8EF2-9E6C-D32DDF1EEA3D}"/>
              </a:ext>
            </a:extLst>
          </p:cNvPr>
          <p:cNvSpPr/>
          <p:nvPr/>
        </p:nvSpPr>
        <p:spPr>
          <a:xfrm>
            <a:off x="6341321" y="2576319"/>
            <a:ext cx="890587" cy="115252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C2E674B-69D1-C33C-9A43-78CE8DC3AB29}"/>
              </a:ext>
            </a:extLst>
          </p:cNvPr>
          <p:cNvSpPr txBox="1"/>
          <p:nvPr/>
        </p:nvSpPr>
        <p:spPr>
          <a:xfrm>
            <a:off x="6341321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Sampaio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FAF57B-14F9-B57F-0BD5-2816F1A6351B}"/>
              </a:ext>
            </a:extLst>
          </p:cNvPr>
          <p:cNvSpPr/>
          <p:nvPr/>
        </p:nvSpPr>
        <p:spPr>
          <a:xfrm>
            <a:off x="4932949" y="4400423"/>
            <a:ext cx="890587" cy="115252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438DC93-9016-B73E-49B0-C3590D997AF2}"/>
              </a:ext>
            </a:extLst>
          </p:cNvPr>
          <p:cNvSpPr txBox="1"/>
          <p:nvPr/>
        </p:nvSpPr>
        <p:spPr>
          <a:xfrm>
            <a:off x="493294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Matias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054A792-D3D6-EB29-D5C0-3F01A8912D8F}"/>
              </a:ext>
            </a:extLst>
          </p:cNvPr>
          <p:cNvSpPr/>
          <p:nvPr/>
        </p:nvSpPr>
        <p:spPr>
          <a:xfrm>
            <a:off x="6317379" y="4400423"/>
            <a:ext cx="890587" cy="1152525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143366-07E6-2805-4297-6CE6E22F0CC8}"/>
              </a:ext>
            </a:extLst>
          </p:cNvPr>
          <p:cNvSpPr txBox="1"/>
          <p:nvPr/>
        </p:nvSpPr>
        <p:spPr>
          <a:xfrm>
            <a:off x="631737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Anderson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5C8900-97CA-31DC-20BF-15D4D25693BC}"/>
              </a:ext>
            </a:extLst>
          </p:cNvPr>
          <p:cNvSpPr/>
          <p:nvPr/>
        </p:nvSpPr>
        <p:spPr>
          <a:xfrm>
            <a:off x="9175874" y="2577854"/>
            <a:ext cx="890587" cy="115252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899294-8741-22A6-3271-C7EA34C77B0C}"/>
              </a:ext>
            </a:extLst>
          </p:cNvPr>
          <p:cNvSpPr txBox="1"/>
          <p:nvPr/>
        </p:nvSpPr>
        <p:spPr>
          <a:xfrm>
            <a:off x="9175874" y="3757081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Tozetti</a:t>
            </a:r>
            <a:endParaRPr lang="pt-BR" sz="1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7150F73-A595-0A31-D270-8E57D6D0E4AA}"/>
              </a:ext>
            </a:extLst>
          </p:cNvPr>
          <p:cNvSpPr/>
          <p:nvPr/>
        </p:nvSpPr>
        <p:spPr>
          <a:xfrm>
            <a:off x="10560304" y="2577854"/>
            <a:ext cx="890587" cy="1152525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922D704-B390-20F6-5E48-EB1AC6630371}"/>
              </a:ext>
            </a:extLst>
          </p:cNvPr>
          <p:cNvSpPr txBox="1"/>
          <p:nvPr/>
        </p:nvSpPr>
        <p:spPr>
          <a:xfrm>
            <a:off x="10499707" y="3757081"/>
            <a:ext cx="9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Kamimura</a:t>
            </a:r>
            <a:endParaRPr lang="pt-BR" sz="1400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BA3C44D-F54C-4C01-1B6D-5B41DE75CDDE}"/>
              </a:ext>
            </a:extLst>
          </p:cNvPr>
          <p:cNvSpPr/>
          <p:nvPr/>
        </p:nvSpPr>
        <p:spPr>
          <a:xfrm>
            <a:off x="9168104" y="4400423"/>
            <a:ext cx="890587" cy="1152525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45719C-92DD-8607-0434-6D8956ACE110}"/>
              </a:ext>
            </a:extLst>
          </p:cNvPr>
          <p:cNvSpPr txBox="1"/>
          <p:nvPr/>
        </p:nvSpPr>
        <p:spPr>
          <a:xfrm>
            <a:off x="9168104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Borges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3D7250F-5096-5610-32E0-1F9AACFECCEB}"/>
              </a:ext>
            </a:extLst>
          </p:cNvPr>
          <p:cNvSpPr/>
          <p:nvPr/>
        </p:nvSpPr>
        <p:spPr>
          <a:xfrm>
            <a:off x="10552534" y="4400423"/>
            <a:ext cx="890587" cy="1152525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1683AF-0141-631D-51AD-38E60C954C12}"/>
              </a:ext>
            </a:extLst>
          </p:cNvPr>
          <p:cNvSpPr txBox="1"/>
          <p:nvPr/>
        </p:nvSpPr>
        <p:spPr>
          <a:xfrm>
            <a:off x="10552534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Jhonata</a:t>
            </a:r>
            <a:endParaRPr lang="pt-BR" sz="1400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BFE3BA5-4473-6C64-1A30-012DAB3F2E15}"/>
              </a:ext>
            </a:extLst>
          </p:cNvPr>
          <p:cNvSpPr/>
          <p:nvPr/>
        </p:nvSpPr>
        <p:spPr>
          <a:xfrm>
            <a:off x="743359" y="2576319"/>
            <a:ext cx="890587" cy="115252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4462364-FB88-DFCD-648B-31A5B8231715}"/>
              </a:ext>
            </a:extLst>
          </p:cNvPr>
          <p:cNvSpPr txBox="1"/>
          <p:nvPr/>
        </p:nvSpPr>
        <p:spPr>
          <a:xfrm>
            <a:off x="74335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Gomes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99F540A-10E7-EC3C-4B9A-97CF0ACD070D}"/>
              </a:ext>
            </a:extLst>
          </p:cNvPr>
          <p:cNvSpPr/>
          <p:nvPr/>
        </p:nvSpPr>
        <p:spPr>
          <a:xfrm>
            <a:off x="2127789" y="2576319"/>
            <a:ext cx="890587" cy="1152525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D2FD338-43F9-3FFB-3292-E41580D74BAB}"/>
              </a:ext>
            </a:extLst>
          </p:cNvPr>
          <p:cNvSpPr txBox="1"/>
          <p:nvPr/>
        </p:nvSpPr>
        <p:spPr>
          <a:xfrm>
            <a:off x="212778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Cristiano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C415A55-AB13-B75D-59B2-81AC5EB7AA80}"/>
              </a:ext>
            </a:extLst>
          </p:cNvPr>
          <p:cNvSpPr/>
          <p:nvPr/>
        </p:nvSpPr>
        <p:spPr>
          <a:xfrm>
            <a:off x="748879" y="4405181"/>
            <a:ext cx="890587" cy="1152525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EA61673-3C89-5BA6-C608-60A0FCEE05B4}"/>
              </a:ext>
            </a:extLst>
          </p:cNvPr>
          <p:cNvSpPr txBox="1"/>
          <p:nvPr/>
        </p:nvSpPr>
        <p:spPr>
          <a:xfrm>
            <a:off x="748879" y="5584408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98E0292-F3DA-1CD4-EF68-323887C113BB}"/>
              </a:ext>
            </a:extLst>
          </p:cNvPr>
          <p:cNvSpPr/>
          <p:nvPr/>
        </p:nvSpPr>
        <p:spPr>
          <a:xfrm>
            <a:off x="2133309" y="4405181"/>
            <a:ext cx="890587" cy="1152525"/>
          </a:xfrm>
          <a:prstGeom prst="round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C5D6DE-F6C4-C068-18AE-65F9DBCEF4FE}"/>
              </a:ext>
            </a:extLst>
          </p:cNvPr>
          <p:cNvSpPr txBox="1"/>
          <p:nvPr/>
        </p:nvSpPr>
        <p:spPr>
          <a:xfrm>
            <a:off x="2133309" y="5584408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Garcia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3F1F22-8D83-627B-2E9A-C73B06ECD725}"/>
              </a:ext>
            </a:extLst>
          </p:cNvPr>
          <p:cNvSpPr/>
          <p:nvPr/>
        </p:nvSpPr>
        <p:spPr>
          <a:xfrm>
            <a:off x="679508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8E9D65-AAF3-CA2A-364A-7BEB2CEE9913}"/>
              </a:ext>
            </a:extLst>
          </p:cNvPr>
          <p:cNvSpPr/>
          <p:nvPr/>
        </p:nvSpPr>
        <p:spPr>
          <a:xfrm>
            <a:off x="2059336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12F4275-0B62-4DE9-DB37-A79AF8125283}"/>
              </a:ext>
            </a:extLst>
          </p:cNvPr>
          <p:cNvSpPr/>
          <p:nvPr/>
        </p:nvSpPr>
        <p:spPr>
          <a:xfrm>
            <a:off x="4868894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3F85EFD-F975-DD26-A352-D9E5B00A8B2D}"/>
              </a:ext>
            </a:extLst>
          </p:cNvPr>
          <p:cNvSpPr/>
          <p:nvPr/>
        </p:nvSpPr>
        <p:spPr>
          <a:xfrm>
            <a:off x="6248722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4BA0B33-6578-7660-06CA-4B297732F095}"/>
              </a:ext>
            </a:extLst>
          </p:cNvPr>
          <p:cNvSpPr/>
          <p:nvPr/>
        </p:nvSpPr>
        <p:spPr>
          <a:xfrm>
            <a:off x="9102521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766D43E-3F80-0F59-BFC9-E660ECF8651E}"/>
              </a:ext>
            </a:extLst>
          </p:cNvPr>
          <p:cNvSpPr/>
          <p:nvPr/>
        </p:nvSpPr>
        <p:spPr>
          <a:xfrm>
            <a:off x="10482349" y="2516697"/>
            <a:ext cx="1038532" cy="149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5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04E7B1-CA38-4EE3-40DC-594B9612D6CA}"/>
              </a:ext>
            </a:extLst>
          </p:cNvPr>
          <p:cNvSpPr txBox="1"/>
          <p:nvPr/>
        </p:nvSpPr>
        <p:spPr>
          <a:xfrm>
            <a:off x="285225" y="377505"/>
            <a:ext cx="553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NOVA DISTRIBUIÇÃO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CD27A7-47F5-4EF3-3428-3DB8874B52F4}"/>
              </a:ext>
            </a:extLst>
          </p:cNvPr>
          <p:cNvSpPr txBox="1"/>
          <p:nvPr/>
        </p:nvSpPr>
        <p:spPr>
          <a:xfrm>
            <a:off x="427838" y="1291905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DE JULHO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4FA993E-1B2F-F10A-A9C8-088C0054BDC3}"/>
              </a:ext>
            </a:extLst>
          </p:cNvPr>
          <p:cNvSpPr/>
          <p:nvPr/>
        </p:nvSpPr>
        <p:spPr>
          <a:xfrm>
            <a:off x="427838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D569FD-7842-FB52-441C-C8B5D353B65E}"/>
              </a:ext>
            </a:extLst>
          </p:cNvPr>
          <p:cNvSpPr/>
          <p:nvPr/>
        </p:nvSpPr>
        <p:spPr>
          <a:xfrm>
            <a:off x="4527697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4791D6-C1C2-D8E5-20B6-99B7315145A9}"/>
              </a:ext>
            </a:extLst>
          </p:cNvPr>
          <p:cNvSpPr/>
          <p:nvPr/>
        </p:nvSpPr>
        <p:spPr>
          <a:xfrm>
            <a:off x="8668626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851110-9E25-3970-4B9B-CAA40189E346}"/>
              </a:ext>
            </a:extLst>
          </p:cNvPr>
          <p:cNvSpPr txBox="1"/>
          <p:nvPr/>
        </p:nvSpPr>
        <p:spPr>
          <a:xfrm>
            <a:off x="427836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A27D7D-289C-E314-010D-09410ABBCBBC}"/>
              </a:ext>
            </a:extLst>
          </p:cNvPr>
          <p:cNvSpPr txBox="1"/>
          <p:nvPr/>
        </p:nvSpPr>
        <p:spPr>
          <a:xfrm>
            <a:off x="4524100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0EA511-B11E-9111-AE89-401E77BE34B3}"/>
              </a:ext>
            </a:extLst>
          </p:cNvPr>
          <p:cNvSpPr txBox="1"/>
          <p:nvPr/>
        </p:nvSpPr>
        <p:spPr>
          <a:xfrm>
            <a:off x="8665027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9F298DA-D3B7-F2C7-226A-44D7A09DC36D}"/>
              </a:ext>
            </a:extLst>
          </p:cNvPr>
          <p:cNvSpPr/>
          <p:nvPr/>
        </p:nvSpPr>
        <p:spPr>
          <a:xfrm>
            <a:off x="9114986" y="2576319"/>
            <a:ext cx="890587" cy="115252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87D1B3D-46DF-A153-C8F3-FE36E1E10E0C}"/>
              </a:ext>
            </a:extLst>
          </p:cNvPr>
          <p:cNvSpPr txBox="1"/>
          <p:nvPr/>
        </p:nvSpPr>
        <p:spPr>
          <a:xfrm>
            <a:off x="9114986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Wilson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0176211-FCC3-8EF2-9E6C-D32DDF1EEA3D}"/>
              </a:ext>
            </a:extLst>
          </p:cNvPr>
          <p:cNvSpPr/>
          <p:nvPr/>
        </p:nvSpPr>
        <p:spPr>
          <a:xfrm>
            <a:off x="10499416" y="2576319"/>
            <a:ext cx="890587" cy="115252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C2E674B-69D1-C33C-9A43-78CE8DC3AB29}"/>
              </a:ext>
            </a:extLst>
          </p:cNvPr>
          <p:cNvSpPr txBox="1"/>
          <p:nvPr/>
        </p:nvSpPr>
        <p:spPr>
          <a:xfrm>
            <a:off x="10499416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Sampaio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FAF57B-14F9-B57F-0BD5-2816F1A6351B}"/>
              </a:ext>
            </a:extLst>
          </p:cNvPr>
          <p:cNvSpPr/>
          <p:nvPr/>
        </p:nvSpPr>
        <p:spPr>
          <a:xfrm>
            <a:off x="9168104" y="4442623"/>
            <a:ext cx="890587" cy="115252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438DC93-9016-B73E-49B0-C3590D997AF2}"/>
              </a:ext>
            </a:extLst>
          </p:cNvPr>
          <p:cNvSpPr txBox="1"/>
          <p:nvPr/>
        </p:nvSpPr>
        <p:spPr>
          <a:xfrm>
            <a:off x="9168104" y="56218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Matias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054A792-D3D6-EB29-D5C0-3F01A8912D8F}"/>
              </a:ext>
            </a:extLst>
          </p:cNvPr>
          <p:cNvSpPr/>
          <p:nvPr/>
        </p:nvSpPr>
        <p:spPr>
          <a:xfrm>
            <a:off x="10552534" y="4442623"/>
            <a:ext cx="890587" cy="1152525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143366-07E6-2805-4297-6CE6E22F0CC8}"/>
              </a:ext>
            </a:extLst>
          </p:cNvPr>
          <p:cNvSpPr txBox="1"/>
          <p:nvPr/>
        </p:nvSpPr>
        <p:spPr>
          <a:xfrm>
            <a:off x="10552534" y="56218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Anderson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5C8900-97CA-31DC-20BF-15D4D25693BC}"/>
              </a:ext>
            </a:extLst>
          </p:cNvPr>
          <p:cNvSpPr/>
          <p:nvPr/>
        </p:nvSpPr>
        <p:spPr>
          <a:xfrm>
            <a:off x="840782" y="2576319"/>
            <a:ext cx="890587" cy="115252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899294-8741-22A6-3271-C7EA34C77B0C}"/>
              </a:ext>
            </a:extLst>
          </p:cNvPr>
          <p:cNvSpPr txBox="1"/>
          <p:nvPr/>
        </p:nvSpPr>
        <p:spPr>
          <a:xfrm>
            <a:off x="840782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Tozetti</a:t>
            </a:r>
            <a:endParaRPr lang="pt-BR" sz="1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7150F73-A595-0A31-D270-8E57D6D0E4AA}"/>
              </a:ext>
            </a:extLst>
          </p:cNvPr>
          <p:cNvSpPr/>
          <p:nvPr/>
        </p:nvSpPr>
        <p:spPr>
          <a:xfrm>
            <a:off x="2225212" y="2576319"/>
            <a:ext cx="890587" cy="1152525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922D704-B390-20F6-5E48-EB1AC6630371}"/>
              </a:ext>
            </a:extLst>
          </p:cNvPr>
          <p:cNvSpPr txBox="1"/>
          <p:nvPr/>
        </p:nvSpPr>
        <p:spPr>
          <a:xfrm>
            <a:off x="2164615" y="3755546"/>
            <a:ext cx="9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Kamimura</a:t>
            </a:r>
            <a:endParaRPr lang="pt-BR" sz="1400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BA3C44D-F54C-4C01-1B6D-5B41DE75CDDE}"/>
              </a:ext>
            </a:extLst>
          </p:cNvPr>
          <p:cNvSpPr/>
          <p:nvPr/>
        </p:nvSpPr>
        <p:spPr>
          <a:xfrm>
            <a:off x="748879" y="4400423"/>
            <a:ext cx="890587" cy="1152525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45719C-92DD-8607-0434-6D8956ACE110}"/>
              </a:ext>
            </a:extLst>
          </p:cNvPr>
          <p:cNvSpPr txBox="1"/>
          <p:nvPr/>
        </p:nvSpPr>
        <p:spPr>
          <a:xfrm>
            <a:off x="74887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Borges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3D7250F-5096-5610-32E0-1F9AACFECCEB}"/>
              </a:ext>
            </a:extLst>
          </p:cNvPr>
          <p:cNvSpPr/>
          <p:nvPr/>
        </p:nvSpPr>
        <p:spPr>
          <a:xfrm>
            <a:off x="2133309" y="4400423"/>
            <a:ext cx="890587" cy="1152525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1683AF-0141-631D-51AD-38E60C954C12}"/>
              </a:ext>
            </a:extLst>
          </p:cNvPr>
          <p:cNvSpPr txBox="1"/>
          <p:nvPr/>
        </p:nvSpPr>
        <p:spPr>
          <a:xfrm>
            <a:off x="213330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Jhonata</a:t>
            </a:r>
            <a:endParaRPr lang="pt-BR" sz="1400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BFE3BA5-4473-6C64-1A30-012DAB3F2E15}"/>
              </a:ext>
            </a:extLst>
          </p:cNvPr>
          <p:cNvSpPr/>
          <p:nvPr/>
        </p:nvSpPr>
        <p:spPr>
          <a:xfrm>
            <a:off x="4895894" y="2576319"/>
            <a:ext cx="890587" cy="115252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4462364-FB88-DFCD-648B-31A5B8231715}"/>
              </a:ext>
            </a:extLst>
          </p:cNvPr>
          <p:cNvSpPr txBox="1"/>
          <p:nvPr/>
        </p:nvSpPr>
        <p:spPr>
          <a:xfrm>
            <a:off x="4895894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Gomes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99F540A-10E7-EC3C-4B9A-97CF0ACD070D}"/>
              </a:ext>
            </a:extLst>
          </p:cNvPr>
          <p:cNvSpPr/>
          <p:nvPr/>
        </p:nvSpPr>
        <p:spPr>
          <a:xfrm>
            <a:off x="6280324" y="2576319"/>
            <a:ext cx="890587" cy="1152525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D2FD338-43F9-3FFB-3292-E41580D74BAB}"/>
              </a:ext>
            </a:extLst>
          </p:cNvPr>
          <p:cNvSpPr txBox="1"/>
          <p:nvPr/>
        </p:nvSpPr>
        <p:spPr>
          <a:xfrm>
            <a:off x="6280324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Cristiano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C415A55-AB13-B75D-59B2-81AC5EB7AA80}"/>
              </a:ext>
            </a:extLst>
          </p:cNvPr>
          <p:cNvSpPr/>
          <p:nvPr/>
        </p:nvSpPr>
        <p:spPr>
          <a:xfrm>
            <a:off x="4932949" y="4400423"/>
            <a:ext cx="890587" cy="1152525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EA61673-3C89-5BA6-C608-60A0FCEE05B4}"/>
              </a:ext>
            </a:extLst>
          </p:cNvPr>
          <p:cNvSpPr txBox="1"/>
          <p:nvPr/>
        </p:nvSpPr>
        <p:spPr>
          <a:xfrm>
            <a:off x="493294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98E0292-F3DA-1CD4-EF68-323887C113BB}"/>
              </a:ext>
            </a:extLst>
          </p:cNvPr>
          <p:cNvSpPr/>
          <p:nvPr/>
        </p:nvSpPr>
        <p:spPr>
          <a:xfrm>
            <a:off x="6317379" y="4400423"/>
            <a:ext cx="890587" cy="1152525"/>
          </a:xfrm>
          <a:prstGeom prst="round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C5D6DE-F6C4-C068-18AE-65F9DBCEF4FE}"/>
              </a:ext>
            </a:extLst>
          </p:cNvPr>
          <p:cNvSpPr txBox="1"/>
          <p:nvPr/>
        </p:nvSpPr>
        <p:spPr>
          <a:xfrm>
            <a:off x="631737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Garcia</a:t>
            </a:r>
          </a:p>
        </p:txBody>
      </p:sp>
    </p:spTree>
    <p:extLst>
      <p:ext uri="{BB962C8B-B14F-4D97-AF65-F5344CB8AC3E}">
        <p14:creationId xmlns:p14="http://schemas.microsoft.com/office/powerpoint/2010/main" val="15325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04E7B1-CA38-4EE3-40DC-594B9612D6CA}"/>
              </a:ext>
            </a:extLst>
          </p:cNvPr>
          <p:cNvSpPr txBox="1"/>
          <p:nvPr/>
        </p:nvSpPr>
        <p:spPr>
          <a:xfrm>
            <a:off x="285225" y="377505"/>
            <a:ext cx="553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NOVA DISTRIBUIÇÃO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CD27A7-47F5-4EF3-3428-3DB8874B52F4}"/>
              </a:ext>
            </a:extLst>
          </p:cNvPr>
          <p:cNvSpPr txBox="1"/>
          <p:nvPr/>
        </p:nvSpPr>
        <p:spPr>
          <a:xfrm>
            <a:off x="427838" y="1291905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DE OUTRUBRO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4FA993E-1B2F-F10A-A9C8-088C0054BDC3}"/>
              </a:ext>
            </a:extLst>
          </p:cNvPr>
          <p:cNvSpPr/>
          <p:nvPr/>
        </p:nvSpPr>
        <p:spPr>
          <a:xfrm>
            <a:off x="427838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D569FD-7842-FB52-441C-C8B5D353B65E}"/>
              </a:ext>
            </a:extLst>
          </p:cNvPr>
          <p:cNvSpPr/>
          <p:nvPr/>
        </p:nvSpPr>
        <p:spPr>
          <a:xfrm>
            <a:off x="4527697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4791D6-C1C2-D8E5-20B6-99B7315145A9}"/>
              </a:ext>
            </a:extLst>
          </p:cNvPr>
          <p:cNvSpPr/>
          <p:nvPr/>
        </p:nvSpPr>
        <p:spPr>
          <a:xfrm>
            <a:off x="8668626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851110-9E25-3970-4B9B-CAA40189E346}"/>
              </a:ext>
            </a:extLst>
          </p:cNvPr>
          <p:cNvSpPr txBox="1"/>
          <p:nvPr/>
        </p:nvSpPr>
        <p:spPr>
          <a:xfrm>
            <a:off x="427836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A27D7D-289C-E314-010D-09410ABBCBBC}"/>
              </a:ext>
            </a:extLst>
          </p:cNvPr>
          <p:cNvSpPr txBox="1"/>
          <p:nvPr/>
        </p:nvSpPr>
        <p:spPr>
          <a:xfrm>
            <a:off x="4524100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0EA511-B11E-9111-AE89-401E77BE34B3}"/>
              </a:ext>
            </a:extLst>
          </p:cNvPr>
          <p:cNvSpPr txBox="1"/>
          <p:nvPr/>
        </p:nvSpPr>
        <p:spPr>
          <a:xfrm>
            <a:off x="8665027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9F298DA-D3B7-F2C7-226A-44D7A09DC36D}"/>
              </a:ext>
            </a:extLst>
          </p:cNvPr>
          <p:cNvSpPr/>
          <p:nvPr/>
        </p:nvSpPr>
        <p:spPr>
          <a:xfrm>
            <a:off x="748879" y="2576319"/>
            <a:ext cx="890587" cy="115252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87D1B3D-46DF-A153-C8F3-FE36E1E10E0C}"/>
              </a:ext>
            </a:extLst>
          </p:cNvPr>
          <p:cNvSpPr txBox="1"/>
          <p:nvPr/>
        </p:nvSpPr>
        <p:spPr>
          <a:xfrm>
            <a:off x="74887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Wilson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0176211-FCC3-8EF2-9E6C-D32DDF1EEA3D}"/>
              </a:ext>
            </a:extLst>
          </p:cNvPr>
          <p:cNvSpPr/>
          <p:nvPr/>
        </p:nvSpPr>
        <p:spPr>
          <a:xfrm>
            <a:off x="2133309" y="2576319"/>
            <a:ext cx="890587" cy="115252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C2E674B-69D1-C33C-9A43-78CE8DC3AB29}"/>
              </a:ext>
            </a:extLst>
          </p:cNvPr>
          <p:cNvSpPr txBox="1"/>
          <p:nvPr/>
        </p:nvSpPr>
        <p:spPr>
          <a:xfrm>
            <a:off x="213330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Sampaio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FAF57B-14F9-B57F-0BD5-2816F1A6351B}"/>
              </a:ext>
            </a:extLst>
          </p:cNvPr>
          <p:cNvSpPr/>
          <p:nvPr/>
        </p:nvSpPr>
        <p:spPr>
          <a:xfrm>
            <a:off x="748879" y="4400423"/>
            <a:ext cx="890587" cy="115252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438DC93-9016-B73E-49B0-C3590D997AF2}"/>
              </a:ext>
            </a:extLst>
          </p:cNvPr>
          <p:cNvSpPr txBox="1"/>
          <p:nvPr/>
        </p:nvSpPr>
        <p:spPr>
          <a:xfrm>
            <a:off x="74887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Matias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054A792-D3D6-EB29-D5C0-3F01A8912D8F}"/>
              </a:ext>
            </a:extLst>
          </p:cNvPr>
          <p:cNvSpPr/>
          <p:nvPr/>
        </p:nvSpPr>
        <p:spPr>
          <a:xfrm>
            <a:off x="2133309" y="4400423"/>
            <a:ext cx="890587" cy="1152525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143366-07E6-2805-4297-6CE6E22F0CC8}"/>
              </a:ext>
            </a:extLst>
          </p:cNvPr>
          <p:cNvSpPr txBox="1"/>
          <p:nvPr/>
        </p:nvSpPr>
        <p:spPr>
          <a:xfrm>
            <a:off x="213330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Anderson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5C8900-97CA-31DC-20BF-15D4D25693BC}"/>
              </a:ext>
            </a:extLst>
          </p:cNvPr>
          <p:cNvSpPr/>
          <p:nvPr/>
        </p:nvSpPr>
        <p:spPr>
          <a:xfrm>
            <a:off x="4932949" y="2576319"/>
            <a:ext cx="890587" cy="115252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899294-8741-22A6-3271-C7EA34C77B0C}"/>
              </a:ext>
            </a:extLst>
          </p:cNvPr>
          <p:cNvSpPr txBox="1"/>
          <p:nvPr/>
        </p:nvSpPr>
        <p:spPr>
          <a:xfrm>
            <a:off x="493294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Tozetti</a:t>
            </a:r>
            <a:endParaRPr lang="pt-BR" sz="1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7150F73-A595-0A31-D270-8E57D6D0E4AA}"/>
              </a:ext>
            </a:extLst>
          </p:cNvPr>
          <p:cNvSpPr/>
          <p:nvPr/>
        </p:nvSpPr>
        <p:spPr>
          <a:xfrm>
            <a:off x="6317379" y="2576319"/>
            <a:ext cx="890587" cy="1152525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922D704-B390-20F6-5E48-EB1AC6630371}"/>
              </a:ext>
            </a:extLst>
          </p:cNvPr>
          <p:cNvSpPr txBox="1"/>
          <p:nvPr/>
        </p:nvSpPr>
        <p:spPr>
          <a:xfrm>
            <a:off x="6256782" y="3755546"/>
            <a:ext cx="9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Kamimura</a:t>
            </a:r>
            <a:endParaRPr lang="pt-BR" sz="1400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BA3C44D-F54C-4C01-1B6D-5B41DE75CDDE}"/>
              </a:ext>
            </a:extLst>
          </p:cNvPr>
          <p:cNvSpPr/>
          <p:nvPr/>
        </p:nvSpPr>
        <p:spPr>
          <a:xfrm>
            <a:off x="4932949" y="4400423"/>
            <a:ext cx="890587" cy="1152525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45719C-92DD-8607-0434-6D8956ACE110}"/>
              </a:ext>
            </a:extLst>
          </p:cNvPr>
          <p:cNvSpPr txBox="1"/>
          <p:nvPr/>
        </p:nvSpPr>
        <p:spPr>
          <a:xfrm>
            <a:off x="493294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Borges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3D7250F-5096-5610-32E0-1F9AACFECCEB}"/>
              </a:ext>
            </a:extLst>
          </p:cNvPr>
          <p:cNvSpPr/>
          <p:nvPr/>
        </p:nvSpPr>
        <p:spPr>
          <a:xfrm>
            <a:off x="6317379" y="4400423"/>
            <a:ext cx="890587" cy="1152525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1683AF-0141-631D-51AD-38E60C954C12}"/>
              </a:ext>
            </a:extLst>
          </p:cNvPr>
          <p:cNvSpPr txBox="1"/>
          <p:nvPr/>
        </p:nvSpPr>
        <p:spPr>
          <a:xfrm>
            <a:off x="631737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Jhonata</a:t>
            </a:r>
            <a:endParaRPr lang="pt-BR" sz="1400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BFE3BA5-4473-6C64-1A30-012DAB3F2E15}"/>
              </a:ext>
            </a:extLst>
          </p:cNvPr>
          <p:cNvSpPr/>
          <p:nvPr/>
        </p:nvSpPr>
        <p:spPr>
          <a:xfrm>
            <a:off x="9168104" y="2576319"/>
            <a:ext cx="890587" cy="115252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4462364-FB88-DFCD-648B-31A5B8231715}"/>
              </a:ext>
            </a:extLst>
          </p:cNvPr>
          <p:cNvSpPr txBox="1"/>
          <p:nvPr/>
        </p:nvSpPr>
        <p:spPr>
          <a:xfrm>
            <a:off x="9168104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Gomes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99F540A-10E7-EC3C-4B9A-97CF0ACD070D}"/>
              </a:ext>
            </a:extLst>
          </p:cNvPr>
          <p:cNvSpPr/>
          <p:nvPr/>
        </p:nvSpPr>
        <p:spPr>
          <a:xfrm>
            <a:off x="10552534" y="2576319"/>
            <a:ext cx="890587" cy="1152525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D2FD338-43F9-3FFB-3292-E41580D74BAB}"/>
              </a:ext>
            </a:extLst>
          </p:cNvPr>
          <p:cNvSpPr txBox="1"/>
          <p:nvPr/>
        </p:nvSpPr>
        <p:spPr>
          <a:xfrm>
            <a:off x="10552534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Cristiano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C415A55-AB13-B75D-59B2-81AC5EB7AA80}"/>
              </a:ext>
            </a:extLst>
          </p:cNvPr>
          <p:cNvSpPr/>
          <p:nvPr/>
        </p:nvSpPr>
        <p:spPr>
          <a:xfrm>
            <a:off x="9168104" y="4400423"/>
            <a:ext cx="890587" cy="1152525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EA61673-3C89-5BA6-C608-60A0FCEE05B4}"/>
              </a:ext>
            </a:extLst>
          </p:cNvPr>
          <p:cNvSpPr txBox="1"/>
          <p:nvPr/>
        </p:nvSpPr>
        <p:spPr>
          <a:xfrm>
            <a:off x="9168104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98E0292-F3DA-1CD4-EF68-323887C113BB}"/>
              </a:ext>
            </a:extLst>
          </p:cNvPr>
          <p:cNvSpPr/>
          <p:nvPr/>
        </p:nvSpPr>
        <p:spPr>
          <a:xfrm>
            <a:off x="10552534" y="4400423"/>
            <a:ext cx="890587" cy="1152525"/>
          </a:xfrm>
          <a:prstGeom prst="round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C5D6DE-F6C4-C068-18AE-65F9DBCEF4FE}"/>
              </a:ext>
            </a:extLst>
          </p:cNvPr>
          <p:cNvSpPr txBox="1"/>
          <p:nvPr/>
        </p:nvSpPr>
        <p:spPr>
          <a:xfrm>
            <a:off x="10552534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Garcia</a:t>
            </a:r>
          </a:p>
        </p:txBody>
      </p:sp>
    </p:spTree>
    <p:extLst>
      <p:ext uri="{BB962C8B-B14F-4D97-AF65-F5344CB8AC3E}">
        <p14:creationId xmlns:p14="http://schemas.microsoft.com/office/powerpoint/2010/main" val="195802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75">
            <a:extLst>
              <a:ext uri="{FF2B5EF4-FFF2-40B4-BE49-F238E27FC236}">
                <a16:creationId xmlns:a16="http://schemas.microsoft.com/office/drawing/2014/main" id="{10E6EC2F-0F6F-4E62-4F61-052C5BB4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760870"/>
            <a:ext cx="9705673" cy="2341067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3E31B3-4F85-19EC-A348-0D6EB5C36CFF}"/>
              </a:ext>
            </a:extLst>
          </p:cNvPr>
          <p:cNvGrpSpPr/>
          <p:nvPr/>
        </p:nvGrpSpPr>
        <p:grpSpPr>
          <a:xfrm>
            <a:off x="139700" y="-1600199"/>
            <a:ext cx="11633200" cy="2717799"/>
            <a:chOff x="139700" y="-1600199"/>
            <a:chExt cx="11633200" cy="2717799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25AC990-2755-5A43-5379-A56C668C8863}"/>
                </a:ext>
              </a:extLst>
            </p:cNvPr>
            <p:cNvSpPr/>
            <p:nvPr/>
          </p:nvSpPr>
          <p:spPr>
            <a:xfrm>
              <a:off x="139700" y="-1600199"/>
              <a:ext cx="11633200" cy="2717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DC20A68-D551-9F1F-D1F1-09AA744F4D57}"/>
                </a:ext>
              </a:extLst>
            </p:cNvPr>
            <p:cNvGrpSpPr/>
            <p:nvPr/>
          </p:nvGrpSpPr>
          <p:grpSpPr>
            <a:xfrm>
              <a:off x="850900" y="1117600"/>
              <a:ext cx="9398000" cy="0"/>
              <a:chOff x="850900" y="1117600"/>
              <a:chExt cx="9398000" cy="0"/>
            </a:xfrm>
          </p:grpSpPr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3B7FFB3E-5581-36DE-1058-C39E763F5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00" y="1117600"/>
                <a:ext cx="203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851D7D7-D0D5-5509-7686-AE5B46914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6900" y="1117600"/>
                <a:ext cx="203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0DB6AB6-B180-1E72-893E-DFC0A9944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93976"/>
            <a:ext cx="5486876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1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8000" decel="7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66667E-6 -4.81481E-6 L -1.66667E-6 1.40903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4C159E7-78E3-55D8-A0F2-B054BB15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0" y="1210184"/>
            <a:ext cx="3495426" cy="2523971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265CCD7-9B62-7035-BEC7-0482A5D00E5E}"/>
              </a:ext>
            </a:extLst>
          </p:cNvPr>
          <p:cNvGrpSpPr/>
          <p:nvPr/>
        </p:nvGrpSpPr>
        <p:grpSpPr>
          <a:xfrm>
            <a:off x="2095500" y="111696"/>
            <a:ext cx="7734300" cy="1569660"/>
            <a:chOff x="0" y="35496"/>
            <a:chExt cx="5143500" cy="1569660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9C7C88C-B348-AA60-C1CB-F5D63A5ECDF5}"/>
                </a:ext>
              </a:extLst>
            </p:cNvPr>
            <p:cNvSpPr txBox="1"/>
            <p:nvPr/>
          </p:nvSpPr>
          <p:spPr>
            <a:xfrm>
              <a:off x="0" y="35496"/>
              <a:ext cx="51435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b="1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COMPARATIVO</a:t>
              </a:r>
              <a:endParaRPr lang="pt-BR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985E06C-7010-DBD8-EE17-CA6972173B8E}"/>
                </a:ext>
              </a:extLst>
            </p:cNvPr>
            <p:cNvSpPr/>
            <p:nvPr/>
          </p:nvSpPr>
          <p:spPr>
            <a:xfrm>
              <a:off x="1589622" y="261608"/>
              <a:ext cx="285405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ANUAL</a:t>
              </a:r>
              <a:endParaRPr lang="pt-BR" sz="3600" dirty="0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F146057A-6B35-DB19-4501-099BEFD3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39" y="1331670"/>
            <a:ext cx="3495425" cy="253714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877F4EF-52FF-C85F-9017-D7981326C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62" y="1173066"/>
            <a:ext cx="3879776" cy="281889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822E679-6215-C5AA-F138-E6C7D22E9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75" y="3717525"/>
            <a:ext cx="3495425" cy="259426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EA3BB6B-43FB-7B6B-AD15-38BAFD94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539" y="4037743"/>
            <a:ext cx="3411632" cy="259426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7ED19B1-696C-C910-6304-D5CE8C92C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1402" y="3991965"/>
            <a:ext cx="3745836" cy="28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8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265CCD7-9B62-7035-BEC7-0482A5D00E5E}"/>
              </a:ext>
            </a:extLst>
          </p:cNvPr>
          <p:cNvGrpSpPr/>
          <p:nvPr/>
        </p:nvGrpSpPr>
        <p:grpSpPr>
          <a:xfrm>
            <a:off x="2095500" y="111696"/>
            <a:ext cx="7734300" cy="1569660"/>
            <a:chOff x="0" y="35496"/>
            <a:chExt cx="5143500" cy="1569660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9C7C88C-B348-AA60-C1CB-F5D63A5ECDF5}"/>
                </a:ext>
              </a:extLst>
            </p:cNvPr>
            <p:cNvSpPr txBox="1"/>
            <p:nvPr/>
          </p:nvSpPr>
          <p:spPr>
            <a:xfrm>
              <a:off x="0" y="35496"/>
              <a:ext cx="51435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b="1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COMPARATIVO</a:t>
              </a:r>
              <a:endParaRPr lang="pt-BR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985E06C-7010-DBD8-EE17-CA6972173B8E}"/>
                </a:ext>
              </a:extLst>
            </p:cNvPr>
            <p:cNvSpPr/>
            <p:nvPr/>
          </p:nvSpPr>
          <p:spPr>
            <a:xfrm>
              <a:off x="1589622" y="261608"/>
              <a:ext cx="285405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ANUAL</a:t>
              </a:r>
              <a:endParaRPr lang="pt-BR" sz="3600"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67B405D2-307E-DB75-A761-303C7656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4" y="1261138"/>
            <a:ext cx="3479501" cy="25619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6455EC-4C3F-4ACC-EAE5-C1664965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75" y="1350038"/>
            <a:ext cx="4051849" cy="25619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DCBC459-7940-CAFC-81B7-B7358EA40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48" y="1521223"/>
            <a:ext cx="3701578" cy="24619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F2CBB8-1BD2-0037-B503-6C4826544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74" y="4183972"/>
            <a:ext cx="3753905" cy="25623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3B6D83-4C12-6D7D-EB2D-31EBD2CE4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138" y="4148154"/>
            <a:ext cx="3286562" cy="26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265CCD7-9B62-7035-BEC7-0482A5D00E5E}"/>
              </a:ext>
            </a:extLst>
          </p:cNvPr>
          <p:cNvGrpSpPr/>
          <p:nvPr/>
        </p:nvGrpSpPr>
        <p:grpSpPr>
          <a:xfrm>
            <a:off x="1852490" y="-27026"/>
            <a:ext cx="7734300" cy="1603387"/>
            <a:chOff x="0" y="35496"/>
            <a:chExt cx="5143500" cy="1603387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9C7C88C-B348-AA60-C1CB-F5D63A5ECDF5}"/>
                </a:ext>
              </a:extLst>
            </p:cNvPr>
            <p:cNvSpPr txBox="1"/>
            <p:nvPr/>
          </p:nvSpPr>
          <p:spPr>
            <a:xfrm>
              <a:off x="0" y="35496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b="1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COMPARATIVO</a:t>
              </a:r>
              <a:endParaRPr lang="pt-BR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985E06C-7010-DBD8-EE17-CA6972173B8E}"/>
                </a:ext>
              </a:extLst>
            </p:cNvPr>
            <p:cNvSpPr/>
            <p:nvPr/>
          </p:nvSpPr>
          <p:spPr>
            <a:xfrm>
              <a:off x="1460490" y="438554"/>
              <a:ext cx="248974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b="1" dirty="0"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ANUAL</a:t>
              </a:r>
              <a:endParaRPr lang="pt-BR" sz="4800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2BA720E2-8160-80BA-7D8B-8F45C4A18853}"/>
              </a:ext>
            </a:extLst>
          </p:cNvPr>
          <p:cNvSpPr/>
          <p:nvPr/>
        </p:nvSpPr>
        <p:spPr>
          <a:xfrm>
            <a:off x="-24884" y="4356100"/>
            <a:ext cx="12162192" cy="660400"/>
          </a:xfrm>
          <a:prstGeom prst="rect">
            <a:avLst/>
          </a:prstGeom>
          <a:solidFill>
            <a:srgbClr val="FA1265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5306AC4-C62E-1E7C-7011-52308C897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591940"/>
              </p:ext>
            </p:extLst>
          </p:nvPr>
        </p:nvGraphicFramePr>
        <p:xfrm>
          <a:off x="54692" y="4042012"/>
          <a:ext cx="12082616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BF2E807-A27E-9651-DA59-FDD3E0026A7E}"/>
              </a:ext>
            </a:extLst>
          </p:cNvPr>
          <p:cNvSpPr txBox="1"/>
          <p:nvPr/>
        </p:nvSpPr>
        <p:spPr>
          <a:xfrm>
            <a:off x="252712" y="3645058"/>
            <a:ext cx="4116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AGUARDANDO MANUTENÇÃO: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06EB49B-510F-DDEC-8632-BBEE358CCAB9}"/>
              </a:ext>
            </a:extLst>
          </p:cNvPr>
          <p:cNvGrpSpPr/>
          <p:nvPr/>
        </p:nvGrpSpPr>
        <p:grpSpPr>
          <a:xfrm>
            <a:off x="1679468" y="1874077"/>
            <a:ext cx="8150332" cy="1082203"/>
            <a:chOff x="123114" y="1114897"/>
            <a:chExt cx="4915536" cy="65268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3E4E174-60B0-99ED-1481-422B376DE97D}"/>
                </a:ext>
              </a:extLst>
            </p:cNvPr>
            <p:cNvSpPr/>
            <p:nvPr/>
          </p:nvSpPr>
          <p:spPr>
            <a:xfrm>
              <a:off x="123114" y="1115616"/>
              <a:ext cx="1166530" cy="648072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63A740C-2957-702A-2D3E-4024BD6F4E29}"/>
                </a:ext>
              </a:extLst>
            </p:cNvPr>
            <p:cNvSpPr/>
            <p:nvPr/>
          </p:nvSpPr>
          <p:spPr>
            <a:xfrm>
              <a:off x="2643394" y="1119511"/>
              <a:ext cx="1166530" cy="648072"/>
            </a:xfrm>
            <a:prstGeom prst="rect">
              <a:avLst/>
            </a:prstGeom>
            <a:gradFill>
              <a:gsLst>
                <a:gs pos="22000">
                  <a:srgbClr val="FF0000"/>
                </a:gs>
                <a:gs pos="100000">
                  <a:srgbClr val="FB4F9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8626779-DA53-D8C7-6763-2AC2F4776678}"/>
                </a:ext>
              </a:extLst>
            </p:cNvPr>
            <p:cNvSpPr/>
            <p:nvPr/>
          </p:nvSpPr>
          <p:spPr>
            <a:xfrm>
              <a:off x="1393247" y="1114897"/>
              <a:ext cx="1166530" cy="648072"/>
            </a:xfrm>
            <a:prstGeom prst="rect">
              <a:avLst/>
            </a:prstGeom>
            <a:gradFill>
              <a:gsLst>
                <a:gs pos="22000">
                  <a:srgbClr val="00B0F0"/>
                </a:gs>
                <a:gs pos="100000">
                  <a:srgbClr val="0070C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E7800FE-2719-D117-7E10-BF7C280DC1E1}"/>
                </a:ext>
              </a:extLst>
            </p:cNvPr>
            <p:cNvSpPr/>
            <p:nvPr/>
          </p:nvSpPr>
          <p:spPr>
            <a:xfrm>
              <a:off x="3870416" y="1114897"/>
              <a:ext cx="1166530" cy="648072"/>
            </a:xfrm>
            <a:prstGeom prst="rect">
              <a:avLst/>
            </a:prstGeom>
            <a:gradFill>
              <a:gsLst>
                <a:gs pos="22000">
                  <a:srgbClr val="92D050"/>
                </a:gs>
                <a:gs pos="100000">
                  <a:srgbClr val="00B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5BAED98-752D-EBB9-F32B-4A29A6BAE589}"/>
                </a:ext>
              </a:extLst>
            </p:cNvPr>
            <p:cNvSpPr txBox="1"/>
            <p:nvPr/>
          </p:nvSpPr>
          <p:spPr>
            <a:xfrm>
              <a:off x="123114" y="1134262"/>
              <a:ext cx="1166530" cy="15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NÃO CORRIGIDO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4EE3F0B-062A-9746-73EF-05E453E7DCCE}"/>
                </a:ext>
              </a:extLst>
            </p:cNvPr>
            <p:cNvSpPr txBox="1"/>
            <p:nvPr/>
          </p:nvSpPr>
          <p:spPr>
            <a:xfrm>
              <a:off x="1393247" y="1191693"/>
              <a:ext cx="1166530" cy="15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CORRIGIDO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1A6B9B4-F5CE-3216-5C5F-E83DA75A2D44}"/>
                </a:ext>
              </a:extLst>
            </p:cNvPr>
            <p:cNvSpPr txBox="1"/>
            <p:nvPr/>
          </p:nvSpPr>
          <p:spPr>
            <a:xfrm>
              <a:off x="2643394" y="1203559"/>
              <a:ext cx="1166530" cy="15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REALOCADO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8CE0EEB-4E3C-D74D-4F39-FF21A77679A0}"/>
                </a:ext>
              </a:extLst>
            </p:cNvPr>
            <p:cNvSpPr txBox="1"/>
            <p:nvPr/>
          </p:nvSpPr>
          <p:spPr>
            <a:xfrm>
              <a:off x="3872120" y="1191693"/>
              <a:ext cx="1166530" cy="15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RETIRADO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D749ECD-1A75-3062-014D-AB5D698F8683}"/>
                </a:ext>
              </a:extLst>
            </p:cNvPr>
            <p:cNvSpPr txBox="1"/>
            <p:nvPr/>
          </p:nvSpPr>
          <p:spPr>
            <a:xfrm>
              <a:off x="123114" y="1282241"/>
              <a:ext cx="1166530" cy="27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1469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FA60823-ED2B-98E0-4EBA-A107A3CDEBDE}"/>
                </a:ext>
              </a:extLst>
            </p:cNvPr>
            <p:cNvSpPr txBox="1"/>
            <p:nvPr/>
          </p:nvSpPr>
          <p:spPr>
            <a:xfrm>
              <a:off x="1393247" y="1339672"/>
              <a:ext cx="1166530" cy="27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5356 h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81D4069-5077-F3A8-7204-89925012910A}"/>
                </a:ext>
              </a:extLst>
            </p:cNvPr>
            <p:cNvSpPr txBox="1"/>
            <p:nvPr/>
          </p:nvSpPr>
          <p:spPr>
            <a:xfrm>
              <a:off x="2643394" y="1351538"/>
              <a:ext cx="1166530" cy="27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2740 h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FF74554-88D7-F369-6D78-738D63461A3F}"/>
                </a:ext>
              </a:extLst>
            </p:cNvPr>
            <p:cNvSpPr txBox="1"/>
            <p:nvPr/>
          </p:nvSpPr>
          <p:spPr>
            <a:xfrm>
              <a:off x="3872120" y="1339672"/>
              <a:ext cx="1166530" cy="27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2616 h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3AFBAB9-12C2-410F-2987-EFDCD0D79FFB}"/>
                </a:ext>
              </a:extLst>
            </p:cNvPr>
            <p:cNvSpPr txBox="1"/>
            <p:nvPr/>
          </p:nvSpPr>
          <p:spPr>
            <a:xfrm>
              <a:off x="123114" y="1527092"/>
              <a:ext cx="1166530" cy="148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Nº DE PROBLEMAS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22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A4B4887-0810-A835-78DE-326FDF93071E}"/>
              </a:ext>
            </a:extLst>
          </p:cNvPr>
          <p:cNvGrpSpPr/>
          <p:nvPr/>
        </p:nvGrpSpPr>
        <p:grpSpPr>
          <a:xfrm>
            <a:off x="2095500" y="111696"/>
            <a:ext cx="7734300" cy="1569660"/>
            <a:chOff x="0" y="35496"/>
            <a:chExt cx="5143500" cy="1569660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70D45A2-0F16-9A8B-D8A4-5E08D09A57AD}"/>
                </a:ext>
              </a:extLst>
            </p:cNvPr>
            <p:cNvSpPr txBox="1"/>
            <p:nvPr/>
          </p:nvSpPr>
          <p:spPr>
            <a:xfrm>
              <a:off x="0" y="35496"/>
              <a:ext cx="51435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b="1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COMPARATIVO</a:t>
              </a:r>
              <a:endParaRPr lang="pt-BR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4028CDC-ED8B-EAC1-64DB-A86581EA7462}"/>
                </a:ext>
              </a:extLst>
            </p:cNvPr>
            <p:cNvSpPr/>
            <p:nvPr/>
          </p:nvSpPr>
          <p:spPr>
            <a:xfrm>
              <a:off x="1589622" y="261608"/>
              <a:ext cx="285405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ANUAL</a:t>
              </a:r>
              <a:endParaRPr lang="pt-BR" sz="3600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AA5C0E60-138B-E725-78B7-F4294C4F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856"/>
            <a:ext cx="4572396" cy="27434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42865D-9EA7-3190-3A2C-28D31A56EA0F}"/>
              </a:ext>
            </a:extLst>
          </p:cNvPr>
          <p:cNvSpPr txBox="1"/>
          <p:nvPr/>
        </p:nvSpPr>
        <p:spPr>
          <a:xfrm>
            <a:off x="469900" y="1502524"/>
            <a:ext cx="25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QUANTIDADE DE ERROS: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F0208BD-6F40-6DDD-76DF-881E7C242908}"/>
              </a:ext>
            </a:extLst>
          </p:cNvPr>
          <p:cNvGrpSpPr/>
          <p:nvPr/>
        </p:nvGrpSpPr>
        <p:grpSpPr>
          <a:xfrm>
            <a:off x="6197996" y="1502524"/>
            <a:ext cx="4572396" cy="3112770"/>
            <a:chOff x="6197996" y="1502524"/>
            <a:chExt cx="4572396" cy="3112770"/>
          </a:xfrm>
        </p:grpSpPr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E08C3944-8185-BC9E-1554-70BD2069F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7996" y="1871856"/>
              <a:ext cx="4572396" cy="274343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8534042-129A-6ABA-0770-7F49200123B0}"/>
                </a:ext>
              </a:extLst>
            </p:cNvPr>
            <p:cNvSpPr txBox="1"/>
            <p:nvPr/>
          </p:nvSpPr>
          <p:spPr>
            <a:xfrm>
              <a:off x="6197996" y="1502524"/>
              <a:ext cx="2913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QUANTIDADE HORAS/ERRO: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316EACF-9BBD-9ABE-27F1-F30A9C17FAA9}"/>
              </a:ext>
            </a:extLst>
          </p:cNvPr>
          <p:cNvGrpSpPr/>
          <p:nvPr/>
        </p:nvGrpSpPr>
        <p:grpSpPr>
          <a:xfrm>
            <a:off x="659433" y="5219700"/>
            <a:ext cx="3787320" cy="1066800"/>
            <a:chOff x="659433" y="5219700"/>
            <a:chExt cx="3787320" cy="1066800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151D9083-2C48-E8C8-ED8C-4B34A2CB7887}"/>
                </a:ext>
              </a:extLst>
            </p:cNvPr>
            <p:cNvSpPr/>
            <p:nvPr/>
          </p:nvSpPr>
          <p:spPr>
            <a:xfrm>
              <a:off x="659433" y="5219700"/>
              <a:ext cx="3787320" cy="10668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7EE249C-3E71-B9F3-1093-5448724F55E3}"/>
                </a:ext>
              </a:extLst>
            </p:cNvPr>
            <p:cNvSpPr txBox="1"/>
            <p:nvPr/>
          </p:nvSpPr>
          <p:spPr>
            <a:xfrm>
              <a:off x="818259" y="5416034"/>
              <a:ext cx="346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1 ERRO DA MANUTENÇÃO </a:t>
              </a:r>
              <a:r>
                <a:rPr lang="pt-BR" b="1" dirty="0">
                  <a:solidFill>
                    <a:srgbClr val="FF0000"/>
                  </a:solidFill>
                </a:rPr>
                <a:t>1h 45m</a:t>
              </a:r>
            </a:p>
            <a:p>
              <a:r>
                <a:rPr lang="pt-BR" b="1" dirty="0"/>
                <a:t>1 ERRO DA PRODUÇÃO       </a:t>
              </a:r>
              <a:r>
                <a:rPr lang="pt-BR" b="1" dirty="0">
                  <a:solidFill>
                    <a:srgbClr val="FF0000"/>
                  </a:solidFill>
                </a:rPr>
                <a:t>1h 8m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7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4028CDC-ED8B-EAC1-64DB-A86581EA7462}"/>
              </a:ext>
            </a:extLst>
          </p:cNvPr>
          <p:cNvSpPr/>
          <p:nvPr/>
        </p:nvSpPr>
        <p:spPr>
          <a:xfrm>
            <a:off x="0" y="40130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latin typeface="Arial Black" panose="020B0A04020102020204" pitchFamily="34" charset="0"/>
                <a:cs typeface="Segoe UI" panose="020B0502040204020203" pitchFamily="34" charset="0"/>
              </a:rPr>
              <a:t>LIMPEZAS</a:t>
            </a:r>
            <a:endParaRPr lang="pt-BR" sz="36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7EAA97E-BF48-F46B-4C6C-05EF565C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44" y="2315848"/>
            <a:ext cx="7153511" cy="2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492D11F-473E-AB40-7412-90CDD6ED8701}"/>
              </a:ext>
            </a:extLst>
          </p:cNvPr>
          <p:cNvGrpSpPr/>
          <p:nvPr/>
        </p:nvGrpSpPr>
        <p:grpSpPr>
          <a:xfrm>
            <a:off x="4311942" y="2424802"/>
            <a:ext cx="3783435" cy="1563346"/>
            <a:chOff x="4311942" y="2424802"/>
            <a:chExt cx="3783435" cy="156334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F7C20C6-14D6-C4D8-644E-DFD21FCF6C07}"/>
                </a:ext>
              </a:extLst>
            </p:cNvPr>
            <p:cNvSpPr txBox="1"/>
            <p:nvPr/>
          </p:nvSpPr>
          <p:spPr>
            <a:xfrm>
              <a:off x="4311942" y="2424802"/>
              <a:ext cx="37834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latin typeface="Arial Black" panose="020B0A04020102020204" pitchFamily="34" charset="0"/>
                </a:rPr>
                <a:t>2024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1511A04-B97A-C9CF-B6FE-376A66C11BD8}"/>
                </a:ext>
              </a:extLst>
            </p:cNvPr>
            <p:cNvSpPr txBox="1"/>
            <p:nvPr/>
          </p:nvSpPr>
          <p:spPr>
            <a:xfrm>
              <a:off x="4384646" y="3464928"/>
              <a:ext cx="3120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spc="300" dirty="0"/>
                <a:t>INICIALIZAÇÃO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13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04E7B1-CA38-4EE3-40DC-594B9612D6CA}"/>
              </a:ext>
            </a:extLst>
          </p:cNvPr>
          <p:cNvSpPr txBox="1"/>
          <p:nvPr/>
        </p:nvSpPr>
        <p:spPr>
          <a:xfrm>
            <a:off x="285225" y="377505"/>
            <a:ext cx="553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NOVA DISTRIBUIÇÃO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CD27A7-47F5-4EF3-3428-3DB8874B52F4}"/>
              </a:ext>
            </a:extLst>
          </p:cNvPr>
          <p:cNvSpPr txBox="1"/>
          <p:nvPr/>
        </p:nvSpPr>
        <p:spPr>
          <a:xfrm>
            <a:off x="427838" y="1291905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 DE JANEIRO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4FA993E-1B2F-F10A-A9C8-088C0054BDC3}"/>
              </a:ext>
            </a:extLst>
          </p:cNvPr>
          <p:cNvSpPr/>
          <p:nvPr/>
        </p:nvSpPr>
        <p:spPr>
          <a:xfrm>
            <a:off x="427838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D569FD-7842-FB52-441C-C8B5D353B65E}"/>
              </a:ext>
            </a:extLst>
          </p:cNvPr>
          <p:cNvSpPr/>
          <p:nvPr/>
        </p:nvSpPr>
        <p:spPr>
          <a:xfrm>
            <a:off x="4527697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4791D6-C1C2-D8E5-20B6-99B7315145A9}"/>
              </a:ext>
            </a:extLst>
          </p:cNvPr>
          <p:cNvSpPr/>
          <p:nvPr/>
        </p:nvSpPr>
        <p:spPr>
          <a:xfrm>
            <a:off x="8668626" y="2105637"/>
            <a:ext cx="3095538" cy="42196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50800" sx="69000" sy="69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solidFill>
                  <a:schemeClr val="bg2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851110-9E25-3970-4B9B-CAA40189E346}"/>
              </a:ext>
            </a:extLst>
          </p:cNvPr>
          <p:cNvSpPr txBox="1"/>
          <p:nvPr/>
        </p:nvSpPr>
        <p:spPr>
          <a:xfrm>
            <a:off x="427836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A27D7D-289C-E314-010D-09410ABBCBBC}"/>
              </a:ext>
            </a:extLst>
          </p:cNvPr>
          <p:cNvSpPr txBox="1"/>
          <p:nvPr/>
        </p:nvSpPr>
        <p:spPr>
          <a:xfrm>
            <a:off x="4524100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0EA511-B11E-9111-AE89-401E77BE34B3}"/>
              </a:ext>
            </a:extLst>
          </p:cNvPr>
          <p:cNvSpPr txBox="1"/>
          <p:nvPr/>
        </p:nvSpPr>
        <p:spPr>
          <a:xfrm>
            <a:off x="8665027" y="5411755"/>
            <a:ext cx="309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7E6E6"/>
                </a:solidFill>
                <a:latin typeface="Arial Black" panose="020B0A04020102020204" pitchFamily="34" charset="0"/>
              </a:rPr>
              <a:t>TURNO</a:t>
            </a:r>
            <a:endParaRPr lang="pt-BR" b="1" dirty="0">
              <a:solidFill>
                <a:srgbClr val="E7E6E6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9F298DA-D3B7-F2C7-226A-44D7A09DC36D}"/>
              </a:ext>
            </a:extLst>
          </p:cNvPr>
          <p:cNvSpPr/>
          <p:nvPr/>
        </p:nvSpPr>
        <p:spPr>
          <a:xfrm>
            <a:off x="748879" y="2576319"/>
            <a:ext cx="890587" cy="115252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87D1B3D-46DF-A153-C8F3-FE36E1E10E0C}"/>
              </a:ext>
            </a:extLst>
          </p:cNvPr>
          <p:cNvSpPr txBox="1"/>
          <p:nvPr/>
        </p:nvSpPr>
        <p:spPr>
          <a:xfrm>
            <a:off x="74887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Wilson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0176211-FCC3-8EF2-9E6C-D32DDF1EEA3D}"/>
              </a:ext>
            </a:extLst>
          </p:cNvPr>
          <p:cNvSpPr/>
          <p:nvPr/>
        </p:nvSpPr>
        <p:spPr>
          <a:xfrm>
            <a:off x="2133309" y="2576319"/>
            <a:ext cx="890587" cy="115252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C2E674B-69D1-C33C-9A43-78CE8DC3AB29}"/>
              </a:ext>
            </a:extLst>
          </p:cNvPr>
          <p:cNvSpPr txBox="1"/>
          <p:nvPr/>
        </p:nvSpPr>
        <p:spPr>
          <a:xfrm>
            <a:off x="213330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Sampaio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FAF57B-14F9-B57F-0BD5-2816F1A6351B}"/>
              </a:ext>
            </a:extLst>
          </p:cNvPr>
          <p:cNvSpPr/>
          <p:nvPr/>
        </p:nvSpPr>
        <p:spPr>
          <a:xfrm>
            <a:off x="748879" y="4400423"/>
            <a:ext cx="890587" cy="115252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438DC93-9016-B73E-49B0-C3590D997AF2}"/>
              </a:ext>
            </a:extLst>
          </p:cNvPr>
          <p:cNvSpPr txBox="1"/>
          <p:nvPr/>
        </p:nvSpPr>
        <p:spPr>
          <a:xfrm>
            <a:off x="74887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Matias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054A792-D3D6-EB29-D5C0-3F01A8912D8F}"/>
              </a:ext>
            </a:extLst>
          </p:cNvPr>
          <p:cNvSpPr/>
          <p:nvPr/>
        </p:nvSpPr>
        <p:spPr>
          <a:xfrm>
            <a:off x="2133309" y="4400423"/>
            <a:ext cx="890587" cy="1152525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143366-07E6-2805-4297-6CE6E22F0CC8}"/>
              </a:ext>
            </a:extLst>
          </p:cNvPr>
          <p:cNvSpPr txBox="1"/>
          <p:nvPr/>
        </p:nvSpPr>
        <p:spPr>
          <a:xfrm>
            <a:off x="213330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Anderson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5C8900-97CA-31DC-20BF-15D4D25693BC}"/>
              </a:ext>
            </a:extLst>
          </p:cNvPr>
          <p:cNvSpPr/>
          <p:nvPr/>
        </p:nvSpPr>
        <p:spPr>
          <a:xfrm>
            <a:off x="4932949" y="2576319"/>
            <a:ext cx="890587" cy="115252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899294-8741-22A6-3271-C7EA34C77B0C}"/>
              </a:ext>
            </a:extLst>
          </p:cNvPr>
          <p:cNvSpPr txBox="1"/>
          <p:nvPr/>
        </p:nvSpPr>
        <p:spPr>
          <a:xfrm>
            <a:off x="4932949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Tozetti</a:t>
            </a:r>
            <a:endParaRPr lang="pt-BR" sz="1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7150F73-A595-0A31-D270-8E57D6D0E4AA}"/>
              </a:ext>
            </a:extLst>
          </p:cNvPr>
          <p:cNvSpPr/>
          <p:nvPr/>
        </p:nvSpPr>
        <p:spPr>
          <a:xfrm>
            <a:off x="6317379" y="2576319"/>
            <a:ext cx="890587" cy="1152525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922D704-B390-20F6-5E48-EB1AC6630371}"/>
              </a:ext>
            </a:extLst>
          </p:cNvPr>
          <p:cNvSpPr txBox="1"/>
          <p:nvPr/>
        </p:nvSpPr>
        <p:spPr>
          <a:xfrm>
            <a:off x="6256782" y="3755546"/>
            <a:ext cx="9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Kamimura</a:t>
            </a:r>
            <a:endParaRPr lang="pt-BR" sz="1400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BA3C44D-F54C-4C01-1B6D-5B41DE75CDDE}"/>
              </a:ext>
            </a:extLst>
          </p:cNvPr>
          <p:cNvSpPr/>
          <p:nvPr/>
        </p:nvSpPr>
        <p:spPr>
          <a:xfrm>
            <a:off x="4932949" y="4400423"/>
            <a:ext cx="890587" cy="1152525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45719C-92DD-8607-0434-6D8956ACE110}"/>
              </a:ext>
            </a:extLst>
          </p:cNvPr>
          <p:cNvSpPr txBox="1"/>
          <p:nvPr/>
        </p:nvSpPr>
        <p:spPr>
          <a:xfrm>
            <a:off x="493294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Borges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3D7250F-5096-5610-32E0-1F9AACFECCEB}"/>
              </a:ext>
            </a:extLst>
          </p:cNvPr>
          <p:cNvSpPr/>
          <p:nvPr/>
        </p:nvSpPr>
        <p:spPr>
          <a:xfrm>
            <a:off x="6317379" y="4400423"/>
            <a:ext cx="890587" cy="1152525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1683AF-0141-631D-51AD-38E60C954C12}"/>
              </a:ext>
            </a:extLst>
          </p:cNvPr>
          <p:cNvSpPr txBox="1"/>
          <p:nvPr/>
        </p:nvSpPr>
        <p:spPr>
          <a:xfrm>
            <a:off x="6317379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Jhonata</a:t>
            </a:r>
            <a:endParaRPr lang="pt-BR" sz="1400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BFE3BA5-4473-6C64-1A30-012DAB3F2E15}"/>
              </a:ext>
            </a:extLst>
          </p:cNvPr>
          <p:cNvSpPr/>
          <p:nvPr/>
        </p:nvSpPr>
        <p:spPr>
          <a:xfrm>
            <a:off x="9168104" y="2576319"/>
            <a:ext cx="890587" cy="115252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4462364-FB88-DFCD-648B-31A5B8231715}"/>
              </a:ext>
            </a:extLst>
          </p:cNvPr>
          <p:cNvSpPr txBox="1"/>
          <p:nvPr/>
        </p:nvSpPr>
        <p:spPr>
          <a:xfrm>
            <a:off x="9168104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Gomes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99F540A-10E7-EC3C-4B9A-97CF0ACD070D}"/>
              </a:ext>
            </a:extLst>
          </p:cNvPr>
          <p:cNvSpPr/>
          <p:nvPr/>
        </p:nvSpPr>
        <p:spPr>
          <a:xfrm>
            <a:off x="10552534" y="2576319"/>
            <a:ext cx="890587" cy="1152525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D2FD338-43F9-3FFB-3292-E41580D74BAB}"/>
              </a:ext>
            </a:extLst>
          </p:cNvPr>
          <p:cNvSpPr txBox="1"/>
          <p:nvPr/>
        </p:nvSpPr>
        <p:spPr>
          <a:xfrm>
            <a:off x="10552534" y="3755546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Cristiano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C415A55-AB13-B75D-59B2-81AC5EB7AA80}"/>
              </a:ext>
            </a:extLst>
          </p:cNvPr>
          <p:cNvSpPr/>
          <p:nvPr/>
        </p:nvSpPr>
        <p:spPr>
          <a:xfrm>
            <a:off x="9168104" y="4400423"/>
            <a:ext cx="890587" cy="1152525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EA61673-3C89-5BA6-C608-60A0FCEE05B4}"/>
              </a:ext>
            </a:extLst>
          </p:cNvPr>
          <p:cNvSpPr txBox="1"/>
          <p:nvPr/>
        </p:nvSpPr>
        <p:spPr>
          <a:xfrm>
            <a:off x="9168104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98E0292-F3DA-1CD4-EF68-323887C113BB}"/>
              </a:ext>
            </a:extLst>
          </p:cNvPr>
          <p:cNvSpPr/>
          <p:nvPr/>
        </p:nvSpPr>
        <p:spPr>
          <a:xfrm>
            <a:off x="10552534" y="4400423"/>
            <a:ext cx="890587" cy="1152525"/>
          </a:xfrm>
          <a:prstGeom prst="round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C5D6DE-F6C4-C068-18AE-65F9DBCEF4FE}"/>
              </a:ext>
            </a:extLst>
          </p:cNvPr>
          <p:cNvSpPr txBox="1"/>
          <p:nvPr/>
        </p:nvSpPr>
        <p:spPr>
          <a:xfrm>
            <a:off x="10552534" y="5579650"/>
            <a:ext cx="8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Garcia</a:t>
            </a:r>
          </a:p>
        </p:txBody>
      </p:sp>
    </p:spTree>
    <p:extLst>
      <p:ext uri="{BB962C8B-B14F-4D97-AF65-F5344CB8AC3E}">
        <p14:creationId xmlns:p14="http://schemas.microsoft.com/office/powerpoint/2010/main" val="3374539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172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Cortez</dc:creator>
  <cp:lastModifiedBy>Igor Cortez</cp:lastModifiedBy>
  <cp:revision>7</cp:revision>
  <dcterms:created xsi:type="dcterms:W3CDTF">2023-12-26T17:55:16Z</dcterms:created>
  <dcterms:modified xsi:type="dcterms:W3CDTF">2023-12-29T17:27:44Z</dcterms:modified>
</cp:coreProperties>
</file>