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0" r:id="rId5"/>
    <p:sldId id="281" r:id="rId6"/>
    <p:sldId id="259" r:id="rId7"/>
    <p:sldId id="260" r:id="rId8"/>
    <p:sldId id="262" r:id="rId9"/>
    <p:sldId id="282" r:id="rId10"/>
    <p:sldId id="283" r:id="rId11"/>
    <p:sldId id="285" r:id="rId12"/>
    <p:sldId id="289" r:id="rId13"/>
    <p:sldId id="284" r:id="rId14"/>
    <p:sldId id="287" r:id="rId15"/>
    <p:sldId id="286" r:id="rId16"/>
    <p:sldId id="28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fGd3lgDcGWtnggGctm+fmrPxf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ACBD6D-5BE4-429D-AD9A-C39C61FEF467}">
  <a:tblStyle styleId="{98ACBD6D-5BE4-429D-AD9A-C39C61FEF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5221884-B30F-FCC7-1A3D-7536C16EC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0856768E-0BEB-0DF2-02BD-123D65936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785E4D3D-5747-B7D7-FB7F-B38E998665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5030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F37E7765-30C3-8684-A76D-EF95C39B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CDE42942-FDD8-55C4-AC3D-3822EC2EAD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3657E50E-B504-0288-DE84-6C33D76618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9183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75EF28C-B351-CDA2-04CA-92976F461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CCD9B187-4DA9-E298-F243-D62A2553CB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0DF610AC-5A1D-093C-11B6-013E3B249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110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2433CB0-D305-7C3F-54F0-2BC68F58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82D575CE-8936-27E6-A4DC-3E64DD0693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A3A17AAF-B223-0AD4-C714-E783811F6C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70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4746090-0CB6-DEE0-7586-C44E76848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19EF848D-F0CF-E9E4-27CA-BA973F859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298B9693-B09F-72D4-AC97-163D13E2C7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8619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F3E1F32-B69C-0FB8-EBAB-C60204C88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FA9E6EF4-F81E-18B9-7AB6-CF877D4057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2A54F560-A7CA-FAEE-50A6-2E435814D7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6536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BD03C0FE-154A-DB92-625F-61A0D1336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F1003D3A-5D47-E3C8-5FA5-9606765D1E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F58B0DCD-4795-7A82-408D-971B1A7C2F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408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7fa25771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g2e7fa25771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50BAF9F-4F96-877A-7143-AA8EB5E4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088761E4-A2D7-C101-5D0A-39D1A8E91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46D0D3FD-168F-9076-3A83-6256D91DF5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567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805CE22-8436-DD73-A38D-B832F6ED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81F1D63B-B57B-9EEE-04ED-6607849C2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35F5A032-6301-4C75-9C1C-6DB8874E33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795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534866c7f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g21534866c7f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7fa2577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2e7fa2577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B76DA92-91A0-37CA-87A7-80355690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A402FDC3-D513-7063-9C5F-649E5680A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:notes">
            <a:extLst>
              <a:ext uri="{FF2B5EF4-FFF2-40B4-BE49-F238E27FC236}">
                <a16:creationId xmlns:a16="http://schemas.microsoft.com/office/drawing/2014/main" id="{521C2FD0-F349-8B4C-DA4F-159397E0B9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682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Logotipo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67" y="835"/>
            <a:ext cx="12164100" cy="68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5314600" y="2301175"/>
            <a:ext cx="6398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9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Trabalho GB – Online </a:t>
            </a:r>
            <a:r>
              <a:rPr lang="pt-BR" sz="29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Gaming</a:t>
            </a:r>
            <a:r>
              <a:rPr lang="pt-BR" sz="29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9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 sz="48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314600" y="2828050"/>
            <a:ext cx="639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0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Ciência de Dados e Big Data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314598" y="4280400"/>
            <a:ext cx="34150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pt-BR" sz="18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Igor da Silva Cassolli</a:t>
            </a:r>
            <a:endParaRPr sz="1800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Jones Marlos Pinheiro da Rosa</a:t>
            </a:r>
            <a:endParaRPr sz="1800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F478F90-564D-BE88-4D41-76E281910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FAA4BF5B-AC41-E058-311C-775EFEA281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C3A0715C-CE72-9DDF-A726-CB6D23C969B5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Mostrando gráficos dos dados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EB2CA8-7810-D689-30F8-9FCE31C1E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847" y="1761766"/>
            <a:ext cx="6032755" cy="44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1EFFB781-BC4A-9C07-337A-0F529689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0532C364-B9E6-D2C0-EFDF-058DBE7DD4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EAD8CF28-8DEE-E66C-DE79-5298574D4ECC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Mostrando gráficos dos dados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B0E08F-9305-A1A1-5FB3-CFD65AF2E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740" y="2591251"/>
            <a:ext cx="9532520" cy="32747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100;g21534866c7f_2_6">
            <a:extLst>
              <a:ext uri="{FF2B5EF4-FFF2-40B4-BE49-F238E27FC236}">
                <a16:creationId xmlns:a16="http://schemas.microsoft.com/office/drawing/2014/main" id="{B20DF092-AE8B-7699-AC9D-C8F137748A16}"/>
              </a:ext>
            </a:extLst>
          </p:cNvPr>
          <p:cNvSpPr txBox="1"/>
          <p:nvPr/>
        </p:nvSpPr>
        <p:spPr>
          <a:xfrm>
            <a:off x="1329740" y="1989683"/>
            <a:ext cx="28512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Exemplo gráfico: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67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ED6815D-0A84-74FA-2CBC-0483D6B56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0B586A01-C8B5-83FB-9207-DFB5F1E123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3F4A33EC-620D-F1E6-F474-D1D62B6F2D2C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Mostrando gráficos dos dados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0;g21534866c7f_2_6">
            <a:extLst>
              <a:ext uri="{FF2B5EF4-FFF2-40B4-BE49-F238E27FC236}">
                <a16:creationId xmlns:a16="http://schemas.microsoft.com/office/drawing/2014/main" id="{7CEEF0D3-2059-B83A-8E5E-35C8771F3403}"/>
              </a:ext>
            </a:extLst>
          </p:cNvPr>
          <p:cNvSpPr txBox="1"/>
          <p:nvPr/>
        </p:nvSpPr>
        <p:spPr>
          <a:xfrm>
            <a:off x="1329740" y="1989683"/>
            <a:ext cx="28512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Exemplo gráfico: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215E4A-1651-B9CC-D8DB-238B67E9A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356" y="2558298"/>
            <a:ext cx="9249287" cy="3696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415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CDD6A47-2E58-15BD-8163-B7D057AF6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3EE837CB-CD78-7AC5-D2B4-F91DD35265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CF4C77B0-7131-3F8D-45EC-6764FECC5794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Formulário para predição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FB742A-695D-9697-3D34-F17F778F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74" y="1963460"/>
            <a:ext cx="5152013" cy="1214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4EACBA2-EDA5-195F-F092-FF3653341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75" y="3242319"/>
            <a:ext cx="6783820" cy="1557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353B063-3895-9708-86C5-24E6F3449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275" y="4863566"/>
            <a:ext cx="6346682" cy="155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9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93DA8E2-297C-C564-AB6E-E3391A03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D02CC78E-9995-5D1A-19CF-AD8F555B9C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B4C0B8FD-FDF2-D4D5-20AB-FE1254B8A428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Formulário para predição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A2B223-FF13-D7E1-EE87-F8C3893E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175" y="2591251"/>
            <a:ext cx="10124825" cy="3048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76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AA465F0-DB77-A127-AFB4-1D66BA602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2AF4D3F6-3F97-A52A-C61A-38A83CBDFA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4D603911-8693-59DD-19D4-D21A3ED98775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Enviando dados para o modelo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35B1AF-77E6-0DCE-C57B-46DB6ED17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338" y="2081768"/>
            <a:ext cx="8258849" cy="17575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BBF0BA-ECCD-7518-CE7D-B8EC1306A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338" y="3999558"/>
            <a:ext cx="8258849" cy="2332881"/>
          </a:xfrm>
          <a:prstGeom prst="rect">
            <a:avLst/>
          </a:prstGeom>
        </p:spPr>
      </p:pic>
      <p:sp>
        <p:nvSpPr>
          <p:cNvPr id="6" name="Google Shape;100;g21534866c7f_2_6">
            <a:extLst>
              <a:ext uri="{FF2B5EF4-FFF2-40B4-BE49-F238E27FC236}">
                <a16:creationId xmlns:a16="http://schemas.microsoft.com/office/drawing/2014/main" id="{6BB16765-20AB-A5BE-DD97-C54D1993808E}"/>
              </a:ext>
            </a:extLst>
          </p:cNvPr>
          <p:cNvSpPr txBox="1"/>
          <p:nvPr/>
        </p:nvSpPr>
        <p:spPr>
          <a:xfrm>
            <a:off x="837863" y="2427521"/>
            <a:ext cx="285121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Carregando codificadores: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0;g21534866c7f_2_6">
            <a:extLst>
              <a:ext uri="{FF2B5EF4-FFF2-40B4-BE49-F238E27FC236}">
                <a16:creationId xmlns:a16="http://schemas.microsoft.com/office/drawing/2014/main" id="{C78D4CB0-D760-B5FE-FE73-028BFE028DBD}"/>
              </a:ext>
            </a:extLst>
          </p:cNvPr>
          <p:cNvSpPr txBox="1"/>
          <p:nvPr/>
        </p:nvSpPr>
        <p:spPr>
          <a:xfrm>
            <a:off x="644119" y="4302219"/>
            <a:ext cx="285121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Usando codificadores 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juntando os dados para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predição:</a:t>
            </a:r>
            <a:endParaRPr sz="20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70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1EEEB9A-1E52-E221-811D-079A36CBF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A8F58D38-CCE7-161C-095E-FBB8C07AC3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9E38A61E-F440-C2BF-D440-F94D01387766}"/>
              </a:ext>
            </a:extLst>
          </p:cNvPr>
          <p:cNvSpPr txBox="1"/>
          <p:nvPr/>
        </p:nvSpPr>
        <p:spPr>
          <a:xfrm>
            <a:off x="1720275" y="972575"/>
            <a:ext cx="8595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4CF20E-F828-A071-17B1-B54EFDC48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06" y="2473910"/>
            <a:ext cx="10217739" cy="3411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332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2e7fa25771b_0_54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7fa25771b_0_54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Recapitulando...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e7fa25771b_0_54"/>
          <p:cNvSpPr txBox="1"/>
          <p:nvPr/>
        </p:nvSpPr>
        <p:spPr>
          <a:xfrm>
            <a:off x="1720275" y="2124026"/>
            <a:ext cx="8595900" cy="117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 Online </a:t>
            </a: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Gaming</a:t>
            </a: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lang="pt-BR"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Objetivo: Predizer a retenção de um jogador (Baixo, Média e Alta)</a:t>
            </a:r>
            <a:endParaRPr sz="2000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47E4C9-33D4-840F-331D-5E1F8645A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24" y="3617193"/>
            <a:ext cx="10748151" cy="169775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FF574D-05FC-9772-D1B8-40ADB3E89736}"/>
              </a:ext>
            </a:extLst>
          </p:cNvPr>
          <p:cNvSpPr/>
          <p:nvPr/>
        </p:nvSpPr>
        <p:spPr>
          <a:xfrm>
            <a:off x="1414462" y="3617193"/>
            <a:ext cx="9029701" cy="16977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DE05C0-6E11-0F62-EFC6-A3FEDCFD1F2B}"/>
              </a:ext>
            </a:extLst>
          </p:cNvPr>
          <p:cNvSpPr/>
          <p:nvPr/>
        </p:nvSpPr>
        <p:spPr>
          <a:xfrm>
            <a:off x="10471725" y="3617193"/>
            <a:ext cx="998350" cy="1697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Ajuste: Colunas duplicadas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0;g21534866c7f_2_6">
            <a:extLst>
              <a:ext uri="{FF2B5EF4-FFF2-40B4-BE49-F238E27FC236}">
                <a16:creationId xmlns:a16="http://schemas.microsoft.com/office/drawing/2014/main" id="{9258CCCF-0427-63D6-2A34-BE79F56978E8}"/>
              </a:ext>
            </a:extLst>
          </p:cNvPr>
          <p:cNvSpPr txBox="1"/>
          <p:nvPr/>
        </p:nvSpPr>
        <p:spPr>
          <a:xfrm>
            <a:off x="667656" y="1932533"/>
            <a:ext cx="10848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Antes: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22BD45-E0EE-CBAF-F8EE-B842F309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81" y="2544491"/>
            <a:ext cx="4610743" cy="2972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00;g21534866c7f_2_6">
            <a:extLst>
              <a:ext uri="{FF2B5EF4-FFF2-40B4-BE49-F238E27FC236}">
                <a16:creationId xmlns:a16="http://schemas.microsoft.com/office/drawing/2014/main" id="{2EE14097-CCCA-15B0-2840-FB24118461CE}"/>
              </a:ext>
            </a:extLst>
          </p:cNvPr>
          <p:cNvSpPr txBox="1"/>
          <p:nvPr/>
        </p:nvSpPr>
        <p:spPr>
          <a:xfrm>
            <a:off x="5503876" y="1936253"/>
            <a:ext cx="12181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Depois: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98BE8E4-3E3E-9F5B-CFAD-0B585C175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876" y="2544491"/>
            <a:ext cx="6241226" cy="2813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A9668CA-36BE-CDD9-BE62-6AA3037F3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37C91589-810E-0492-1BFE-7A5E47A546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238CABDD-A056-A0D3-B080-82B25C070DBB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Ajuste: Correção </a:t>
            </a:r>
            <a:r>
              <a:rPr lang="pt-BR" sz="36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0;g21534866c7f_2_6">
            <a:extLst>
              <a:ext uri="{FF2B5EF4-FFF2-40B4-BE49-F238E27FC236}">
                <a16:creationId xmlns:a16="http://schemas.microsoft.com/office/drawing/2014/main" id="{C5152947-2E1B-5DDA-49DB-CDFD5C131258}"/>
              </a:ext>
            </a:extLst>
          </p:cNvPr>
          <p:cNvSpPr txBox="1"/>
          <p:nvPr/>
        </p:nvSpPr>
        <p:spPr>
          <a:xfrm>
            <a:off x="1720275" y="1933887"/>
            <a:ext cx="10848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Antes: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82B7A2-2DEC-7B9F-DC7B-D4DDC5E9F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244" y="2591461"/>
            <a:ext cx="6076859" cy="30663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504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F5A3740-B2E0-3C41-AFD1-7F9F8731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5F3CC6B3-0F8F-178C-1349-93EDB8EC91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EEC3AFCF-D53B-36F9-B541-8C822F1E0298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Ajuste: Correção </a:t>
            </a:r>
            <a:r>
              <a:rPr lang="pt-BR" sz="36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0;g21534866c7f_2_6">
            <a:extLst>
              <a:ext uri="{FF2B5EF4-FFF2-40B4-BE49-F238E27FC236}">
                <a16:creationId xmlns:a16="http://schemas.microsoft.com/office/drawing/2014/main" id="{7157238A-51EB-EA9F-975A-81D86B8DB35F}"/>
              </a:ext>
            </a:extLst>
          </p:cNvPr>
          <p:cNvSpPr txBox="1"/>
          <p:nvPr/>
        </p:nvSpPr>
        <p:spPr>
          <a:xfrm>
            <a:off x="1720275" y="1631308"/>
            <a:ext cx="14515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Depois: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234AFC-CCB9-2CBC-4F50-667931CF7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4" y="2105165"/>
            <a:ext cx="7717620" cy="4028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250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1534866c7f_2_12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1534866c7f_2_12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Acurácia final (com os ajustes)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124CCD-69ED-A209-8BC2-B1BB9A76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60" y="2762911"/>
            <a:ext cx="5296880" cy="1919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e7fa25771b_0_72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e7fa25771b_0_72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Exportando modelo e codificadores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F0273D-822E-2361-1D70-97B4D9683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518" y="2442989"/>
            <a:ext cx="8274963" cy="3243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Arquivos para a aplicação </a:t>
            </a:r>
            <a:r>
              <a:rPr lang="pt-BR" sz="36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270E85-CA50-E718-586D-C1690E53B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46" y="1966691"/>
            <a:ext cx="4446707" cy="39187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1CDC546-76A4-37E4-35C3-E5A4441C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Forma&#10;&#10;Descrição gerada automaticamente">
            <a:extLst>
              <a:ext uri="{FF2B5EF4-FFF2-40B4-BE49-F238E27FC236}">
                <a16:creationId xmlns:a16="http://schemas.microsoft.com/office/drawing/2014/main" id="{F9404E05-AE2D-D190-0EED-80555CFC3E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ED75DFC1-AA68-BF32-4B37-800E0C48306C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Montando header</a:t>
            </a:r>
            <a:endParaRPr sz="3600" b="1" i="0" u="none" strike="noStrike" cap="none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3E149B-AF3D-F506-6B6B-69CC89EC2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75" y="2113011"/>
            <a:ext cx="902143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5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125</Words>
  <Application>Microsoft Office PowerPoint</Application>
  <PresentationFormat>Widescreen</PresentationFormat>
  <Paragraphs>31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Igor Cassolli</dc:creator>
  <cp:lastModifiedBy>Igor Da Silva Cassolli</cp:lastModifiedBy>
  <cp:revision>4</cp:revision>
  <dcterms:created xsi:type="dcterms:W3CDTF">2022-12-21T19:57:02Z</dcterms:created>
  <dcterms:modified xsi:type="dcterms:W3CDTF">2024-11-18T23:06:20Z</dcterms:modified>
</cp:coreProperties>
</file>