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90" r:id="rId5"/>
    <p:sldId id="291" r:id="rId6"/>
    <p:sldId id="292" r:id="rId7"/>
    <p:sldId id="293" r:id="rId8"/>
    <p:sldId id="294" r:id="rId9"/>
    <p:sldId id="295" r:id="rId10"/>
    <p:sldId id="280" r:id="rId11"/>
    <p:sldId id="296" r:id="rId12"/>
    <p:sldId id="297" r:id="rId13"/>
    <p:sldId id="281" r:id="rId14"/>
    <p:sldId id="298" r:id="rId15"/>
    <p:sldId id="299" r:id="rId16"/>
    <p:sldId id="300" r:id="rId17"/>
    <p:sldId id="301" r:id="rId18"/>
    <p:sldId id="30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fGd3lgDcGWtnggGctm+fmrPxf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ACBD6D-5BE4-429D-AD9A-C39C61FEF467}">
  <a:tblStyle styleId="{98ACBD6D-5BE4-429D-AD9A-C39C61FEF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50BAF9F-4F96-877A-7143-AA8EB5E44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088761E4-A2D7-C101-5D0A-39D1A8E91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46D0D3FD-168F-9076-3A83-6256D91DF5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567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30551AD-3B4E-46A8-F585-EC03B6558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C19351B7-59DD-A51E-E6F5-837C3B69B8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AA1B7816-304C-53CD-3F12-D5552116C0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1935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D031BE3D-1F3A-ED16-442C-47C71D422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0746E114-034B-BF3C-54BB-A2E4E1B85F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F9F2B9EF-FD03-3D9C-BD81-B6569B1E42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874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805CE22-8436-DD73-A38D-B832F6ED6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81F1D63B-B57B-9EEE-04ED-6607849C21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35F5A032-6301-4C75-9C1C-6DB8874E33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7950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DDCB0D46-990B-559E-D312-693A6FDF6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3E6BE275-0269-BEA7-3B2B-CC1AEC705C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09B6508C-00FE-51AC-8493-3E4935DDA8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8612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B81B9A1-26DC-47D5-A3FB-5614BB9B9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B858E25A-C74F-8F05-01AB-43E30F681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362518BA-F07B-1786-B877-045B38B35F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639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DF99A608-DDF3-41A6-D2C0-11B402521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B80578D8-2205-4A32-BA63-32C637230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0C876328-19E5-520B-6378-754A96AEE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1832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F95CE11-82F0-9580-39F1-CD8E66F2A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358192DE-C43E-2870-D73B-CFC31C3150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A1B2A8ED-A496-BCD8-2486-89B46B0F9A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3385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8F3A318-DA7C-BB35-BC8A-267D47C7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6517B96E-D21D-95DC-60B6-D60CB4DB20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4D4E9A78-9F13-6F04-5474-2F40DBCA08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469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7fa25771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g2e7fa25771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0F89494-1BCD-6803-D053-376BDF38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1365F033-82E4-DA27-EE70-9B1F1CFFEF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21B19874-4CA6-C345-D50C-97C18C477F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927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D8B6E6D-7B8C-3BB2-F975-6DD53FF07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8FE4D93B-C69A-C0F2-2B73-17573ECEDD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D316F489-6F25-1F5B-6F69-F9C58E8386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4301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CB1CEFC-AD42-D10D-DEC8-D4BAE74EA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520451B9-A656-EF8D-E42D-C19C9B4DD7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0266439F-151F-E61F-B91D-583317DDB7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891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3B73F2C8-8753-DC60-1937-3BB41C839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E459A698-C695-2BBF-0BF9-ED58FBBE6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C6AA02AC-0DD7-DA9D-DBEA-6B6530E53A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922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D51AA860-9805-B6FC-C9C1-6216565F0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2C5DB9C6-73D1-D892-297B-8D1C75C6C3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CD533385-7B69-6AC1-9E1A-0D134765A9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209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46EDF21-86E9-F366-B972-0D4A7CAA9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247DCCD9-AB5E-9645-D821-0AAB005FB8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B0502926-4214-8863-8BB6-3677158611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550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Logotipo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67" y="835"/>
            <a:ext cx="12164100" cy="68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5314600" y="2301175"/>
            <a:ext cx="6398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9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Trabalho GB – </a:t>
            </a:r>
            <a:r>
              <a:rPr lang="pt-BR" sz="29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PySpark</a:t>
            </a:r>
            <a:endParaRPr sz="48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314600" y="2828050"/>
            <a:ext cx="639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000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Ciência de Dados e Big Data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314598" y="4280400"/>
            <a:ext cx="34150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pt-BR" sz="1800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Igor da Silva Cassolli</a:t>
            </a:r>
            <a:endParaRPr sz="1800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Jones Marlos Pinheiro da Rosa</a:t>
            </a:r>
            <a:endParaRPr sz="1800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AA9668CA-36BE-CDD9-BE62-6AA3037F3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37C91589-810E-0492-1BFE-7A5E47A546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238CABDD-A056-A0D3-B080-82B25C070DBB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Analisando dados (Classe Alvo)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2C3CF8-7C63-50C3-DB71-4B5D9DDB2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562" y="1977609"/>
            <a:ext cx="7398327" cy="40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4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D2FA483-2FC3-3C7A-52FE-72C1733A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E15E3BB7-F8DD-BB38-FA8F-580BCCCD4F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823B8710-C58B-0368-9498-D25A8F1AEBF3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Decidir quais dados importantes</a:t>
            </a:r>
          </a:p>
        </p:txBody>
      </p:sp>
    </p:spTree>
    <p:extLst>
      <p:ext uri="{BB962C8B-B14F-4D97-AF65-F5344CB8AC3E}">
        <p14:creationId xmlns:p14="http://schemas.microsoft.com/office/powerpoint/2010/main" val="194759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86BD4D4-619C-C8D5-E922-077D0B65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ABB65294-0D58-65AE-0627-45292B9F75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81A809C1-085B-E951-1D40-E87402A0321A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Decidir quais dados serão úteis</a:t>
            </a:r>
          </a:p>
        </p:txBody>
      </p:sp>
    </p:spTree>
    <p:extLst>
      <p:ext uri="{BB962C8B-B14F-4D97-AF65-F5344CB8AC3E}">
        <p14:creationId xmlns:p14="http://schemas.microsoft.com/office/powerpoint/2010/main" val="236323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F5A3740-B2E0-3C41-AFD1-7F9F8731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5F3CC6B3-0F8F-178C-1349-93EDB8EC91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EEC3AFCF-D53B-36F9-B541-8C822F1E0298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Separar previsores e classes</a:t>
            </a:r>
          </a:p>
        </p:txBody>
      </p:sp>
    </p:spTree>
    <p:extLst>
      <p:ext uri="{BB962C8B-B14F-4D97-AF65-F5344CB8AC3E}">
        <p14:creationId xmlns:p14="http://schemas.microsoft.com/office/powerpoint/2010/main" val="302250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D3EC2BE-1663-EA8F-2B30-46F2C363F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580EB465-188D-A84A-4402-2C31B36DD8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8283EAF0-E72A-1A15-A5D0-56A8F80A2687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Transformar as colunas</a:t>
            </a:r>
          </a:p>
        </p:txBody>
      </p:sp>
    </p:spTree>
    <p:extLst>
      <p:ext uri="{BB962C8B-B14F-4D97-AF65-F5344CB8AC3E}">
        <p14:creationId xmlns:p14="http://schemas.microsoft.com/office/powerpoint/2010/main" val="77360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5B450D5-ABF5-7EAB-3082-20FB6A504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47AE14D5-D3CD-B73B-05BB-B1B8BAA470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BF272582-3359-4DF8-4FF7-B094A87B8B07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Padronizar os dados</a:t>
            </a:r>
          </a:p>
        </p:txBody>
      </p:sp>
    </p:spTree>
    <p:extLst>
      <p:ext uri="{BB962C8B-B14F-4D97-AF65-F5344CB8AC3E}">
        <p14:creationId xmlns:p14="http://schemas.microsoft.com/office/powerpoint/2010/main" val="185572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669EFAD-EFCE-5985-694B-707739316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D343438E-0309-77F9-3CD8-B53515CE25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8A737905-BC7A-2E75-310D-A6C7C62230B9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Dividir entre conjuntos de treino e testes</a:t>
            </a:r>
          </a:p>
        </p:txBody>
      </p:sp>
    </p:spTree>
    <p:extLst>
      <p:ext uri="{BB962C8B-B14F-4D97-AF65-F5344CB8AC3E}">
        <p14:creationId xmlns:p14="http://schemas.microsoft.com/office/powerpoint/2010/main" val="223459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5C08209-6D06-330C-DB6D-783248520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98671771-1025-F1D2-4276-7919F94606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16208E02-8E31-3955-F07E-21B7278E3F4D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Treinar modelo</a:t>
            </a:r>
          </a:p>
        </p:txBody>
      </p:sp>
    </p:spTree>
    <p:extLst>
      <p:ext uri="{BB962C8B-B14F-4D97-AF65-F5344CB8AC3E}">
        <p14:creationId xmlns:p14="http://schemas.microsoft.com/office/powerpoint/2010/main" val="81054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B536D06-96C5-0504-7BBB-EE5AC9B59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D76CE158-4BE9-A8FD-96BD-5772DE3E08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36954E29-F47D-220F-427E-651EDFD0A6CB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95265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2e7fa25771b_0_54" descr="For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7fa25771b_0_54"/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e7fa25771b_0_54"/>
          <p:cNvSpPr txBox="1"/>
          <p:nvPr/>
        </p:nvSpPr>
        <p:spPr>
          <a:xfrm>
            <a:off x="1720275" y="1723976"/>
            <a:ext cx="9416426" cy="391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Accidents</a:t>
            </a: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, Porto Alegre, </a:t>
            </a: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Brazil</a:t>
            </a:r>
            <a:endParaRPr lang="pt-BR"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Link: https://www.kaggle.com/datasets/decao88/car-accidents-porto-alegre-brazil</a:t>
            </a:r>
            <a:endParaRPr lang="pt-BR"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Descrição:</a:t>
            </a:r>
          </a:p>
          <a:p>
            <a:pPr marL="3429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Registro de acidentes no município de Porto Alegre, tipificados de acordo com existência ou não de pessoas feridas e vítimas fatais decorrentes do acidente de trânsito.</a:t>
            </a:r>
          </a:p>
          <a:p>
            <a:pPr marL="3429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Fonte: https://dadosabertos.poa.br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u="sng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Objetivo: Predizer se um determinado endereço pode ter riscos de ter um acidente.</a:t>
            </a:r>
            <a:endParaRPr sz="2000" u="sng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/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4;g2e7fa25771b_0_54">
            <a:extLst>
              <a:ext uri="{FF2B5EF4-FFF2-40B4-BE49-F238E27FC236}">
                <a16:creationId xmlns:a16="http://schemas.microsoft.com/office/drawing/2014/main" id="{B6CBE5FF-2013-FC0B-B7DF-DCB18BCBDB6D}"/>
              </a:ext>
            </a:extLst>
          </p:cNvPr>
          <p:cNvSpPr txBox="1"/>
          <p:nvPr/>
        </p:nvSpPr>
        <p:spPr>
          <a:xfrm>
            <a:off x="1720275" y="1723976"/>
            <a:ext cx="9416426" cy="445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Registros: 72949 linhas.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Colunas: 34 colunas.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Variáveis Quantitativas: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	- Discretas: 21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	- Contínuas: 1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Variáveis Qualitativas: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	- Nominais: 7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	- Ordinais: 2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04D9182-B2DD-C208-BA73-5062F11C9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A917F5C7-46FE-13F3-956A-D7898AB70F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5BA76B82-600B-4F45-F49B-F8253C0A17FC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Colunas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23C7C9-F24A-33D5-65C7-7DD494B13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347" y="1692450"/>
            <a:ext cx="6012872" cy="46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2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9BA60F2-E171-225C-9EFF-7DA17FA6D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012FB269-E40B-871D-68CA-17441681E8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FBEDCDA3-1E88-4B09-87D0-B05A3DFAF0AF}"/>
              </a:ext>
            </a:extLst>
          </p:cNvPr>
          <p:cNvSpPr txBox="1"/>
          <p:nvPr/>
        </p:nvSpPr>
        <p:spPr>
          <a:xfrm>
            <a:off x="1720274" y="972575"/>
            <a:ext cx="9446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Iniciando sessão e criando estrutura de dados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D6D5C0-6667-1EC2-F5B5-C4C95DF27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274" y="1884385"/>
            <a:ext cx="5334744" cy="3143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E798CAB-AB59-9043-849D-54F408F21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274" y="2226462"/>
            <a:ext cx="4255023" cy="411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3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D085C202-5BF5-9968-ED8F-CE77AA3EF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C9E5ABD4-F78E-EC92-03E5-B09479A2A4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B5EF2511-03EB-D96A-8133-FF0D26B81C0C}"/>
              </a:ext>
            </a:extLst>
          </p:cNvPr>
          <p:cNvSpPr txBox="1"/>
          <p:nvPr/>
        </p:nvSpPr>
        <p:spPr>
          <a:xfrm>
            <a:off x="1720274" y="972575"/>
            <a:ext cx="9446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Analisando dados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A8CA4A-F840-E3C1-0D79-D5AE07C6C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276" y="2468531"/>
            <a:ext cx="6429885" cy="17155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9EC034-A6EC-BFA6-E165-634CBA293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275" y="2477768"/>
            <a:ext cx="3461326" cy="3132755"/>
          </a:xfrm>
          <a:prstGeom prst="rect">
            <a:avLst/>
          </a:prstGeom>
        </p:spPr>
      </p:pic>
      <p:sp>
        <p:nvSpPr>
          <p:cNvPr id="9" name="Google Shape;100;g21534866c7f_2_6">
            <a:extLst>
              <a:ext uri="{FF2B5EF4-FFF2-40B4-BE49-F238E27FC236}">
                <a16:creationId xmlns:a16="http://schemas.microsoft.com/office/drawing/2014/main" id="{A94AAD37-8338-EF20-BCD6-6386A051FDDF}"/>
              </a:ext>
            </a:extLst>
          </p:cNvPr>
          <p:cNvSpPr txBox="1"/>
          <p:nvPr/>
        </p:nvSpPr>
        <p:spPr>
          <a:xfrm>
            <a:off x="1720274" y="1933887"/>
            <a:ext cx="186343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Com gráfico: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0;g21534866c7f_2_6">
            <a:extLst>
              <a:ext uri="{FF2B5EF4-FFF2-40B4-BE49-F238E27FC236}">
                <a16:creationId xmlns:a16="http://schemas.microsoft.com/office/drawing/2014/main" id="{951B0F46-1158-2EBF-742B-16968DEDFE28}"/>
              </a:ext>
            </a:extLst>
          </p:cNvPr>
          <p:cNvSpPr txBox="1"/>
          <p:nvPr/>
        </p:nvSpPr>
        <p:spPr>
          <a:xfrm>
            <a:off x="5301978" y="1933887"/>
            <a:ext cx="186343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Com SQL: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45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C8525B1-6462-29A0-05CA-00367DF8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4E45957B-0BFF-D98E-FF24-FC8AE92C28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5ADD50A9-0230-7D92-5648-51AEF94EDC55}"/>
              </a:ext>
            </a:extLst>
          </p:cNvPr>
          <p:cNvSpPr txBox="1"/>
          <p:nvPr/>
        </p:nvSpPr>
        <p:spPr>
          <a:xfrm>
            <a:off x="1720274" y="972575"/>
            <a:ext cx="9446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Analisando dados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AD86A5-6A99-B10E-FC5C-F3FE451CA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841" y="2010690"/>
            <a:ext cx="8338114" cy="4094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884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A3FFC66-5AB3-9AA3-AEBC-CB125EA1C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903CD966-4522-586B-619B-B790412B0F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B27ADBF6-717A-CF68-9371-230E41515EC3}"/>
              </a:ext>
            </a:extLst>
          </p:cNvPr>
          <p:cNvSpPr txBox="1"/>
          <p:nvPr/>
        </p:nvSpPr>
        <p:spPr>
          <a:xfrm>
            <a:off x="1720274" y="972575"/>
            <a:ext cx="9446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Analisando dados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9A6D70-8081-C1D0-8B22-67E7E906E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274" y="2247359"/>
            <a:ext cx="8301181" cy="299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8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A293178-6BC4-73A6-E4C0-843273CF9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E4E3E413-A444-E1BD-F34D-9A432CE322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6A798384-BC0F-FB2E-A031-951D910869AC}"/>
              </a:ext>
            </a:extLst>
          </p:cNvPr>
          <p:cNvSpPr txBox="1"/>
          <p:nvPr/>
        </p:nvSpPr>
        <p:spPr>
          <a:xfrm>
            <a:off x="1720274" y="972575"/>
            <a:ext cx="9446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Analisando dados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283560-5BF2-07BF-8199-494925108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181" y="2032476"/>
            <a:ext cx="6829500" cy="4075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8191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190</Words>
  <Application>Microsoft Office PowerPoint</Application>
  <PresentationFormat>Widescreen</PresentationFormat>
  <Paragraphs>37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Igor Cassolli</dc:creator>
  <cp:lastModifiedBy>Igor Da Silva Cassolli</cp:lastModifiedBy>
  <cp:revision>6</cp:revision>
  <dcterms:created xsi:type="dcterms:W3CDTF">2022-12-21T19:57:02Z</dcterms:created>
  <dcterms:modified xsi:type="dcterms:W3CDTF">2024-11-27T22:22:42Z</dcterms:modified>
</cp:coreProperties>
</file>