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2BE"/>
    <a:srgbClr val="1B5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/>
    <p:restoredTop sz="94689"/>
  </p:normalViewPr>
  <p:slideViewPr>
    <p:cSldViewPr snapToGrid="0">
      <p:cViewPr varScale="1">
        <p:scale>
          <a:sx n="99" d="100"/>
          <a:sy n="99" d="100"/>
        </p:scale>
        <p:origin x="5072" y="184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3EB32-ADBB-E346-83AE-C5B3A21F6C9E}" type="datetimeFigureOut">
              <a:rPr lang="pt-BR" smtClean="0"/>
              <a:t>29/07/2024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2D9AC-01D5-5D42-9FDB-7E63BA556B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81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2D9AC-01D5-5D42-9FDB-7E63BA556B2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48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2D9AC-01D5-5D42-9FDB-7E63BA556B2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52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2D9AC-01D5-5D42-9FDB-7E63BA556B2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55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2D9AC-01D5-5D42-9FDB-7E63BA556B2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11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4719-524F-6C4E-94C3-E4ADEB40F2CD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60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165B-BE1F-464D-A831-D7277A296F20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41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9279-3550-0347-ACD6-CCF1E0943C24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8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A9E4-1514-EE4E-8849-4A2B23AEF8BF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52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AD5-A954-BC49-834F-4F95F9A0CEFF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07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1770-36E1-9844-8295-E0CD90EDA471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36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7AC4-B823-C943-A5FA-5A4137555584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78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7F0B-A28C-FF4A-B52A-FD107EFC15FD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54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F36F-1125-CD40-8E31-BCD9A54AE60F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35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89E6-9AFF-0F40-9929-ED809F2FE73C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57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DC32-2D5A-434A-899B-744DFE6F8B22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56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06C4-BA53-4D44-8D04-2486913514C7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88D7-4CD9-C240-85CE-BA419CD2E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82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localhost:800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55" descr="Uma imagem contendo colorido, container, laranja, cores&#10;&#10;Descrição gerada automaticamente">
            <a:extLst>
              <a:ext uri="{FF2B5EF4-FFF2-40B4-BE49-F238E27FC236}">
                <a16:creationId xmlns:a16="http://schemas.microsoft.com/office/drawing/2014/main" id="{CC0FFF4E-EA71-B088-35FC-589E4E54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522"/>
            <a:ext cx="6858000" cy="9923522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9BC9972F-0701-A540-6A26-6E56293ED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0168" y="5218148"/>
            <a:ext cx="2557453" cy="2342849"/>
          </a:xfrm>
          <a:prstGeom prst="rect">
            <a:avLst/>
          </a:prstGeom>
          <a:effectLst>
            <a:glow rad="769519">
              <a:schemeClr val="bg1">
                <a:alpha val="83585"/>
              </a:schemeClr>
            </a:glow>
          </a:effectLst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887E9BF1-271A-F957-A141-6612ED5D6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2837" y="1872945"/>
            <a:ext cx="5086496" cy="2759424"/>
          </a:xfrm>
          <a:prstGeom prst="rect">
            <a:avLst/>
          </a:prstGeom>
          <a:effectLst>
            <a:glow rad="770424">
              <a:schemeClr val="bg1">
                <a:alpha val="84000"/>
              </a:schemeClr>
            </a:glow>
            <a:outerShdw blurRad="50800" dist="50800" dir="5400000" algn="ctr" rotWithShape="0">
              <a:srgbClr val="000000">
                <a:alpha val="8000"/>
              </a:srgbClr>
            </a:outerShdw>
            <a:reflection endPos="0" dir="5400000" sy="-100000" algn="bl" rotWithShape="0"/>
          </a:effec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530B3252-ECEC-E349-0B00-663C41C60CAA}"/>
              </a:ext>
            </a:extLst>
          </p:cNvPr>
          <p:cNvSpPr/>
          <p:nvPr/>
        </p:nvSpPr>
        <p:spPr>
          <a:xfrm>
            <a:off x="-1104184" y="9402377"/>
            <a:ext cx="35445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</a:t>
            </a:r>
            <a:r>
              <a:rPr lang="pt-BR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Guerra</a:t>
            </a:r>
            <a:endParaRPr lang="pt-BR" b="0" cap="none" spc="0" dirty="0">
              <a:ln w="3810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6C7EF4D-1077-EAA9-E6E3-F32D4A3E7080}"/>
              </a:ext>
            </a:extLst>
          </p:cNvPr>
          <p:cNvSpPr/>
          <p:nvPr/>
        </p:nvSpPr>
        <p:spPr>
          <a:xfrm>
            <a:off x="0" y="871667"/>
            <a:ext cx="6858000" cy="830997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0" dirty="0">
                <a:solidFill>
                  <a:srgbClr val="2B82BE"/>
                </a:solidFill>
                <a:effectLst/>
                <a:latin typeface="Söhne"/>
              </a:rPr>
              <a:t>Windows via Containers Docker: Guia Prático </a:t>
            </a:r>
          </a:p>
          <a:p>
            <a:pPr algn="ctr"/>
            <a:r>
              <a:rPr lang="pt-BR" sz="2400" b="1" i="0" dirty="0">
                <a:solidFill>
                  <a:srgbClr val="2B82BE"/>
                </a:solidFill>
                <a:effectLst/>
                <a:latin typeface="Söhne"/>
              </a:rPr>
              <a:t>para Desenvolvedores</a:t>
            </a:r>
            <a:endParaRPr lang="pt-BR" sz="2400" dirty="0">
              <a:ln w="0"/>
              <a:solidFill>
                <a:srgbClr val="2B82B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C7B1ED0-25B0-5770-B530-C08831A8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F6073F2-E240-6F2F-EDA3-2054BE6B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76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185D376B-C5DD-5742-BAE0-8BE974C3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91" y="0"/>
            <a:ext cx="2121309" cy="11508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5E3BCC-70B2-A02F-7C95-17F0BA5474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44133" y="246391"/>
            <a:ext cx="3741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2B82BE"/>
                </a:solidFill>
                <a:effectLst/>
                <a:latin typeface="-apple-system"/>
              </a:rPr>
              <a:t>Windows via Docker contêiner</a:t>
            </a:r>
            <a:endParaRPr lang="pt-BR" sz="3200" b="1" dirty="0">
              <a:solidFill>
                <a:srgbClr val="2B82BE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9EE6B-71BA-0C74-EF92-60E959272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44133" y="2310323"/>
            <a:ext cx="602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F2328"/>
                </a:solidFill>
                <a:latin typeface="-apple-system"/>
              </a:rPr>
              <a:t>Caracteristicas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273920-F2B2-C22D-DC6E-FF33B21E40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44133" y="2771988"/>
            <a:ext cx="5454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Multi Idiomas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Baixador ISO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Aceleração KVM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Visualizador baseado na Web</a:t>
            </a:r>
          </a:p>
          <a:p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F9332D-8DD5-5F5D-3F93-17C3C24CA2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44133" y="1446720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F2328"/>
                </a:solidFill>
                <a:latin typeface="-apple-system"/>
              </a:rPr>
              <a:t>“Este ebook não entra em detalhes sobre como usar Docker, mas apenas como rodar containers Windows usando sua tecnologia”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FE3191-4B4F-5109-1196-1BC9CBCEC5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44133" y="4218538"/>
            <a:ext cx="602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B82BE"/>
                </a:solidFill>
                <a:latin typeface="-apple-system"/>
              </a:rPr>
              <a:t>Mãos a massa</a:t>
            </a:r>
            <a:endParaRPr lang="pt-BR" sz="1600" b="1" dirty="0">
              <a:solidFill>
                <a:srgbClr val="2B82BE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EFFA9F-E8DD-91AC-68BD-95F3420CCF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44133" y="4680203"/>
            <a:ext cx="602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0" dirty="0">
                <a:solidFill>
                  <a:srgbClr val="1F2328"/>
                </a:solidFill>
                <a:effectLst/>
                <a:latin typeface="-apple-system"/>
              </a:rPr>
              <a:t>Vamos util</a:t>
            </a:r>
            <a:r>
              <a:rPr lang="pt-BR" sz="1600" dirty="0">
                <a:solidFill>
                  <a:srgbClr val="1F2328"/>
                </a:solidFill>
                <a:latin typeface="-apple-system"/>
              </a:rPr>
              <a:t>izar </a:t>
            </a: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o Docker Compose:</a:t>
            </a:r>
            <a:endParaRPr lang="pt-BR" sz="16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CFC0220-55B6-BBD8-EED2-D47A9CBE0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89" y="5244899"/>
            <a:ext cx="4829822" cy="43003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14152DB-5124-E06B-32DA-61570D30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EA74AC-9066-B764-7B02-DC6D39B0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78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185D376B-C5DD-5742-BAE0-8BE974C3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91" y="0"/>
            <a:ext cx="2121309" cy="115081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B48D4E-6242-9085-EB88-D070229CED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58621" y="1740701"/>
            <a:ext cx="602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0" dirty="0">
                <a:solidFill>
                  <a:srgbClr val="2B82BE"/>
                </a:solidFill>
                <a:effectLst/>
                <a:latin typeface="-apple-system"/>
              </a:rPr>
              <a:t>Através da CLI do Docker:</a:t>
            </a:r>
            <a:endParaRPr lang="pt-BR" sz="1600" b="1" dirty="0">
              <a:solidFill>
                <a:srgbClr val="2B82BE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153A2E-11CA-9CBD-F64D-7BC11397C5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58621" y="3818971"/>
            <a:ext cx="5740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inicie o contêiner e conecte-se à </a:t>
            </a:r>
            <a:r>
              <a:rPr lang="pt-BR" sz="1600" b="0" i="0" u="sng" dirty="0">
                <a:effectLst/>
                <a:latin typeface="-apple-system"/>
                <a:hlinkClick r:id="rId4"/>
              </a:rPr>
              <a:t>porta 8006</a:t>
            </a: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 usando seu navegador de preferencia</a:t>
            </a:r>
          </a:p>
          <a:p>
            <a:pPr algn="l"/>
            <a:endParaRPr lang="pt-BR" sz="1600" dirty="0">
              <a:solidFill>
                <a:srgbClr val="1F2328"/>
              </a:solidFill>
              <a:latin typeface="-apple-system"/>
            </a:endParaRPr>
          </a:p>
          <a:p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relaxe enquanto a mágica acontece, toda a instalação será realizada de forma totalmente automática.</a:t>
            </a:r>
          </a:p>
          <a:p>
            <a:endParaRPr lang="pt-BR" sz="1600" dirty="0">
              <a:solidFill>
                <a:srgbClr val="1F2328"/>
              </a:solidFill>
              <a:latin typeface="-apple-system"/>
            </a:endParaRPr>
          </a:p>
          <a:p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Depois de ver a área de trabalho, a instalação do Windows estará pronta para uso.</a:t>
            </a:r>
          </a:p>
          <a:p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6F5143-44F4-8722-2A02-5D6F2745FF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58620" y="3312752"/>
            <a:ext cx="602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B82BE"/>
                </a:solidFill>
                <a:latin typeface="-apple-system"/>
              </a:rPr>
              <a:t>E agora, como prosseguir ? </a:t>
            </a:r>
            <a:endParaRPr lang="pt-BR" sz="1600" b="1" dirty="0">
              <a:solidFill>
                <a:srgbClr val="2B82BE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B3F991-773B-73AC-D57D-5908898408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58620" y="6371904"/>
            <a:ext cx="602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B82BE"/>
                </a:solidFill>
                <a:latin typeface="-apple-system"/>
              </a:rPr>
              <a:t>Qual versão do Windows podemos usar ? </a:t>
            </a:r>
            <a:endParaRPr lang="pt-BR" sz="1600" b="1" dirty="0">
              <a:solidFill>
                <a:srgbClr val="2B82BE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8A9E87-8CD1-30A3-9125-ED6D0F8384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58621" y="6876511"/>
            <a:ext cx="5740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Por padrão, o Windows 11 será instalado. Mas você pode adicionar a </a:t>
            </a:r>
            <a:r>
              <a:rPr lang="pt-BR" sz="1600" dirty="0"/>
              <a:t>VERSION </a:t>
            </a: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variável de ambiente ao seu arquivo Docker </a:t>
            </a:r>
            <a:r>
              <a:rPr lang="pt-BR" sz="1600" b="0" i="0" dirty="0" err="1">
                <a:solidFill>
                  <a:srgbClr val="1F2328"/>
                </a:solidFill>
                <a:effectLst/>
                <a:latin typeface="-apple-system"/>
              </a:rPr>
              <a:t>compose</a:t>
            </a: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 para especificar uma versão alternativa do Windows a ser baixada:</a:t>
            </a:r>
          </a:p>
          <a:p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E5D538F-AAEC-3D71-F162-7B4EB649B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21" y="2161833"/>
            <a:ext cx="5740758" cy="94847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342C680-E96A-3FA5-AAF0-E82BD03A7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20" y="7875429"/>
            <a:ext cx="3356557" cy="981147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0A7010-0B82-D955-841B-1F805314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67264F-42DE-E99A-3CE9-124F62E8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09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185D376B-C5DD-5742-BAE0-8BE974C3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91" y="0"/>
            <a:ext cx="2121309" cy="115081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B48D4E-6242-9085-EB88-D070229CED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58621" y="1720701"/>
            <a:ext cx="602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B82BE"/>
                </a:solidFill>
                <a:latin typeface="-apple-system"/>
              </a:rPr>
              <a:t>Versões disponíveis</a:t>
            </a:r>
            <a:r>
              <a:rPr lang="pt-BR" sz="1600" b="1" i="0" dirty="0">
                <a:solidFill>
                  <a:srgbClr val="2B82BE"/>
                </a:solidFill>
                <a:effectLst/>
                <a:latin typeface="-apple-system"/>
              </a:rPr>
              <a:t>:</a:t>
            </a:r>
            <a:endParaRPr lang="pt-BR" sz="1600" b="1" dirty="0">
              <a:solidFill>
                <a:srgbClr val="2B82BE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78681-515D-8131-09B7-385FF163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251142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17CC96D-092D-AA85-C000-7A9D07844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93036"/>
              </p:ext>
            </p:extLst>
          </p:nvPr>
        </p:nvGraphicFramePr>
        <p:xfrm>
          <a:off x="558621" y="2629146"/>
          <a:ext cx="5803542" cy="6284908"/>
        </p:xfrm>
        <a:graphic>
          <a:graphicData uri="http://schemas.openxmlformats.org/drawingml/2006/table">
            <a:tbl>
              <a:tblPr/>
              <a:tblGrid>
                <a:gridCol w="1934514">
                  <a:extLst>
                    <a:ext uri="{9D8B030D-6E8A-4147-A177-3AD203B41FA5}">
                      <a16:colId xmlns:a16="http://schemas.microsoft.com/office/drawing/2014/main" val="3782048529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2624438067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291179076"/>
                    </a:ext>
                  </a:extLst>
                </a:gridCol>
              </a:tblGrid>
              <a:tr h="269904">
                <a:tc>
                  <a:txBody>
                    <a:bodyPr/>
                    <a:lstStyle/>
                    <a:p>
                      <a:r>
                        <a:rPr lang="pt-BR" sz="1100" b="1" dirty="0">
                          <a:effectLst/>
                        </a:rPr>
                        <a:t>Value</a:t>
                      </a:r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>
                          <a:effectLst/>
                        </a:rPr>
                        <a:t>Version</a:t>
                      </a:r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dirty="0">
                          <a:effectLst/>
                        </a:rPr>
                        <a:t>Size</a:t>
                      </a:r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21670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win11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11 Pro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6.4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311192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win11e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11 Enterprise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5.8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83835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win10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10 Pro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5.8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47964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ltsc10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10 LTSC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4.6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4746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win10e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10 Enterprise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5.2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727956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95193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win8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8.1 Pro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4.2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788829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win8e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8.1 Enterprise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3.8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23653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win7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7 Enterprise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3.0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04139"/>
                  </a:ext>
                </a:extLst>
              </a:tr>
              <a:tr h="44341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vista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Vista Enterprise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3.0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4904"/>
                  </a:ext>
                </a:extLst>
              </a:tr>
              <a:tr h="44341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winxp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XP Professional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0.6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56838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146823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2022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Server 2022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4.7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35978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2019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Server 2019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5.3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53629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2016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Server 2016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6.5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68284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2012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Server 2012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4.3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81824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2008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Windows Server 2008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3.0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006993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effectLst/>
                      </a:endParaRP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283248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core11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Tiny 11 Core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2.1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436192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tiny11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Tiny 11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3.8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67560"/>
                  </a:ext>
                </a:extLst>
              </a:tr>
              <a:tr h="26990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tiny10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Tiny 10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3.6 GB</a:t>
                      </a:r>
                    </a:p>
                  </a:txBody>
                  <a:tcPr marL="104427" marR="104427" marT="48197" marB="48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51432"/>
                  </a:ext>
                </a:extLst>
              </a:tr>
            </a:tbl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39C44D-013E-AF7E-A598-9D22E19C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D87481-2590-ACA6-FD8E-7BCD033B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185D376B-C5DD-5742-BAE0-8BE974C3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91" y="0"/>
            <a:ext cx="2121309" cy="115081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B48D4E-6242-9085-EB88-D070229CED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99045" y="1770465"/>
            <a:ext cx="602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B82BE"/>
                </a:solidFill>
                <a:latin typeface="-apple-system"/>
              </a:rPr>
              <a:t>Algumas dicas: </a:t>
            </a:r>
            <a:endParaRPr lang="pt-BR" sz="1600" b="1" dirty="0">
              <a:solidFill>
                <a:srgbClr val="2B82BE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22DC3F-2DE2-E585-5AD8-7BF69F534D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99045" y="2215860"/>
            <a:ext cx="57407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dirty="0">
                <a:solidFill>
                  <a:srgbClr val="2B82BE"/>
                </a:solidFill>
                <a:effectLst/>
                <a:latin typeface="-apple-system"/>
              </a:rPr>
              <a:t>Como seleciono o idioma do Windows?</a:t>
            </a:r>
          </a:p>
          <a:p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Por padrão, a versão em inglês do Windows será baixada. Mas você pode adicionar a </a:t>
            </a:r>
            <a:r>
              <a:rPr lang="pt-BR" sz="1600" dirty="0"/>
              <a:t>LANGUAGE na </a:t>
            </a: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variável de ambiente ao seu arquivo docker compose para especificar um idioma alternativo:</a:t>
            </a:r>
            <a:endParaRPr lang="pt-BR" sz="1600" dirty="0">
              <a:solidFill>
                <a:srgbClr val="1F2328"/>
              </a:solidFill>
              <a:latin typeface="-apple-system"/>
            </a:endParaRPr>
          </a:p>
          <a:p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09F773-3366-B1A3-B1F4-23BB0B7E4C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99045" y="4689090"/>
            <a:ext cx="5740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Se quiser usar um layout de teclado ou localidade que não seja o padrão para o idioma selecionado, você pode adicionar as variáveis </a:t>
            </a:r>
            <a:r>
              <a:rPr lang="pt-BR" sz="1600" dirty="0"/>
              <a:t>KEYBOARD</a:t>
            </a: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​​e </a:t>
            </a:r>
            <a:r>
              <a:rPr lang="pt-BR" sz="1600" dirty="0"/>
              <a:t>REGION </a:t>
            </a:r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com um código de cultura, como este:</a:t>
            </a:r>
          </a:p>
          <a:p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8F35D0-FE98-B832-FF25-6F31271EC8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99045" y="7094057"/>
            <a:ext cx="5740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0" dirty="0">
                <a:solidFill>
                  <a:srgbClr val="2B82BE"/>
                </a:solidFill>
                <a:effectLst/>
                <a:latin typeface="-apple-system"/>
              </a:rPr>
              <a:t>Como altero o local de armazenamento?</a:t>
            </a:r>
          </a:p>
          <a:p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pt-BR" sz="1600" b="0" i="0" dirty="0">
                <a:solidFill>
                  <a:srgbClr val="1F2328"/>
                </a:solidFill>
                <a:effectLst/>
                <a:latin typeface="-apple-system"/>
              </a:rPr>
              <a:t>Para alterar o local de armazenamento, inclua a seguinte montagem de ligação em seu arquivo Docker compose:</a:t>
            </a:r>
          </a:p>
          <a:p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pt-BR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59D80EB-8528-C41D-6AFD-78DB07F2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5" y="3585884"/>
            <a:ext cx="3018637" cy="8823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3EE505D-F7EB-AA72-CD50-2A2CAA58E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95" y="5787655"/>
            <a:ext cx="3018636" cy="9926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7EDF814-77C9-3F05-8096-C12D8608C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94" y="8385327"/>
            <a:ext cx="3018637" cy="882371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21D146-6D1C-E0FC-0B2C-EBB2C0AA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728B91-2A14-B34E-A7AF-7359252C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27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83F20-6675-0D2E-B57E-71F4C13B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936561"/>
            <a:ext cx="5915025" cy="1914702"/>
          </a:xfrm>
        </p:spPr>
        <p:txBody>
          <a:bodyPr/>
          <a:lstStyle/>
          <a:p>
            <a:r>
              <a:rPr lang="pt-BR" dirty="0"/>
              <a:t>       </a:t>
            </a:r>
            <a:br>
              <a:rPr lang="pt-BR" dirty="0"/>
            </a:br>
            <a:r>
              <a:rPr lang="pt-BR" dirty="0"/>
              <a:t>   </a:t>
            </a:r>
            <a:r>
              <a:rPr lang="pt-BR" sz="3600" b="1" dirty="0">
                <a:solidFill>
                  <a:srgbClr val="2B82BE"/>
                </a:solidFill>
                <a:latin typeface="-apple-system"/>
              </a:rPr>
              <a:t> Obrigado por ler até aqui </a:t>
            </a:r>
            <a:br>
              <a:rPr lang="pt-BR" sz="3600" b="1" dirty="0">
                <a:solidFill>
                  <a:srgbClr val="2B82BE"/>
                </a:solidFill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7271A-7B5A-E21C-0638-8AE5F9E6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3159832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>
                <a:solidFill>
                  <a:srgbClr val="2B82BE"/>
                </a:solidFill>
                <a:latin typeface="-apple-system"/>
              </a:rPr>
              <a:t>      Este Ebook foi criado com auxílio de IA</a:t>
            </a:r>
          </a:p>
          <a:p>
            <a:pPr marL="0" indent="0">
              <a:buNone/>
            </a:pPr>
            <a:endParaRPr lang="pt-BR" sz="2400" b="1" i="0" dirty="0">
              <a:solidFill>
                <a:srgbClr val="2B82B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2B82BE"/>
                </a:solidFill>
                <a:latin typeface="-apple-system"/>
              </a:rPr>
              <a:t> </a:t>
            </a:r>
          </a:p>
          <a:p>
            <a:pPr marL="0" indent="0">
              <a:buNone/>
            </a:pPr>
            <a:endParaRPr lang="pt-BR" sz="2400" b="1" i="0" dirty="0">
              <a:solidFill>
                <a:srgbClr val="2B82B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pt-BR" sz="2400" b="1" dirty="0">
              <a:solidFill>
                <a:srgbClr val="2B82BE"/>
              </a:solidFill>
              <a:latin typeface="-apple-system"/>
            </a:endParaRPr>
          </a:p>
          <a:p>
            <a:pPr marL="0" indent="0">
              <a:buNone/>
            </a:pPr>
            <a:endParaRPr lang="pt-BR" sz="2400" b="1" i="0" dirty="0">
              <a:solidFill>
                <a:srgbClr val="2B82B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pt-BR" sz="2400" b="1" dirty="0">
              <a:solidFill>
                <a:srgbClr val="2B82BE"/>
              </a:solidFill>
              <a:latin typeface="-apple-system"/>
            </a:endParaRPr>
          </a:p>
          <a:p>
            <a:pPr marL="0" indent="0">
              <a:buNone/>
            </a:pPr>
            <a:endParaRPr lang="pt-BR" sz="2400" b="1" i="0" dirty="0">
              <a:solidFill>
                <a:srgbClr val="2B82B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pt-BR" sz="2400" b="1" dirty="0">
              <a:solidFill>
                <a:srgbClr val="2B82BE"/>
              </a:solidFill>
              <a:latin typeface="-apple-system"/>
            </a:endParaRPr>
          </a:p>
          <a:p>
            <a:pPr marL="0" indent="0">
              <a:buNone/>
            </a:pPr>
            <a:endParaRPr lang="pt-BR" sz="2400" b="1" i="0" dirty="0">
              <a:solidFill>
                <a:srgbClr val="2B82B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pt-BR" sz="2400" b="1" dirty="0">
              <a:solidFill>
                <a:srgbClr val="2B82BE"/>
              </a:solidFill>
              <a:latin typeface="-apple-system"/>
            </a:endParaRPr>
          </a:p>
          <a:p>
            <a:pPr marL="0" indent="0">
              <a:buNone/>
            </a:pPr>
            <a:endParaRPr lang="pt-BR" sz="2400" b="1" i="0" dirty="0">
              <a:solidFill>
                <a:srgbClr val="2B82B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pt-BR" sz="2400" b="1" dirty="0">
              <a:solidFill>
                <a:srgbClr val="2B82BE"/>
              </a:solidFill>
              <a:latin typeface="-apple-system"/>
            </a:endParaRPr>
          </a:p>
          <a:p>
            <a:pPr marL="0" indent="0">
              <a:buNone/>
            </a:pPr>
            <a:r>
              <a:rPr lang="pt-BR" sz="2400" b="1" i="0" dirty="0">
                <a:solidFill>
                  <a:srgbClr val="2B82BE"/>
                </a:solidFill>
                <a:effectLst/>
                <a:latin typeface="-apple-system"/>
              </a:rPr>
              <a:t>Autor: Igor Guerra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EA585E-1EA6-1554-9306-E3FB6673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721462-E212-07C9-2819-39032837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88D7-4CD9-C240-85CE-BA419CD2E605}" type="slidenum">
              <a:rPr lang="pt-BR" smtClean="0"/>
              <a:t>6</a:t>
            </a:fld>
            <a:endParaRPr lang="pt-BR" dirty="0"/>
          </a:p>
        </p:txBody>
      </p:sp>
      <p:pic>
        <p:nvPicPr>
          <p:cNvPr id="6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D2CEB4A7-1D2E-74FB-FB09-49DE48F2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91" y="0"/>
            <a:ext cx="2121309" cy="11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22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2849</TotalTime>
  <Words>407</Words>
  <Application>Microsoft Macintosh PowerPoint</Application>
  <PresentationFormat>Papel A4 (210 x 297 mm)</PresentationFormat>
  <Paragraphs>114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         Obrigado por ler até aqui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drumond</dc:creator>
  <cp:lastModifiedBy>jose drumond</cp:lastModifiedBy>
  <cp:revision>4</cp:revision>
  <dcterms:created xsi:type="dcterms:W3CDTF">2024-05-20T01:11:57Z</dcterms:created>
  <dcterms:modified xsi:type="dcterms:W3CDTF">2024-07-29T12:38:58Z</dcterms:modified>
</cp:coreProperties>
</file>