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CD"/>
    <a:srgbClr val="54A021"/>
    <a:srgbClr val="EEF4E8"/>
    <a:srgbClr val="AFB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07" y="1042755"/>
            <a:ext cx="6658196" cy="3008078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6538" y="4115034"/>
            <a:ext cx="5609741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Sistema de Gerenciamento Sócio 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Pedagógico</a:t>
            </a:r>
            <a:endParaRPr lang="pt-BR" altLang="pt-BR" sz="2000" b="1" dirty="0">
              <a:solidFill>
                <a:srgbClr val="171717"/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Desenvolver um Sistema que auxilia o Sócio Pedagógico do IFSP Campus Salto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Conceber um ambiente prático e organizado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236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Anteriores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setor Sócio Pedagógico realiza o atendimento por planilhas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Além de contra producente gera um problema de sigilo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Dificulta caso o atendimento seja extenso</a:t>
            </a:r>
          </a:p>
        </p:txBody>
      </p:sp>
    </p:spTree>
    <p:extLst>
      <p:ext uri="{BB962C8B-B14F-4D97-AF65-F5344CB8AC3E}">
        <p14:creationId xmlns:p14="http://schemas.microsoft.com/office/powerpoint/2010/main" val="29038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de Usuários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424399"/>
              </p:ext>
            </p:extLst>
          </p:nvPr>
        </p:nvGraphicFramePr>
        <p:xfrm>
          <a:off x="690397" y="1737360"/>
          <a:ext cx="6585615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599">
                  <a:extLst>
                    <a:ext uri="{9D8B030D-6E8A-4147-A177-3AD203B41FA5}">
                      <a16:colId xmlns:a16="http://schemas.microsoft.com/office/drawing/2014/main" val="118619995"/>
                    </a:ext>
                  </a:extLst>
                </a:gridCol>
                <a:gridCol w="2685636">
                  <a:extLst>
                    <a:ext uri="{9D8B030D-6E8A-4147-A177-3AD203B41FA5}">
                      <a16:colId xmlns:a16="http://schemas.microsoft.com/office/drawing/2014/main" val="1031254390"/>
                    </a:ext>
                  </a:extLst>
                </a:gridCol>
                <a:gridCol w="1928380">
                  <a:extLst>
                    <a:ext uri="{9D8B030D-6E8A-4147-A177-3AD203B41FA5}">
                      <a16:colId xmlns:a16="http://schemas.microsoft.com/office/drawing/2014/main" val="209291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800" b="1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02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800" b="1" dirty="0">
                          <a:solidFill>
                            <a:schemeClr val="bg1"/>
                          </a:solidFill>
                          <a:effectLst/>
                        </a:rPr>
                        <a:t>Responsável/Cargo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02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Aplicação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5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Williana</a:t>
                      </a:r>
                      <a:r>
                        <a:rPr lang="pt-BR" sz="1800" dirty="0">
                          <a:effectLst/>
                        </a:rPr>
                        <a:t> Ângelo da Silva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 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Assistente Social/Coordenadora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Desktop/ Web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7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Mayara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Assistente Social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Desktop / Web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722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Professores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Mobile / Web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56383"/>
                  </a:ext>
                </a:extLst>
              </a:tr>
              <a:tr h="26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Alunos</a:t>
                      </a:r>
                      <a:endParaRPr lang="pt-BR" sz="18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Web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34902"/>
                  </a:ext>
                </a:extLst>
              </a:tr>
              <a:tr h="23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Usuários Externos</a:t>
                      </a:r>
                      <a:endParaRPr lang="pt-BR" sz="18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i="1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Web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774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68774" y="248420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Diagramas de Caso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4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:\Users\Junior\Desktop\UseCase Diagram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0" y="0"/>
            <a:ext cx="10267840" cy="68472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47597" y="561115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95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68774" y="248420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Web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65" y="1"/>
            <a:ext cx="9091588" cy="65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0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Demandas Mobile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Melhorar Design do Aplicativo</a:t>
            </a:r>
          </a:p>
          <a:p>
            <a:r>
              <a:rPr lang="pt-BR" sz="2800" dirty="0" smtClean="0"/>
              <a:t>Melhorar registros de Históricos</a:t>
            </a:r>
          </a:p>
          <a:p>
            <a:r>
              <a:rPr lang="pt-BR" sz="2800" dirty="0" smtClean="0"/>
              <a:t>Adequar MVC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67163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99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Segoe UI</vt:lpstr>
      <vt:lpstr>Times New Roman</vt:lpstr>
      <vt:lpstr>Trebuchet MS</vt:lpstr>
      <vt:lpstr>Wingdings 3</vt:lpstr>
      <vt:lpstr>Facetado</vt:lpstr>
      <vt:lpstr>Apresentação do PowerPoint</vt:lpstr>
      <vt:lpstr>Introdução</vt:lpstr>
      <vt:lpstr>Problemas Anteriores</vt:lpstr>
      <vt:lpstr>Resumo de Usuários</vt:lpstr>
      <vt:lpstr>Apresentação do PowerPoint</vt:lpstr>
      <vt:lpstr>Apresentação do PowerPoint</vt:lpstr>
      <vt:lpstr>Apresentação do PowerPoint</vt:lpstr>
      <vt:lpstr>Demandas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Zani</dc:creator>
  <cp:lastModifiedBy>Alan Fernando</cp:lastModifiedBy>
  <cp:revision>10</cp:revision>
  <dcterms:created xsi:type="dcterms:W3CDTF">2017-03-17T01:06:58Z</dcterms:created>
  <dcterms:modified xsi:type="dcterms:W3CDTF">2018-02-15T23:34:40Z</dcterms:modified>
</cp:coreProperties>
</file>