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6" r:id="rId4"/>
    <p:sldId id="257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0833B57-23EA-4667-A09A-8861C00EEAAF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061393E-9F45-4EEB-B21C-B2AF55D4AF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7344816" cy="3816424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346464" y="5085184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57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51520"/>
          </a:xfrm>
        </p:spPr>
        <p:txBody>
          <a:bodyPr/>
          <a:lstStyle/>
          <a:p>
            <a:r>
              <a:rPr lang="pt-BR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Modelo de Caso de </a:t>
            </a:r>
            <a:r>
              <a:rPr lang="pt-BR" sz="4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2232248"/>
          </a:xfrm>
        </p:spPr>
        <p:txBody>
          <a:bodyPr>
            <a:noAutofit/>
          </a:bodyPr>
          <a:lstStyle/>
          <a:p>
            <a:pPr lvl="1"/>
            <a:r>
              <a:rPr lang="pt-BR" sz="1800" b="1" dirty="0">
                <a:solidFill>
                  <a:schemeClr val="tx2"/>
                </a:solidFill>
              </a:rPr>
              <a:t>Objetivo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tem como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endParaRPr lang="pt-B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Especificar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escopo das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84" y="5949585"/>
            <a:ext cx="108012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1152128"/>
          </a:xfrm>
        </p:spPr>
        <p:txBody>
          <a:bodyPr/>
          <a:lstStyle/>
          <a:p>
            <a:pPr lvl="0"/>
            <a:r>
              <a:rPr lang="pt-BR" sz="4800" cap="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CASO de </a:t>
            </a:r>
            <a:r>
              <a:rPr lang="pt-BR" sz="48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</a:p>
        </p:txBody>
      </p:sp>
      <p:pic>
        <p:nvPicPr>
          <p:cNvPr id="4" name="Imagem 3" descr="C:\Users\Junior\Desktop\UseCase Diagram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0" y="1518654"/>
            <a:ext cx="8064896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8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12169"/>
          </a:xfrm>
        </p:spPr>
        <p:txBody>
          <a:bodyPr/>
          <a:lstStyle/>
          <a:p>
            <a:r>
              <a:rPr lang="pt-BR" sz="4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Atores</a:t>
            </a:r>
            <a:endParaRPr lang="pt-BR" sz="4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pt-BR" sz="1900" b="1" dirty="0" smtClean="0">
                <a:solidFill>
                  <a:schemeClr val="tx1"/>
                </a:solidFill>
              </a:rPr>
              <a:t>Professor</a:t>
            </a:r>
          </a:p>
          <a:p>
            <a:pPr marL="914400" lvl="2" indent="0">
              <a:buNone/>
            </a:pPr>
            <a:r>
              <a:rPr lang="pt-BR" sz="1900" b="1" dirty="0" smtClean="0">
                <a:solidFill>
                  <a:schemeClr val="tx1"/>
                </a:solidFill>
              </a:rPr>
              <a:t>Descrição</a:t>
            </a:r>
          </a:p>
          <a:p>
            <a:pPr marL="914400" lvl="2" indent="0">
              <a:buNone/>
            </a:pPr>
            <a:endParaRPr lang="pt-BR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700" i="1" dirty="0" smtClean="0">
                <a:solidFill>
                  <a:schemeClr val="tx1"/>
                </a:solidFill>
              </a:rPr>
              <a:t>   </a:t>
            </a:r>
            <a:r>
              <a:rPr lang="pt-B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vai fazer 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ogin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após isso ele buscará as </a:t>
            </a:r>
            <a:r>
              <a:rPr lang="pt-B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aluno pelo </a:t>
            </a:r>
            <a:r>
              <a:rPr lang="pt-B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prontuário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finalizar o envio do </a:t>
            </a:r>
            <a:r>
              <a:rPr lang="pt-B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</a:t>
            </a:r>
            <a:r>
              <a:rPr lang="pt-B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ocorrência.</a:t>
            </a:r>
            <a:endParaRPr lang="pt-BR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7544" y="3284984"/>
            <a:ext cx="770485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b="1" dirty="0">
                <a:latin typeface="+mj-lt"/>
              </a:rPr>
              <a:t>Assistente Social</a:t>
            </a:r>
          </a:p>
          <a:p>
            <a:pPr lvl="2"/>
            <a:r>
              <a:rPr lang="pt-BR" b="1" dirty="0">
                <a:latin typeface="+mj-lt"/>
              </a:rPr>
              <a:t>Descrição </a:t>
            </a:r>
            <a:endParaRPr lang="pt-BR" b="1" dirty="0" smtClean="0">
              <a:latin typeface="+mj-lt"/>
            </a:endParaRPr>
          </a:p>
          <a:p>
            <a:pPr lvl="2"/>
            <a:endParaRPr lang="pt-BR" b="1" dirty="0">
              <a:latin typeface="+mj-lt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ssistente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ocial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recebera organizadamente os formulários de acordo com a sua necessidade de atenção, assim podendo ver e rever os dados e tomar devidas providencias.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84" y="5949585"/>
            <a:ext cx="108012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 lvl="0"/>
            <a:r>
              <a:rPr lang="pt-BR" sz="44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760640"/>
          </a:xfrm>
        </p:spPr>
        <p:txBody>
          <a:bodyPr>
            <a:normAutofit/>
          </a:bodyPr>
          <a:lstStyle/>
          <a:p>
            <a:pPr lvl="1"/>
            <a:endParaRPr lang="pt-BR" sz="1800" b="1" dirty="0" smtClean="0">
              <a:solidFill>
                <a:schemeClr val="tx1"/>
              </a:solidFill>
            </a:endParaRPr>
          </a:p>
          <a:p>
            <a:pPr lvl="1"/>
            <a:endParaRPr lang="pt-BR" sz="1800" b="1" dirty="0">
              <a:solidFill>
                <a:schemeClr val="tx1"/>
              </a:solidFill>
            </a:endParaRPr>
          </a:p>
          <a:p>
            <a:pPr lvl="1"/>
            <a:r>
              <a:rPr lang="pt-BR" sz="1800" b="1" dirty="0" smtClean="0">
                <a:solidFill>
                  <a:schemeClr val="tx1"/>
                </a:solidFill>
              </a:rPr>
              <a:t>Fazer </a:t>
            </a:r>
            <a:r>
              <a:rPr lang="pt-BR" sz="1800" b="1" dirty="0" smtClean="0">
                <a:solidFill>
                  <a:schemeClr val="tx1"/>
                </a:solidFill>
              </a:rPr>
              <a:t>o Login</a:t>
            </a:r>
          </a:p>
          <a:p>
            <a:pPr lvl="2"/>
            <a:r>
              <a:rPr lang="pt-BR" sz="1800" b="1" dirty="0" smtClean="0">
                <a:solidFill>
                  <a:schemeClr val="tx1"/>
                </a:solidFill>
              </a:rPr>
              <a:t>Descrição</a:t>
            </a:r>
          </a:p>
          <a:p>
            <a:r>
              <a:rPr lang="pt-P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solicitado o prontuario e senha do ultilizador para fazer o acesso no sistema</a:t>
            </a:r>
            <a:r>
              <a:rPr lang="pt-P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1800" b="1" dirty="0" smtClean="0">
                <a:solidFill>
                  <a:schemeClr val="tx1"/>
                </a:solidFill>
              </a:rPr>
              <a:t>Checar usuário e senha</a:t>
            </a:r>
          </a:p>
          <a:p>
            <a:pPr lvl="2"/>
            <a:r>
              <a:rPr lang="pt-BR" sz="1800" b="1" dirty="0" smtClean="0">
                <a:solidFill>
                  <a:schemeClr val="tx1"/>
                </a:solidFill>
              </a:rPr>
              <a:t>Descrição</a:t>
            </a:r>
          </a:p>
          <a:p>
            <a:r>
              <a:rPr lang="pt-PT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feito a autenticação do usuario (prontuario) e senha para fazer o acesso.</a:t>
            </a:r>
            <a:endParaRPr lang="pt-B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i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84" y="5949585"/>
            <a:ext cx="108012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1412776"/>
            <a:ext cx="828092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Buscar as informações do aluno pelo prontuário</a:t>
            </a:r>
          </a:p>
          <a:p>
            <a:pPr lvl="2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Ultilizando o prontuario do aluno para fazer a consulta e incluído nos campos solicitados.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Checar prontuário</a:t>
            </a:r>
          </a:p>
          <a:p>
            <a:pPr lvl="2"/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feito a verificação do prontuario sendo existente ou não.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</a:p>
          <a:p>
            <a:r>
              <a:rPr lang="pt-PT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feito o envio de todas as informações solicitadas junto com a ocorrência para o banco de dados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i="1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84" y="5949585"/>
            <a:ext cx="108012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02024" y="1772816"/>
            <a:ext cx="5822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Giovane </a:t>
            </a: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Azuma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Igor Henrique Constant </a:t>
            </a:r>
          </a:p>
          <a:p>
            <a:pPr algn="ctr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Leonardo </a:t>
            </a: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Bottaro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Matheus </a:t>
            </a: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Buzo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84" y="5949585"/>
            <a:ext cx="108012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04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</TotalTime>
  <Words>146</Words>
  <Application>Microsoft Office PowerPoint</Application>
  <PresentationFormat>Apresentação na tela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Times New Roman</vt:lpstr>
      <vt:lpstr>Executivo</vt:lpstr>
      <vt:lpstr>Apresentação do PowerPoint</vt:lpstr>
      <vt:lpstr>Modelo de Caso de Uso</vt:lpstr>
      <vt:lpstr>CASO de uso</vt:lpstr>
      <vt:lpstr>Atores</vt:lpstr>
      <vt:lpstr>Caso de uso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Caso de Uso</dc:title>
  <dc:creator>Matheus</dc:creator>
  <cp:lastModifiedBy>Igor Henrique Constant</cp:lastModifiedBy>
  <cp:revision>4</cp:revision>
  <dcterms:created xsi:type="dcterms:W3CDTF">2017-03-13T02:10:53Z</dcterms:created>
  <dcterms:modified xsi:type="dcterms:W3CDTF">2017-03-14T18:42:21Z</dcterms:modified>
</cp:coreProperties>
</file>