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f9aa488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f9aa488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f9aa488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f9aa488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f9aa488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f9aa488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ff40c39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ff40c39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f9aa488c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f9aa488c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f9aa488c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f9aa488c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fb80b8c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fb80b8c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Cyclistc 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BIKE-SHARE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Estudo de caso: como um sistema de compartilhamento de bicicletas alcança o sucesso rápido?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50" y="192275"/>
            <a:ext cx="898650" cy="119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Introdução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17200" y="786400"/>
            <a:ext cx="87096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Cyclistic é uma empresa de compartilhamento de bicicletas que iniciou suas operações em 2016 e atualmente possui uma frota de 5.824 bicicletas distribuídas em 692 estações geolocalizadas em Chicago.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empresa oferece três tipos de planos: passe avulso, passe diário e assinatura anual. Os usuários dos dois primeiros são chamados de "casual", enquanto os assinantes anuais são chamados de " members".Sabe-se que </a:t>
            </a:r>
            <a:r>
              <a:rPr lang="pt-BR">
                <a:solidFill>
                  <a:schemeClr val="dk1"/>
                </a:solidFill>
              </a:rPr>
              <a:t>os membros anuais são mais lucrativos.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Análises financeiras mostraram que os membros anuais são mais lucrativos. Por isso, a gerente de marketing quer focar em estratégias para converter os usuários casuais em assinantes.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155CC"/>
                </a:solidFill>
              </a:rPr>
              <a:t>Objetivo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5425"/>
            <a:ext cx="8520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Analisar</a:t>
            </a:r>
            <a:r>
              <a:rPr lang="pt-BR">
                <a:solidFill>
                  <a:schemeClr val="dk1"/>
                </a:solidFill>
              </a:rPr>
              <a:t> os dados dos usuários membros e ciclistas casuais para gerar insights com o objetivo de converter ciclistas casuais em membros.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Estabelecer as diferenças entre esses dois grupos de usuários.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05000" y="2531250"/>
            <a:ext cx="8427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155CC"/>
                </a:solidFill>
              </a:rPr>
              <a:t>Dados usados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850" y="3179250"/>
            <a:ext cx="85206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Para atingir esse objetivo será feito uso de uma planilha com dados referentes ao mês de Fevereiro de 2024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2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Diferença entre ciclistas casuais e membros.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71475"/>
            <a:ext cx="63183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Porcentagem dos usuários.</a:t>
            </a:r>
            <a:r>
              <a:rPr lang="pt-BR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                                                    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Total de usuários member e casu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25" y="1609725"/>
            <a:ext cx="5715000" cy="3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40825" y="220975"/>
            <a:ext cx="6330300" cy="4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Quanto a duração das viagens entre os dois grupos.   </a:t>
            </a:r>
            <a:endParaRPr/>
          </a:p>
        </p:txBody>
      </p:sp>
      <p:pic>
        <p:nvPicPr>
          <p:cNvPr id="83" name="Google Shape;83;p17" title="Duracão Média das Viagens 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0" y="804863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630000" y="804875"/>
            <a:ext cx="20337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Por meio do gráfico fica claro que os membros casuais gastam em média mais tempo nas suas viagens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38750" y="519800"/>
            <a:ext cx="6747600" cy="4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Quanto a Duração Média das Viagens por Dia da Semana.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 title="Duração Média das Vagens por Dia da Semana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50" y="999688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882300" y="1094350"/>
            <a:ext cx="22617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Por dia da semana os ciclistas casuais gastam mais tempo nas suas viagens em média.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0" y="150100"/>
            <a:ext cx="6328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Quanto ao número de viagens por Dia da Semana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 title="Número de viagens por Dia da Semana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0" y="541613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275250" y="541625"/>
            <a:ext cx="28689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Nesse gráfico nota-se que os os </a:t>
            </a:r>
            <a:r>
              <a:rPr lang="pt-BR" sz="1800">
                <a:solidFill>
                  <a:schemeClr val="dk1"/>
                </a:solidFill>
              </a:rPr>
              <a:t>usuários</a:t>
            </a:r>
            <a:r>
              <a:rPr lang="pt-BR" sz="1800">
                <a:solidFill>
                  <a:schemeClr val="dk1"/>
                </a:solidFill>
              </a:rPr>
              <a:t> casuais realizam poucas viagens durante a semana.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Conclusões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Diante da análise dos gráficos e dos dados é possível  perceber que os ciclistas casuais gastam mais tempo pedalando e realizam poucas viagens durante a semana, sendo domingo o dia que mais gastam tempo pedalando.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Dessa forma, é </a:t>
            </a:r>
            <a:r>
              <a:rPr lang="pt-BR">
                <a:solidFill>
                  <a:schemeClr val="dk1"/>
                </a:solidFill>
              </a:rPr>
              <a:t>recomendável</a:t>
            </a:r>
            <a:r>
              <a:rPr lang="pt-BR">
                <a:solidFill>
                  <a:schemeClr val="dk1"/>
                </a:solidFill>
              </a:rPr>
              <a:t>  que a Cyclistc disponibilize assinaturas de membros para os ciclistas casuais que pedalam com mais frequência aos domingos, ressaltando os </a:t>
            </a:r>
            <a:r>
              <a:rPr lang="pt-BR">
                <a:solidFill>
                  <a:schemeClr val="dk1"/>
                </a:solidFill>
              </a:rPr>
              <a:t>benefícios de tornar-se membro.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