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D24C8-1C60-45C4-8169-EFCBE61CD9AC}">
  <a:tblStyle styleId="{333D24C8-1C60-45C4-8169-EFCBE61CD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/>
              <a:t>Microservice Architecture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Коваленко Игорь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Должность</a:t>
            </a:r>
            <a:r>
              <a:rPr lang="en-US" dirty="0"/>
              <a:t>: Tech Lead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Компания</a:t>
            </a:r>
            <a:r>
              <a:rPr lang="en-US" dirty="0"/>
              <a:t>: </a:t>
            </a:r>
            <a:r>
              <a:rPr lang="ru-RU" dirty="0" err="1"/>
              <a:t>СравниРу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2E4D7-A688-D9F6-D46B-A321484A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68" y="3971569"/>
            <a:ext cx="1844100" cy="184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2976995596"/>
              </p:ext>
            </p:extLst>
          </p:nvPr>
        </p:nvGraphicFramePr>
        <p:xfrm>
          <a:off x="952500" y="2058925"/>
          <a:ext cx="7239000" cy="3682256"/>
        </p:xfrm>
        <a:graphic>
          <a:graphicData uri="http://schemas.openxmlformats.org/drawingml/2006/table">
            <a:tbl>
              <a:tblPr>
                <a:noFill/>
                <a:tableStyleId>{333D24C8-1C60-45C4-8169-EFCBE61CD9AC}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сервис в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k8s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Развертывание через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мониторинг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сбор метрик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617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распределенные транзакции через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Saga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8430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потоковую обработку (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Sourcing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33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Регистрация и авторизация пользователей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Jwt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75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идемпотентность запросов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92792"/>
                  </a:ext>
                </a:extLst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3635672926"/>
              </p:ext>
            </p:extLst>
          </p:nvPr>
        </p:nvGraphicFramePr>
        <p:xfrm>
          <a:off x="952500" y="2058925"/>
          <a:ext cx="7239000" cy="2761692"/>
        </p:xfrm>
        <a:graphic>
          <a:graphicData uri="http://schemas.openxmlformats.org/drawingml/2006/table">
            <a:tbl>
              <a:tblPr>
                <a:noFill/>
                <a:tableStyleId>{333D24C8-1C60-45C4-8169-EFCBE61CD9AC}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 понимание работы в микросервисной архитектуре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было понимания как работают микрсоервисы в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K8s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было опыта работы с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было опыта работы конфигурирования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было опыта работы конфигурирования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Saga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057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было опыта работы конфигурирования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53269"/>
                  </a:ext>
                </a:extLst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931590894"/>
              </p:ext>
            </p:extLst>
          </p:nvPr>
        </p:nvGraphicFramePr>
        <p:xfrm>
          <a:off x="952500" y="2058925"/>
          <a:ext cx="7239000" cy="3519916"/>
        </p:xfrm>
        <a:graphic>
          <a:graphicData uri="http://schemas.openxmlformats.org/drawingml/2006/table">
            <a:tbl>
              <a:tblPr>
                <a:noFill/>
                <a:tableStyleId>{333D24C8-1C60-45C4-8169-EFCBE61CD9AC}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 –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оркестрации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контейнеров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управления приложениями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для хранения данных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сбора метрик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построения конвейеров потоковых данных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65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 единый пользовательский интерфейс для просмотра метрик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1362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 .NET 8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для написания самого сервиса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504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получилось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BADE8-F191-194E-BB4C-ECB83174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2" y="1141466"/>
            <a:ext cx="7482155" cy="52755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</a:t>
            </a:r>
            <a:r>
              <a:rPr lang="ru-RU" dirty="0"/>
              <a:t> </a:t>
            </a:r>
            <a:r>
              <a:rPr lang="ru" dirty="0"/>
              <a:t>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CDE7B-8664-44DB-5075-2BE79221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17" y="1582221"/>
            <a:ext cx="6745858" cy="4795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Courier New</vt:lpstr>
      <vt:lpstr>Arial</vt:lpstr>
      <vt:lpstr>Светлая тема</vt:lpstr>
      <vt:lpstr>Microservice Architecture</vt:lpstr>
      <vt:lpstr>Меня хорошо видно &amp; слышно?</vt:lpstr>
      <vt:lpstr>Защита проекта Тема: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 БД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Architecture</dc:title>
  <cp:lastModifiedBy>Igor Kovalenko</cp:lastModifiedBy>
  <cp:revision>2</cp:revision>
  <dcterms:modified xsi:type="dcterms:W3CDTF">2024-06-23T13:59:26Z</dcterms:modified>
</cp:coreProperties>
</file>