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7"/>
  </p:notesMasterIdLst>
  <p:sldIdLst>
    <p:sldId id="256" r:id="rId2"/>
    <p:sldId id="260" r:id="rId3"/>
    <p:sldId id="261" r:id="rId4"/>
    <p:sldId id="263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</p:sldIdLst>
  <p:sldSz cx="9144000" cy="5143500" type="screen16x9"/>
  <p:notesSz cx="6858000" cy="9144000"/>
  <p:embeddedFontLst>
    <p:embeddedFont>
      <p:font typeface="Archivo" panose="020B0604020202020204" charset="0"/>
      <p:regular r:id="rId18"/>
      <p:bold r:id="rId19"/>
      <p:italic r:id="rId20"/>
      <p:boldItalic r:id="rId21"/>
    </p:embeddedFont>
    <p:embeddedFont>
      <p:font typeface="Archivo Light" panose="020B0604020202020204" charset="0"/>
      <p:regular r:id="rId22"/>
      <p:bold r:id="rId23"/>
      <p:italic r:id="rId24"/>
      <p:boldItalic r:id="rId25"/>
    </p:embeddedFont>
    <p:embeddedFont>
      <p:font typeface="Bebas Neue" panose="020B0606020202050201" pitchFamily="34" charset="0"/>
      <p:regular r:id="rId26"/>
    </p:embeddedFont>
    <p:embeddedFont>
      <p:font typeface="Figtree" panose="020B060402020202020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4F3"/>
    <a:srgbClr val="003F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90DFB88-3864-403B-9652-4D226B3D4BE5}" v="17" dt="2025-06-06T17:18:46.347"/>
  </p1510:revLst>
</p1510:revInfo>
</file>

<file path=ppt/tableStyles.xml><?xml version="1.0" encoding="utf-8"?>
<a:tblStyleLst xmlns:a="http://schemas.openxmlformats.org/drawingml/2006/main" def="{357A0930-4DFA-4086-8D20-39E1C2402E1A}">
  <a:tblStyle styleId="{357A0930-4DFA-4086-8D20-39E1C2402E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DF7CFB-6253-4B04-A82B-8EDA3FACE99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rilo Reis" userId="0fdb5ac7017e7674" providerId="LiveId" clId="{690DFB88-3864-403B-9652-4D226B3D4BE5}"/>
    <pc:docChg chg="undo custSel addSld delSld modSld sldOrd delMainMaster">
      <pc:chgData name="Murilo Reis" userId="0fdb5ac7017e7674" providerId="LiveId" clId="{690DFB88-3864-403B-9652-4D226B3D4BE5}" dt="2025-06-06T17:18:52.920" v="398" actId="207"/>
      <pc:docMkLst>
        <pc:docMk/>
      </pc:docMkLst>
      <pc:sldChg chg="addSp delSp modSp mod">
        <pc:chgData name="Murilo Reis" userId="0fdb5ac7017e7674" providerId="LiveId" clId="{690DFB88-3864-403B-9652-4D226B3D4BE5}" dt="2025-06-06T17:15:36.577" v="240" actId="478"/>
        <pc:sldMkLst>
          <pc:docMk/>
          <pc:sldMk cId="0" sldId="256"/>
        </pc:sldMkLst>
        <pc:spChg chg="add del mod">
          <ac:chgData name="Murilo Reis" userId="0fdb5ac7017e7674" providerId="LiveId" clId="{690DFB88-3864-403B-9652-4D226B3D4BE5}" dt="2025-06-06T17:15:36.577" v="240" actId="478"/>
          <ac:spMkLst>
            <pc:docMk/>
            <pc:sldMk cId="0" sldId="256"/>
            <ac:spMk id="2" creationId="{E2C6B089-424B-5D09-202A-8682B323CE02}"/>
          </ac:spMkLst>
        </pc:spChg>
        <pc:spChg chg="mod">
          <ac:chgData name="Murilo Reis" userId="0fdb5ac7017e7674" providerId="LiveId" clId="{690DFB88-3864-403B-9652-4D226B3D4BE5}" dt="2025-06-06T17:14:52.904" v="184" actId="1076"/>
          <ac:spMkLst>
            <pc:docMk/>
            <pc:sldMk cId="0" sldId="256"/>
            <ac:spMk id="1403" creationId="{00000000-0000-0000-0000-000000000000}"/>
          </ac:spMkLst>
        </pc:spChg>
      </pc:sldChg>
      <pc:sldChg chg="del">
        <pc:chgData name="Murilo Reis" userId="0fdb5ac7017e7674" providerId="LiveId" clId="{690DFB88-3864-403B-9652-4D226B3D4BE5}" dt="2025-06-06T17:12:54.213" v="84" actId="47"/>
        <pc:sldMkLst>
          <pc:docMk/>
          <pc:sldMk cId="0" sldId="262"/>
        </pc:sldMkLst>
      </pc:sldChg>
      <pc:sldChg chg="del">
        <pc:chgData name="Murilo Reis" userId="0fdb5ac7017e7674" providerId="LiveId" clId="{690DFB88-3864-403B-9652-4D226B3D4BE5}" dt="2025-06-06T17:13:07.689" v="132" actId="47"/>
        <pc:sldMkLst>
          <pc:docMk/>
          <pc:sldMk cId="0" sldId="264"/>
        </pc:sldMkLst>
      </pc:sldChg>
      <pc:sldChg chg="del">
        <pc:chgData name="Murilo Reis" userId="0fdb5ac7017e7674" providerId="LiveId" clId="{690DFB88-3864-403B-9652-4D226B3D4BE5}" dt="2025-06-06T17:13:06.595" v="131" actId="47"/>
        <pc:sldMkLst>
          <pc:docMk/>
          <pc:sldMk cId="0" sldId="265"/>
        </pc:sldMkLst>
      </pc:sldChg>
      <pc:sldChg chg="del">
        <pc:chgData name="Murilo Reis" userId="0fdb5ac7017e7674" providerId="LiveId" clId="{690DFB88-3864-403B-9652-4D226B3D4BE5}" dt="2025-06-06T17:13:06.428" v="130" actId="47"/>
        <pc:sldMkLst>
          <pc:docMk/>
          <pc:sldMk cId="0" sldId="266"/>
        </pc:sldMkLst>
      </pc:sldChg>
      <pc:sldChg chg="del">
        <pc:chgData name="Murilo Reis" userId="0fdb5ac7017e7674" providerId="LiveId" clId="{690DFB88-3864-403B-9652-4D226B3D4BE5}" dt="2025-06-06T17:13:06.297" v="129" actId="47"/>
        <pc:sldMkLst>
          <pc:docMk/>
          <pc:sldMk cId="0" sldId="267"/>
        </pc:sldMkLst>
      </pc:sldChg>
      <pc:sldChg chg="del">
        <pc:chgData name="Murilo Reis" userId="0fdb5ac7017e7674" providerId="LiveId" clId="{690DFB88-3864-403B-9652-4D226B3D4BE5}" dt="2025-06-06T17:13:06.123" v="128" actId="47"/>
        <pc:sldMkLst>
          <pc:docMk/>
          <pc:sldMk cId="0" sldId="268"/>
        </pc:sldMkLst>
      </pc:sldChg>
      <pc:sldChg chg="del">
        <pc:chgData name="Murilo Reis" userId="0fdb5ac7017e7674" providerId="LiveId" clId="{690DFB88-3864-403B-9652-4D226B3D4BE5}" dt="2025-06-06T17:13:05.923" v="127" actId="47"/>
        <pc:sldMkLst>
          <pc:docMk/>
          <pc:sldMk cId="0" sldId="269"/>
        </pc:sldMkLst>
      </pc:sldChg>
      <pc:sldChg chg="del">
        <pc:chgData name="Murilo Reis" userId="0fdb5ac7017e7674" providerId="LiveId" clId="{690DFB88-3864-403B-9652-4D226B3D4BE5}" dt="2025-06-06T17:13:05.772" v="126" actId="47"/>
        <pc:sldMkLst>
          <pc:docMk/>
          <pc:sldMk cId="0" sldId="270"/>
        </pc:sldMkLst>
      </pc:sldChg>
      <pc:sldChg chg="del">
        <pc:chgData name="Murilo Reis" userId="0fdb5ac7017e7674" providerId="LiveId" clId="{690DFB88-3864-403B-9652-4D226B3D4BE5}" dt="2025-06-06T17:13:05.610" v="125" actId="47"/>
        <pc:sldMkLst>
          <pc:docMk/>
          <pc:sldMk cId="0" sldId="271"/>
        </pc:sldMkLst>
      </pc:sldChg>
      <pc:sldChg chg="del">
        <pc:chgData name="Murilo Reis" userId="0fdb5ac7017e7674" providerId="LiveId" clId="{690DFB88-3864-403B-9652-4D226B3D4BE5}" dt="2025-06-06T17:13:05.428" v="124" actId="47"/>
        <pc:sldMkLst>
          <pc:docMk/>
          <pc:sldMk cId="0" sldId="272"/>
        </pc:sldMkLst>
      </pc:sldChg>
      <pc:sldChg chg="del">
        <pc:chgData name="Murilo Reis" userId="0fdb5ac7017e7674" providerId="LiveId" clId="{690DFB88-3864-403B-9652-4D226B3D4BE5}" dt="2025-06-06T17:13:05.198" v="123" actId="47"/>
        <pc:sldMkLst>
          <pc:docMk/>
          <pc:sldMk cId="0" sldId="273"/>
        </pc:sldMkLst>
      </pc:sldChg>
      <pc:sldChg chg="del">
        <pc:chgData name="Murilo Reis" userId="0fdb5ac7017e7674" providerId="LiveId" clId="{690DFB88-3864-403B-9652-4D226B3D4BE5}" dt="2025-06-06T17:13:04.947" v="122" actId="47"/>
        <pc:sldMkLst>
          <pc:docMk/>
          <pc:sldMk cId="0" sldId="274"/>
        </pc:sldMkLst>
      </pc:sldChg>
      <pc:sldChg chg="del">
        <pc:chgData name="Murilo Reis" userId="0fdb5ac7017e7674" providerId="LiveId" clId="{690DFB88-3864-403B-9652-4D226B3D4BE5}" dt="2025-06-06T17:13:04.732" v="121" actId="47"/>
        <pc:sldMkLst>
          <pc:docMk/>
          <pc:sldMk cId="0" sldId="275"/>
        </pc:sldMkLst>
      </pc:sldChg>
      <pc:sldChg chg="del">
        <pc:chgData name="Murilo Reis" userId="0fdb5ac7017e7674" providerId="LiveId" clId="{690DFB88-3864-403B-9652-4D226B3D4BE5}" dt="2025-06-06T17:13:04.510" v="120" actId="47"/>
        <pc:sldMkLst>
          <pc:docMk/>
          <pc:sldMk cId="0" sldId="276"/>
        </pc:sldMkLst>
      </pc:sldChg>
      <pc:sldChg chg="del">
        <pc:chgData name="Murilo Reis" userId="0fdb5ac7017e7674" providerId="LiveId" clId="{690DFB88-3864-403B-9652-4D226B3D4BE5}" dt="2025-06-06T17:13:04.338" v="119" actId="47"/>
        <pc:sldMkLst>
          <pc:docMk/>
          <pc:sldMk cId="0" sldId="277"/>
        </pc:sldMkLst>
      </pc:sldChg>
      <pc:sldChg chg="del">
        <pc:chgData name="Murilo Reis" userId="0fdb5ac7017e7674" providerId="LiveId" clId="{690DFB88-3864-403B-9652-4D226B3D4BE5}" dt="2025-06-06T17:13:04.227" v="118" actId="47"/>
        <pc:sldMkLst>
          <pc:docMk/>
          <pc:sldMk cId="0" sldId="278"/>
        </pc:sldMkLst>
      </pc:sldChg>
      <pc:sldChg chg="del">
        <pc:chgData name="Murilo Reis" userId="0fdb5ac7017e7674" providerId="LiveId" clId="{690DFB88-3864-403B-9652-4D226B3D4BE5}" dt="2025-06-06T17:13:04.179" v="117" actId="47"/>
        <pc:sldMkLst>
          <pc:docMk/>
          <pc:sldMk cId="0" sldId="279"/>
        </pc:sldMkLst>
      </pc:sldChg>
      <pc:sldChg chg="del">
        <pc:chgData name="Murilo Reis" userId="0fdb5ac7017e7674" providerId="LiveId" clId="{690DFB88-3864-403B-9652-4D226B3D4BE5}" dt="2025-06-06T17:13:03.867" v="116" actId="47"/>
        <pc:sldMkLst>
          <pc:docMk/>
          <pc:sldMk cId="0" sldId="280"/>
        </pc:sldMkLst>
      </pc:sldChg>
      <pc:sldChg chg="del">
        <pc:chgData name="Murilo Reis" userId="0fdb5ac7017e7674" providerId="LiveId" clId="{690DFB88-3864-403B-9652-4D226B3D4BE5}" dt="2025-06-06T17:13:03.581" v="115" actId="47"/>
        <pc:sldMkLst>
          <pc:docMk/>
          <pc:sldMk cId="0" sldId="281"/>
        </pc:sldMkLst>
      </pc:sldChg>
      <pc:sldChg chg="del">
        <pc:chgData name="Murilo Reis" userId="0fdb5ac7017e7674" providerId="LiveId" clId="{690DFB88-3864-403B-9652-4D226B3D4BE5}" dt="2025-06-06T17:13:03.437" v="114" actId="47"/>
        <pc:sldMkLst>
          <pc:docMk/>
          <pc:sldMk cId="0" sldId="282"/>
        </pc:sldMkLst>
      </pc:sldChg>
      <pc:sldChg chg="del">
        <pc:chgData name="Murilo Reis" userId="0fdb5ac7017e7674" providerId="LiveId" clId="{690DFB88-3864-403B-9652-4D226B3D4BE5}" dt="2025-06-06T17:13:03.283" v="113" actId="47"/>
        <pc:sldMkLst>
          <pc:docMk/>
          <pc:sldMk cId="0" sldId="283"/>
        </pc:sldMkLst>
      </pc:sldChg>
      <pc:sldChg chg="del">
        <pc:chgData name="Murilo Reis" userId="0fdb5ac7017e7674" providerId="LiveId" clId="{690DFB88-3864-403B-9652-4D226B3D4BE5}" dt="2025-06-06T17:13:03.143" v="112" actId="47"/>
        <pc:sldMkLst>
          <pc:docMk/>
          <pc:sldMk cId="0" sldId="284"/>
        </pc:sldMkLst>
      </pc:sldChg>
      <pc:sldChg chg="del">
        <pc:chgData name="Murilo Reis" userId="0fdb5ac7017e7674" providerId="LiveId" clId="{690DFB88-3864-403B-9652-4D226B3D4BE5}" dt="2025-06-06T17:13:03.032" v="111" actId="47"/>
        <pc:sldMkLst>
          <pc:docMk/>
          <pc:sldMk cId="0" sldId="285"/>
        </pc:sldMkLst>
      </pc:sldChg>
      <pc:sldChg chg="del">
        <pc:chgData name="Murilo Reis" userId="0fdb5ac7017e7674" providerId="LiveId" clId="{690DFB88-3864-403B-9652-4D226B3D4BE5}" dt="2025-06-06T17:13:02.938" v="110" actId="47"/>
        <pc:sldMkLst>
          <pc:docMk/>
          <pc:sldMk cId="0" sldId="286"/>
        </pc:sldMkLst>
      </pc:sldChg>
      <pc:sldChg chg="del">
        <pc:chgData name="Murilo Reis" userId="0fdb5ac7017e7674" providerId="LiveId" clId="{690DFB88-3864-403B-9652-4D226B3D4BE5}" dt="2025-06-06T17:13:02.779" v="109" actId="47"/>
        <pc:sldMkLst>
          <pc:docMk/>
          <pc:sldMk cId="0" sldId="287"/>
        </pc:sldMkLst>
      </pc:sldChg>
      <pc:sldChg chg="del">
        <pc:chgData name="Murilo Reis" userId="0fdb5ac7017e7674" providerId="LiveId" clId="{690DFB88-3864-403B-9652-4D226B3D4BE5}" dt="2025-06-06T17:13:02.648" v="108" actId="47"/>
        <pc:sldMkLst>
          <pc:docMk/>
          <pc:sldMk cId="0" sldId="288"/>
        </pc:sldMkLst>
      </pc:sldChg>
      <pc:sldChg chg="del">
        <pc:chgData name="Murilo Reis" userId="0fdb5ac7017e7674" providerId="LiveId" clId="{690DFB88-3864-403B-9652-4D226B3D4BE5}" dt="2025-06-06T17:13:02.500" v="107" actId="47"/>
        <pc:sldMkLst>
          <pc:docMk/>
          <pc:sldMk cId="0" sldId="289"/>
        </pc:sldMkLst>
      </pc:sldChg>
      <pc:sldChg chg="del">
        <pc:chgData name="Murilo Reis" userId="0fdb5ac7017e7674" providerId="LiveId" clId="{690DFB88-3864-403B-9652-4D226B3D4BE5}" dt="2025-06-06T17:13:02.327" v="106" actId="47"/>
        <pc:sldMkLst>
          <pc:docMk/>
          <pc:sldMk cId="0" sldId="290"/>
        </pc:sldMkLst>
      </pc:sldChg>
      <pc:sldChg chg="del">
        <pc:chgData name="Murilo Reis" userId="0fdb5ac7017e7674" providerId="LiveId" clId="{690DFB88-3864-403B-9652-4D226B3D4BE5}" dt="2025-06-06T17:13:02.229" v="105" actId="47"/>
        <pc:sldMkLst>
          <pc:docMk/>
          <pc:sldMk cId="0" sldId="291"/>
        </pc:sldMkLst>
      </pc:sldChg>
      <pc:sldChg chg="del">
        <pc:chgData name="Murilo Reis" userId="0fdb5ac7017e7674" providerId="LiveId" clId="{690DFB88-3864-403B-9652-4D226B3D4BE5}" dt="2025-06-06T17:13:01.496" v="104" actId="47"/>
        <pc:sldMkLst>
          <pc:docMk/>
          <pc:sldMk cId="0" sldId="292"/>
        </pc:sldMkLst>
      </pc:sldChg>
      <pc:sldChg chg="del">
        <pc:chgData name="Murilo Reis" userId="0fdb5ac7017e7674" providerId="LiveId" clId="{690DFB88-3864-403B-9652-4D226B3D4BE5}" dt="2025-06-06T17:13:01.252" v="103" actId="47"/>
        <pc:sldMkLst>
          <pc:docMk/>
          <pc:sldMk cId="0" sldId="293"/>
        </pc:sldMkLst>
      </pc:sldChg>
      <pc:sldChg chg="del">
        <pc:chgData name="Murilo Reis" userId="0fdb5ac7017e7674" providerId="LiveId" clId="{690DFB88-3864-403B-9652-4D226B3D4BE5}" dt="2025-06-06T17:13:01.169" v="102" actId="47"/>
        <pc:sldMkLst>
          <pc:docMk/>
          <pc:sldMk cId="0" sldId="294"/>
        </pc:sldMkLst>
      </pc:sldChg>
      <pc:sldChg chg="del">
        <pc:chgData name="Murilo Reis" userId="0fdb5ac7017e7674" providerId="LiveId" clId="{690DFB88-3864-403B-9652-4D226B3D4BE5}" dt="2025-06-06T17:13:00.944" v="101" actId="47"/>
        <pc:sldMkLst>
          <pc:docMk/>
          <pc:sldMk cId="0" sldId="295"/>
        </pc:sldMkLst>
      </pc:sldChg>
      <pc:sldChg chg="del">
        <pc:chgData name="Murilo Reis" userId="0fdb5ac7017e7674" providerId="LiveId" clId="{690DFB88-3864-403B-9652-4D226B3D4BE5}" dt="2025-06-06T17:13:00.857" v="100" actId="47"/>
        <pc:sldMkLst>
          <pc:docMk/>
          <pc:sldMk cId="0" sldId="296"/>
        </pc:sldMkLst>
      </pc:sldChg>
      <pc:sldChg chg="del">
        <pc:chgData name="Murilo Reis" userId="0fdb5ac7017e7674" providerId="LiveId" clId="{690DFB88-3864-403B-9652-4D226B3D4BE5}" dt="2025-06-06T17:13:00.822" v="99" actId="47"/>
        <pc:sldMkLst>
          <pc:docMk/>
          <pc:sldMk cId="0" sldId="297"/>
        </pc:sldMkLst>
      </pc:sldChg>
      <pc:sldChg chg="del">
        <pc:chgData name="Murilo Reis" userId="0fdb5ac7017e7674" providerId="LiveId" clId="{690DFB88-3864-403B-9652-4D226B3D4BE5}" dt="2025-06-06T17:13:00.787" v="98" actId="47"/>
        <pc:sldMkLst>
          <pc:docMk/>
          <pc:sldMk cId="0" sldId="298"/>
        </pc:sldMkLst>
      </pc:sldChg>
      <pc:sldChg chg="del">
        <pc:chgData name="Murilo Reis" userId="0fdb5ac7017e7674" providerId="LiveId" clId="{690DFB88-3864-403B-9652-4D226B3D4BE5}" dt="2025-06-06T17:13:00.739" v="97" actId="47"/>
        <pc:sldMkLst>
          <pc:docMk/>
          <pc:sldMk cId="0" sldId="299"/>
        </pc:sldMkLst>
      </pc:sldChg>
      <pc:sldChg chg="del">
        <pc:chgData name="Murilo Reis" userId="0fdb5ac7017e7674" providerId="LiveId" clId="{690DFB88-3864-403B-9652-4D226B3D4BE5}" dt="2025-06-06T17:13:00.407" v="96" actId="47"/>
        <pc:sldMkLst>
          <pc:docMk/>
          <pc:sldMk cId="0" sldId="300"/>
        </pc:sldMkLst>
      </pc:sldChg>
      <pc:sldChg chg="del">
        <pc:chgData name="Murilo Reis" userId="0fdb5ac7017e7674" providerId="LiveId" clId="{690DFB88-3864-403B-9652-4D226B3D4BE5}" dt="2025-06-06T17:13:00.104" v="95" actId="47"/>
        <pc:sldMkLst>
          <pc:docMk/>
          <pc:sldMk cId="0" sldId="301"/>
        </pc:sldMkLst>
      </pc:sldChg>
      <pc:sldChg chg="del">
        <pc:chgData name="Murilo Reis" userId="0fdb5ac7017e7674" providerId="LiveId" clId="{690DFB88-3864-403B-9652-4D226B3D4BE5}" dt="2025-06-06T17:13:00.042" v="94" actId="47"/>
        <pc:sldMkLst>
          <pc:docMk/>
          <pc:sldMk cId="0" sldId="302"/>
        </pc:sldMkLst>
      </pc:sldChg>
      <pc:sldChg chg="del">
        <pc:chgData name="Murilo Reis" userId="0fdb5ac7017e7674" providerId="LiveId" clId="{690DFB88-3864-403B-9652-4D226B3D4BE5}" dt="2025-06-06T17:12:59.893" v="93" actId="47"/>
        <pc:sldMkLst>
          <pc:docMk/>
          <pc:sldMk cId="0" sldId="303"/>
        </pc:sldMkLst>
      </pc:sldChg>
      <pc:sldChg chg="del">
        <pc:chgData name="Murilo Reis" userId="0fdb5ac7017e7674" providerId="LiveId" clId="{690DFB88-3864-403B-9652-4D226B3D4BE5}" dt="2025-06-06T17:12:59.832" v="92" actId="47"/>
        <pc:sldMkLst>
          <pc:docMk/>
          <pc:sldMk cId="0" sldId="304"/>
        </pc:sldMkLst>
      </pc:sldChg>
      <pc:sldChg chg="del">
        <pc:chgData name="Murilo Reis" userId="0fdb5ac7017e7674" providerId="LiveId" clId="{690DFB88-3864-403B-9652-4D226B3D4BE5}" dt="2025-06-06T17:12:59.739" v="91" actId="47"/>
        <pc:sldMkLst>
          <pc:docMk/>
          <pc:sldMk cId="0" sldId="305"/>
        </pc:sldMkLst>
      </pc:sldChg>
      <pc:sldChg chg="del">
        <pc:chgData name="Murilo Reis" userId="0fdb5ac7017e7674" providerId="LiveId" clId="{690DFB88-3864-403B-9652-4D226B3D4BE5}" dt="2025-06-06T17:12:59.565" v="90" actId="47"/>
        <pc:sldMkLst>
          <pc:docMk/>
          <pc:sldMk cId="0" sldId="306"/>
        </pc:sldMkLst>
      </pc:sldChg>
      <pc:sldChg chg="del">
        <pc:chgData name="Murilo Reis" userId="0fdb5ac7017e7674" providerId="LiveId" clId="{690DFB88-3864-403B-9652-4D226B3D4BE5}" dt="2025-06-06T17:12:59.267" v="89" actId="47"/>
        <pc:sldMkLst>
          <pc:docMk/>
          <pc:sldMk cId="0" sldId="307"/>
        </pc:sldMkLst>
      </pc:sldChg>
      <pc:sldChg chg="del">
        <pc:chgData name="Murilo Reis" userId="0fdb5ac7017e7674" providerId="LiveId" clId="{690DFB88-3864-403B-9652-4D226B3D4BE5}" dt="2025-06-06T17:12:59.010" v="88" actId="47"/>
        <pc:sldMkLst>
          <pc:docMk/>
          <pc:sldMk cId="0" sldId="308"/>
        </pc:sldMkLst>
      </pc:sldChg>
      <pc:sldChg chg="del">
        <pc:chgData name="Murilo Reis" userId="0fdb5ac7017e7674" providerId="LiveId" clId="{690DFB88-3864-403B-9652-4D226B3D4BE5}" dt="2025-06-06T17:12:58.781" v="87" actId="47"/>
        <pc:sldMkLst>
          <pc:docMk/>
          <pc:sldMk cId="0" sldId="309"/>
        </pc:sldMkLst>
      </pc:sldChg>
      <pc:sldChg chg="del">
        <pc:chgData name="Murilo Reis" userId="0fdb5ac7017e7674" providerId="LiveId" clId="{690DFB88-3864-403B-9652-4D226B3D4BE5}" dt="2025-06-06T17:12:58.561" v="86" actId="47"/>
        <pc:sldMkLst>
          <pc:docMk/>
          <pc:sldMk cId="0" sldId="310"/>
        </pc:sldMkLst>
      </pc:sldChg>
      <pc:sldChg chg="del">
        <pc:chgData name="Murilo Reis" userId="0fdb5ac7017e7674" providerId="LiveId" clId="{690DFB88-3864-403B-9652-4D226B3D4BE5}" dt="2025-06-06T17:12:58.107" v="85" actId="47"/>
        <pc:sldMkLst>
          <pc:docMk/>
          <pc:sldMk cId="0" sldId="311"/>
        </pc:sldMkLst>
      </pc:sldChg>
      <pc:sldChg chg="modSp add mod ord">
        <pc:chgData name="Murilo Reis" userId="0fdb5ac7017e7674" providerId="LiveId" clId="{690DFB88-3864-403B-9652-4D226B3D4BE5}" dt="2025-06-06T16:50:00.817" v="37" actId="1076"/>
        <pc:sldMkLst>
          <pc:docMk/>
          <pc:sldMk cId="115833242" sldId="320"/>
        </pc:sldMkLst>
        <pc:spChg chg="mod">
          <ac:chgData name="Murilo Reis" userId="0fdb5ac7017e7674" providerId="LiveId" clId="{690DFB88-3864-403B-9652-4D226B3D4BE5}" dt="2025-06-06T16:49:32.971" v="32" actId="1076"/>
          <ac:spMkLst>
            <pc:docMk/>
            <pc:sldMk cId="115833242" sldId="320"/>
            <ac:spMk id="1667" creationId="{781569D1-9F6A-137D-7384-590148420FDE}"/>
          </ac:spMkLst>
        </pc:spChg>
        <pc:spChg chg="mod">
          <ac:chgData name="Murilo Reis" userId="0fdb5ac7017e7674" providerId="LiveId" clId="{690DFB88-3864-403B-9652-4D226B3D4BE5}" dt="2025-06-06T16:50:00.817" v="37" actId="1076"/>
          <ac:spMkLst>
            <pc:docMk/>
            <pc:sldMk cId="115833242" sldId="320"/>
            <ac:spMk id="1668" creationId="{C5466624-0927-3155-95BD-0F792B99E6C7}"/>
          </ac:spMkLst>
        </pc:spChg>
        <pc:spChg chg="mod">
          <ac:chgData name="Murilo Reis" userId="0fdb5ac7017e7674" providerId="LiveId" clId="{690DFB88-3864-403B-9652-4D226B3D4BE5}" dt="2025-06-06T16:49:57.667" v="36" actId="1076"/>
          <ac:spMkLst>
            <pc:docMk/>
            <pc:sldMk cId="115833242" sldId="320"/>
            <ac:spMk id="1669" creationId="{D99CEF4B-9497-5E0A-5E32-ACDE75EC6794}"/>
          </ac:spMkLst>
        </pc:spChg>
      </pc:sldChg>
      <pc:sldChg chg="modSp add mod ord">
        <pc:chgData name="Murilo Reis" userId="0fdb5ac7017e7674" providerId="LiveId" clId="{690DFB88-3864-403B-9652-4D226B3D4BE5}" dt="2025-06-06T17:14:05.680" v="183" actId="14100"/>
        <pc:sldMkLst>
          <pc:docMk/>
          <pc:sldMk cId="4182322632" sldId="321"/>
        </pc:sldMkLst>
        <pc:spChg chg="mod">
          <ac:chgData name="Murilo Reis" userId="0fdb5ac7017e7674" providerId="LiveId" clId="{690DFB88-3864-403B-9652-4D226B3D4BE5}" dt="2025-06-06T17:12:34.752" v="81" actId="1076"/>
          <ac:spMkLst>
            <pc:docMk/>
            <pc:sldMk cId="4182322632" sldId="321"/>
            <ac:spMk id="1755" creationId="{779AA4C8-832E-6AA2-6A46-B3F048C87C66}"/>
          </ac:spMkLst>
        </pc:spChg>
        <pc:spChg chg="mod">
          <ac:chgData name="Murilo Reis" userId="0fdb5ac7017e7674" providerId="LiveId" clId="{690DFB88-3864-403B-9652-4D226B3D4BE5}" dt="2025-06-06T17:13:54.975" v="182" actId="20577"/>
          <ac:spMkLst>
            <pc:docMk/>
            <pc:sldMk cId="4182322632" sldId="321"/>
            <ac:spMk id="1756" creationId="{A74B07B5-0C62-37D0-594D-26D2B408FE1B}"/>
          </ac:spMkLst>
        </pc:spChg>
        <pc:spChg chg="mod">
          <ac:chgData name="Murilo Reis" userId="0fdb5ac7017e7674" providerId="LiveId" clId="{690DFB88-3864-403B-9652-4D226B3D4BE5}" dt="2025-06-06T17:14:05.680" v="183" actId="14100"/>
          <ac:spMkLst>
            <pc:docMk/>
            <pc:sldMk cId="4182322632" sldId="321"/>
            <ac:spMk id="1757" creationId="{C8E57490-9E81-E27C-AC82-772842C171CB}"/>
          </ac:spMkLst>
        </pc:spChg>
      </pc:sldChg>
      <pc:sldChg chg="addSp delSp modSp add mod ord">
        <pc:chgData name="Murilo Reis" userId="0fdb5ac7017e7674" providerId="LiveId" clId="{690DFB88-3864-403B-9652-4D226B3D4BE5}" dt="2025-06-06T17:18:52.920" v="398" actId="207"/>
        <pc:sldMkLst>
          <pc:docMk/>
          <pc:sldMk cId="3741387812" sldId="322"/>
        </pc:sldMkLst>
        <pc:spChg chg="add del mod">
          <ac:chgData name="Murilo Reis" userId="0fdb5ac7017e7674" providerId="LiveId" clId="{690DFB88-3864-403B-9652-4D226B3D4BE5}" dt="2025-06-06T17:16:07.730" v="268" actId="478"/>
          <ac:spMkLst>
            <pc:docMk/>
            <pc:sldMk cId="3741387812" sldId="322"/>
            <ac:spMk id="3" creationId="{1735138C-34A5-358F-20D3-2ED49BF1851B}"/>
          </ac:spMkLst>
        </pc:spChg>
        <pc:spChg chg="add del mod">
          <ac:chgData name="Murilo Reis" userId="0fdb5ac7017e7674" providerId="LiveId" clId="{690DFB88-3864-403B-9652-4D226B3D4BE5}" dt="2025-06-06T17:16:06.262" v="267" actId="478"/>
          <ac:spMkLst>
            <pc:docMk/>
            <pc:sldMk cId="3741387812" sldId="322"/>
            <ac:spMk id="5" creationId="{F7C7F22B-2777-617A-5945-36DF278597B1}"/>
          </ac:spMkLst>
        </pc:spChg>
        <pc:spChg chg="add del mod">
          <ac:chgData name="Murilo Reis" userId="0fdb5ac7017e7674" providerId="LiveId" clId="{690DFB88-3864-403B-9652-4D226B3D4BE5}" dt="2025-06-06T17:18:42.062" v="392" actId="478"/>
          <ac:spMkLst>
            <pc:docMk/>
            <pc:sldMk cId="3741387812" sldId="322"/>
            <ac:spMk id="6" creationId="{5FCE05CF-BFD8-825E-DDDF-12C3364CB9D1}"/>
          </ac:spMkLst>
        </pc:spChg>
        <pc:spChg chg="add mod ord">
          <ac:chgData name="Murilo Reis" userId="0fdb5ac7017e7674" providerId="LiveId" clId="{690DFB88-3864-403B-9652-4D226B3D4BE5}" dt="2025-06-06T17:18:52.920" v="398" actId="207"/>
          <ac:spMkLst>
            <pc:docMk/>
            <pc:sldMk cId="3741387812" sldId="322"/>
            <ac:spMk id="7" creationId="{99A95044-0CE4-2744-625B-2CAE3B25940D}"/>
          </ac:spMkLst>
        </pc:spChg>
        <pc:spChg chg="mod">
          <ac:chgData name="Murilo Reis" userId="0fdb5ac7017e7674" providerId="LiveId" clId="{690DFB88-3864-403B-9652-4D226B3D4BE5}" dt="2025-06-06T17:16:18.137" v="271" actId="20577"/>
          <ac:spMkLst>
            <pc:docMk/>
            <pc:sldMk cId="3741387812" sldId="322"/>
            <ac:spMk id="1667" creationId="{DCD56104-2549-4136-EEC9-582E4754C574}"/>
          </ac:spMkLst>
        </pc:spChg>
        <pc:spChg chg="del">
          <ac:chgData name="Murilo Reis" userId="0fdb5ac7017e7674" providerId="LiveId" clId="{690DFB88-3864-403B-9652-4D226B3D4BE5}" dt="2025-06-06T17:16:01.671" v="265" actId="478"/>
          <ac:spMkLst>
            <pc:docMk/>
            <pc:sldMk cId="3741387812" sldId="322"/>
            <ac:spMk id="1668" creationId="{1DD495E6-EE84-BB81-75EC-6B5DCF3BFFF9}"/>
          </ac:spMkLst>
        </pc:spChg>
        <pc:spChg chg="del">
          <ac:chgData name="Murilo Reis" userId="0fdb5ac7017e7674" providerId="LiveId" clId="{690DFB88-3864-403B-9652-4D226B3D4BE5}" dt="2025-06-06T17:16:04.560" v="266" actId="478"/>
          <ac:spMkLst>
            <pc:docMk/>
            <pc:sldMk cId="3741387812" sldId="322"/>
            <ac:spMk id="1669" creationId="{8E8A81E0-5A24-6317-F22B-C03E7E5C8EC7}"/>
          </ac:spMkLst>
        </pc:spChg>
      </pc:sldChg>
      <pc:sldMasterChg chg="delSldLayout">
        <pc:chgData name="Murilo Reis" userId="0fdb5ac7017e7674" providerId="LiveId" clId="{690DFB88-3864-403B-9652-4D226B3D4BE5}" dt="2025-06-06T17:13:07.689" v="132" actId="47"/>
        <pc:sldMasterMkLst>
          <pc:docMk/>
          <pc:sldMasterMk cId="0" sldId="2147483682"/>
        </pc:sldMasterMkLst>
        <pc:sldLayoutChg chg="del">
          <pc:chgData name="Murilo Reis" userId="0fdb5ac7017e7674" providerId="LiveId" clId="{690DFB88-3864-403B-9652-4D226B3D4BE5}" dt="2025-06-06T17:13:02.500" v="107" actId="47"/>
          <pc:sldLayoutMkLst>
            <pc:docMk/>
            <pc:sldMasterMk cId="0" sldId="2147483682"/>
            <pc:sldLayoutMk cId="0" sldId="2147483651"/>
          </pc:sldLayoutMkLst>
        </pc:sldLayoutChg>
        <pc:sldLayoutChg chg="del">
          <pc:chgData name="Murilo Reis" userId="0fdb5ac7017e7674" providerId="LiveId" clId="{690DFB88-3864-403B-9652-4D226B3D4BE5}" dt="2025-06-06T17:13:04.227" v="118" actId="47"/>
          <pc:sldLayoutMkLst>
            <pc:docMk/>
            <pc:sldMasterMk cId="0" sldId="2147483682"/>
            <pc:sldLayoutMk cId="0" sldId="2147483652"/>
          </pc:sldLayoutMkLst>
        </pc:sldLayoutChg>
        <pc:sldLayoutChg chg="del">
          <pc:chgData name="Murilo Reis" userId="0fdb5ac7017e7674" providerId="LiveId" clId="{690DFB88-3864-403B-9652-4D226B3D4BE5}" dt="2025-06-06T17:12:54.213" v="84" actId="47"/>
          <pc:sldLayoutMkLst>
            <pc:docMk/>
            <pc:sldMasterMk cId="0" sldId="2147483682"/>
            <pc:sldLayoutMk cId="0" sldId="2147483653"/>
          </pc:sldLayoutMkLst>
        </pc:sldLayoutChg>
        <pc:sldLayoutChg chg="del">
          <pc:chgData name="Murilo Reis" userId="0fdb5ac7017e7674" providerId="LiveId" clId="{690DFB88-3864-403B-9652-4D226B3D4BE5}" dt="2025-06-06T17:13:06.123" v="128" actId="47"/>
          <pc:sldLayoutMkLst>
            <pc:docMk/>
            <pc:sldMasterMk cId="0" sldId="2147483682"/>
            <pc:sldLayoutMk cId="0" sldId="2147483654"/>
          </pc:sldLayoutMkLst>
        </pc:sldLayoutChg>
        <pc:sldLayoutChg chg="del">
          <pc:chgData name="Murilo Reis" userId="0fdb5ac7017e7674" providerId="LiveId" clId="{690DFB88-3864-403B-9652-4D226B3D4BE5}" dt="2025-06-06T17:13:05.772" v="126" actId="47"/>
          <pc:sldLayoutMkLst>
            <pc:docMk/>
            <pc:sldMasterMk cId="0" sldId="2147483682"/>
            <pc:sldLayoutMk cId="0" sldId="2147483656"/>
          </pc:sldLayoutMkLst>
        </pc:sldLayoutChg>
        <pc:sldLayoutChg chg="del">
          <pc:chgData name="Murilo Reis" userId="0fdb5ac7017e7674" providerId="LiveId" clId="{690DFB88-3864-403B-9652-4D226B3D4BE5}" dt="2025-06-06T17:13:05.428" v="124" actId="47"/>
          <pc:sldLayoutMkLst>
            <pc:docMk/>
            <pc:sldMasterMk cId="0" sldId="2147483682"/>
            <pc:sldLayoutMk cId="0" sldId="2147483657"/>
          </pc:sldLayoutMkLst>
        </pc:sldLayoutChg>
        <pc:sldLayoutChg chg="del">
          <pc:chgData name="Murilo Reis" userId="0fdb5ac7017e7674" providerId="LiveId" clId="{690DFB88-3864-403B-9652-4D226B3D4BE5}" dt="2025-06-06T17:13:05.923" v="127" actId="47"/>
          <pc:sldLayoutMkLst>
            <pc:docMk/>
            <pc:sldMasterMk cId="0" sldId="2147483682"/>
            <pc:sldLayoutMk cId="0" sldId="2147483660"/>
          </pc:sldLayoutMkLst>
        </pc:sldLayoutChg>
        <pc:sldLayoutChg chg="del">
          <pc:chgData name="Murilo Reis" userId="0fdb5ac7017e7674" providerId="LiveId" clId="{690DFB88-3864-403B-9652-4D226B3D4BE5}" dt="2025-06-06T17:13:05.610" v="125" actId="47"/>
          <pc:sldLayoutMkLst>
            <pc:docMk/>
            <pc:sldMasterMk cId="0" sldId="2147483682"/>
            <pc:sldLayoutMk cId="0" sldId="2147483661"/>
          </pc:sldLayoutMkLst>
        </pc:sldLayoutChg>
        <pc:sldLayoutChg chg="del">
          <pc:chgData name="Murilo Reis" userId="0fdb5ac7017e7674" providerId="LiveId" clId="{690DFB88-3864-403B-9652-4D226B3D4BE5}" dt="2025-06-06T17:13:04.732" v="121" actId="47"/>
          <pc:sldLayoutMkLst>
            <pc:docMk/>
            <pc:sldMasterMk cId="0" sldId="2147483682"/>
            <pc:sldLayoutMk cId="0" sldId="2147483662"/>
          </pc:sldLayoutMkLst>
        </pc:sldLayoutChg>
        <pc:sldLayoutChg chg="del">
          <pc:chgData name="Murilo Reis" userId="0fdb5ac7017e7674" providerId="LiveId" clId="{690DFB88-3864-403B-9652-4D226B3D4BE5}" dt="2025-06-06T17:13:04.510" v="120" actId="47"/>
          <pc:sldLayoutMkLst>
            <pc:docMk/>
            <pc:sldMasterMk cId="0" sldId="2147483682"/>
            <pc:sldLayoutMk cId="0" sldId="2147483663"/>
          </pc:sldLayoutMkLst>
        </pc:sldLayoutChg>
        <pc:sldLayoutChg chg="del">
          <pc:chgData name="Murilo Reis" userId="0fdb5ac7017e7674" providerId="LiveId" clId="{690DFB88-3864-403B-9652-4D226B3D4BE5}" dt="2025-06-06T17:13:01.496" v="104" actId="47"/>
          <pc:sldLayoutMkLst>
            <pc:docMk/>
            <pc:sldMasterMk cId="0" sldId="2147483682"/>
            <pc:sldLayoutMk cId="0" sldId="2147483664"/>
          </pc:sldLayoutMkLst>
        </pc:sldLayoutChg>
        <pc:sldLayoutChg chg="del">
          <pc:chgData name="Murilo Reis" userId="0fdb5ac7017e7674" providerId="LiveId" clId="{690DFB88-3864-403B-9652-4D226B3D4BE5}" dt="2025-06-06T17:13:04.179" v="117" actId="47"/>
          <pc:sldLayoutMkLst>
            <pc:docMk/>
            <pc:sldMasterMk cId="0" sldId="2147483682"/>
            <pc:sldLayoutMk cId="0" sldId="2147483665"/>
          </pc:sldLayoutMkLst>
        </pc:sldLayoutChg>
        <pc:sldLayoutChg chg="del">
          <pc:chgData name="Murilo Reis" userId="0fdb5ac7017e7674" providerId="LiveId" clId="{690DFB88-3864-403B-9652-4D226B3D4BE5}" dt="2025-06-06T17:13:03.437" v="114" actId="47"/>
          <pc:sldLayoutMkLst>
            <pc:docMk/>
            <pc:sldMasterMk cId="0" sldId="2147483682"/>
            <pc:sldLayoutMk cId="0" sldId="2147483666"/>
          </pc:sldLayoutMkLst>
        </pc:sldLayoutChg>
        <pc:sldLayoutChg chg="del">
          <pc:chgData name="Murilo Reis" userId="0fdb5ac7017e7674" providerId="LiveId" clId="{690DFB88-3864-403B-9652-4D226B3D4BE5}" dt="2025-06-06T17:13:01.252" v="103" actId="47"/>
          <pc:sldLayoutMkLst>
            <pc:docMk/>
            <pc:sldMasterMk cId="0" sldId="2147483682"/>
            <pc:sldLayoutMk cId="0" sldId="2147483669"/>
          </pc:sldLayoutMkLst>
        </pc:sldLayoutChg>
        <pc:sldLayoutChg chg="del">
          <pc:chgData name="Murilo Reis" userId="0fdb5ac7017e7674" providerId="LiveId" clId="{690DFB88-3864-403B-9652-4D226B3D4BE5}" dt="2025-06-06T17:13:03.032" v="111" actId="47"/>
          <pc:sldLayoutMkLst>
            <pc:docMk/>
            <pc:sldMasterMk cId="0" sldId="2147483682"/>
            <pc:sldLayoutMk cId="0" sldId="2147483670"/>
          </pc:sldLayoutMkLst>
        </pc:sldLayoutChg>
        <pc:sldLayoutChg chg="del">
          <pc:chgData name="Murilo Reis" userId="0fdb5ac7017e7674" providerId="LiveId" clId="{690DFB88-3864-403B-9652-4D226B3D4BE5}" dt="2025-06-06T17:13:07.689" v="132" actId="47"/>
          <pc:sldLayoutMkLst>
            <pc:docMk/>
            <pc:sldMasterMk cId="0" sldId="2147483682"/>
            <pc:sldLayoutMk cId="0" sldId="2147483671"/>
          </pc:sldLayoutMkLst>
        </pc:sldLayoutChg>
        <pc:sldLayoutChg chg="del">
          <pc:chgData name="Murilo Reis" userId="0fdb5ac7017e7674" providerId="LiveId" clId="{690DFB88-3864-403B-9652-4D226B3D4BE5}" dt="2025-06-06T17:13:06.595" v="131" actId="47"/>
          <pc:sldLayoutMkLst>
            <pc:docMk/>
            <pc:sldMasterMk cId="0" sldId="2147483682"/>
            <pc:sldLayoutMk cId="0" sldId="2147483672"/>
          </pc:sldLayoutMkLst>
        </pc:sldLayoutChg>
        <pc:sldLayoutChg chg="del">
          <pc:chgData name="Murilo Reis" userId="0fdb5ac7017e7674" providerId="LiveId" clId="{690DFB88-3864-403B-9652-4D226B3D4BE5}" dt="2025-06-06T17:13:06.428" v="130" actId="47"/>
          <pc:sldLayoutMkLst>
            <pc:docMk/>
            <pc:sldMasterMk cId="0" sldId="2147483682"/>
            <pc:sldLayoutMk cId="0" sldId="2147483673"/>
          </pc:sldLayoutMkLst>
        </pc:sldLayoutChg>
        <pc:sldLayoutChg chg="del">
          <pc:chgData name="Murilo Reis" userId="0fdb5ac7017e7674" providerId="LiveId" clId="{690DFB88-3864-403B-9652-4D226B3D4BE5}" dt="2025-06-06T17:13:06.297" v="129" actId="47"/>
          <pc:sldLayoutMkLst>
            <pc:docMk/>
            <pc:sldMasterMk cId="0" sldId="2147483682"/>
            <pc:sldLayoutMk cId="0" sldId="2147483674"/>
          </pc:sldLayoutMkLst>
        </pc:sldLayoutChg>
        <pc:sldLayoutChg chg="del">
          <pc:chgData name="Murilo Reis" userId="0fdb5ac7017e7674" providerId="LiveId" clId="{690DFB88-3864-403B-9652-4D226B3D4BE5}" dt="2025-06-06T17:13:05.198" v="123" actId="47"/>
          <pc:sldLayoutMkLst>
            <pc:docMk/>
            <pc:sldMasterMk cId="0" sldId="2147483682"/>
            <pc:sldLayoutMk cId="0" sldId="2147483675"/>
          </pc:sldLayoutMkLst>
        </pc:sldLayoutChg>
        <pc:sldLayoutChg chg="del">
          <pc:chgData name="Murilo Reis" userId="0fdb5ac7017e7674" providerId="LiveId" clId="{690DFB88-3864-403B-9652-4D226B3D4BE5}" dt="2025-06-06T17:13:04.947" v="122" actId="47"/>
          <pc:sldLayoutMkLst>
            <pc:docMk/>
            <pc:sldMasterMk cId="0" sldId="2147483682"/>
            <pc:sldLayoutMk cId="0" sldId="2147483676"/>
          </pc:sldLayoutMkLst>
        </pc:sldLayoutChg>
        <pc:sldLayoutChg chg="del">
          <pc:chgData name="Murilo Reis" userId="0fdb5ac7017e7674" providerId="LiveId" clId="{690DFB88-3864-403B-9652-4D226B3D4BE5}" dt="2025-06-06T17:13:02.327" v="106" actId="47"/>
          <pc:sldLayoutMkLst>
            <pc:docMk/>
            <pc:sldMasterMk cId="0" sldId="2147483682"/>
            <pc:sldLayoutMk cId="0" sldId="2147483677"/>
          </pc:sldLayoutMkLst>
        </pc:sldLayoutChg>
      </pc:sldMasterChg>
      <pc:sldMasterChg chg="del delSldLayout">
        <pc:chgData name="Murilo Reis" userId="0fdb5ac7017e7674" providerId="LiveId" clId="{690DFB88-3864-403B-9652-4D226B3D4BE5}" dt="2025-06-06T17:13:01.169" v="102" actId="47"/>
        <pc:sldMasterMkLst>
          <pc:docMk/>
          <pc:sldMasterMk cId="0" sldId="2147483683"/>
        </pc:sldMasterMkLst>
        <pc:sldLayoutChg chg="del">
          <pc:chgData name="Murilo Reis" userId="0fdb5ac7017e7674" providerId="LiveId" clId="{690DFB88-3864-403B-9652-4D226B3D4BE5}" dt="2025-06-06T17:13:00.739" v="97" actId="47"/>
          <pc:sldLayoutMkLst>
            <pc:docMk/>
            <pc:sldMasterMk cId="0" sldId="2147483683"/>
            <pc:sldLayoutMk cId="0" sldId="2147483680"/>
          </pc:sldLayoutMkLst>
        </pc:sldLayoutChg>
        <pc:sldLayoutChg chg="del">
          <pc:chgData name="Murilo Reis" userId="0fdb5ac7017e7674" providerId="LiveId" clId="{690DFB88-3864-403B-9652-4D226B3D4BE5}" dt="2025-06-06T17:13:01.169" v="102" actId="47"/>
          <pc:sldLayoutMkLst>
            <pc:docMk/>
            <pc:sldMasterMk cId="0" sldId="2147483683"/>
            <pc:sldLayoutMk cId="0" sldId="214748368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9" name="Google Shape;139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0" name="Google Shape;140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2606DA15-AD0C-69E5-FDD8-1E64AF2AB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5D1904E3-F62D-89FB-8136-C589925790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8A35029F-BA61-B7C0-15C4-BB3844336D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73249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898529B1-85DE-DF26-1486-71747B838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A0AFB3A1-E4EA-B1FC-ED08-B2AD773487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4AA83D3F-32B8-DC00-94CE-BFE40BAFBD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528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AACFB4DB-D969-6B5C-E7C0-06AED34AA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AC8131A9-6E12-EDBF-0A63-1C1184D4FE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1D41B00D-A036-E511-329E-40022F9AF7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40528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A66EDFD9-9C4B-8C9B-93AC-9E08895A8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6_308:notes">
            <a:extLst>
              <a:ext uri="{FF2B5EF4-FFF2-40B4-BE49-F238E27FC236}">
                <a16:creationId xmlns:a16="http://schemas.microsoft.com/office/drawing/2014/main" id="{D63627CA-6B0D-6594-7223-0DE3AAF9BE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6_308:notes">
            <a:extLst>
              <a:ext uri="{FF2B5EF4-FFF2-40B4-BE49-F238E27FC236}">
                <a16:creationId xmlns:a16="http://schemas.microsoft.com/office/drawing/2014/main" id="{2A94F4F9-3890-FDC1-DAFC-43BC4792DE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77165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B192F82B-1348-C6C5-D130-9655B9933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855E0CF8-9AB4-E805-FEA1-CE206466FD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6282C780-D7D3-2607-8148-97313F9303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94272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B83F6DEF-33A4-B58D-A3FB-8CEFD20E7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6_308:notes">
            <a:extLst>
              <a:ext uri="{FF2B5EF4-FFF2-40B4-BE49-F238E27FC236}">
                <a16:creationId xmlns:a16="http://schemas.microsoft.com/office/drawing/2014/main" id="{C252FB12-B4EC-CF25-5501-D7C6C8E0AE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6_308:notes">
            <a:extLst>
              <a:ext uri="{FF2B5EF4-FFF2-40B4-BE49-F238E27FC236}">
                <a16:creationId xmlns:a16="http://schemas.microsoft.com/office/drawing/2014/main" id="{764B5C7E-AAF6-1C98-3142-A50DF20D5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0547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" name="Google Shape;1976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7" name="Google Shape;1977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646E3483-605E-E59B-D972-CF65E1FEC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8874F25B-BFB2-3539-EBE0-37E6DD5DC8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18BE52DF-4D66-22B9-62CB-4B9057DB88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675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3">
          <a:extLst>
            <a:ext uri="{FF2B5EF4-FFF2-40B4-BE49-F238E27FC236}">
              <a16:creationId xmlns:a16="http://schemas.microsoft.com/office/drawing/2014/main" id="{E8436BAF-091B-60B0-D84D-7E4B7E96D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g54dda1946d_6_308:notes">
            <a:extLst>
              <a:ext uri="{FF2B5EF4-FFF2-40B4-BE49-F238E27FC236}">
                <a16:creationId xmlns:a16="http://schemas.microsoft.com/office/drawing/2014/main" id="{D00AA47C-9A0B-76E1-B4EE-08FEE01794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5" name="Google Shape;1665;g54dda1946d_6_308:notes">
            <a:extLst>
              <a:ext uri="{FF2B5EF4-FFF2-40B4-BE49-F238E27FC236}">
                <a16:creationId xmlns:a16="http://schemas.microsoft.com/office/drawing/2014/main" id="{7236A068-061B-F247-6C43-A38BD6E1D3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0401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5C0AC21D-7C74-6FCB-3835-D0E527B9E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FEB26B9B-9710-A3C7-1D79-E3A599E259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AABD55A4-5087-F97A-0F71-383B43085F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6052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BDE88320-9FB1-8449-DFD7-5C29A777D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3CB9A6FE-524D-35DD-F1C3-9B82C54CF4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BB307DFB-6CBE-C287-4FCD-7DF8E0D64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05474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1">
          <a:extLst>
            <a:ext uri="{FF2B5EF4-FFF2-40B4-BE49-F238E27FC236}">
              <a16:creationId xmlns:a16="http://schemas.microsoft.com/office/drawing/2014/main" id="{3224A1F4-A188-22D7-606F-EC31E3043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2" name="Google Shape;1752;g14072739ea5_12_0:notes">
            <a:extLst>
              <a:ext uri="{FF2B5EF4-FFF2-40B4-BE49-F238E27FC236}">
                <a16:creationId xmlns:a16="http://schemas.microsoft.com/office/drawing/2014/main" id="{C6CE4C95-9A6E-FABF-3A8D-DDC67F07A9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3" name="Google Shape;1753;g14072739ea5_12_0:notes">
            <a:extLst>
              <a:ext uri="{FF2B5EF4-FFF2-40B4-BE49-F238E27FC236}">
                <a16:creationId xmlns:a16="http://schemas.microsoft.com/office/drawing/2014/main" id="{89DF2250-FD81-7ED8-E8BD-03399F3594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14615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308675"/>
            <a:ext cx="5063700" cy="192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63325" y="3405750"/>
            <a:ext cx="5063700" cy="47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411675" y="374875"/>
            <a:ext cx="932325" cy="434475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1026600" y="-183450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-197225" y="3702720"/>
            <a:ext cx="9603865" cy="2217502"/>
            <a:chOff x="0" y="3548340"/>
            <a:chExt cx="9143925" cy="2111303"/>
          </a:xfrm>
        </p:grpSpPr>
        <p:sp>
          <p:nvSpPr>
            <p:cNvPr id="14" name="Google Shape;14;p2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0;p2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1;p2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;p2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50;p2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51;p2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2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2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2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2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2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2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2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2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2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" name="Google Shape;64;p2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" name="Google Shape;65;p2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2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2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2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2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2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2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2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 txBox="1">
            <a:spLocks noGrp="1"/>
          </p:cNvSpPr>
          <p:nvPr>
            <p:ph type="title"/>
          </p:nvPr>
        </p:nvSpPr>
        <p:spPr>
          <a:xfrm>
            <a:off x="3363175" y="2438225"/>
            <a:ext cx="5067600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8" name="Google Shape;78;p3"/>
          <p:cNvSpPr txBox="1">
            <a:spLocks noGrp="1"/>
          </p:cNvSpPr>
          <p:nvPr>
            <p:ph type="title" idx="2" hasCustomPrompt="1"/>
          </p:nvPr>
        </p:nvSpPr>
        <p:spPr>
          <a:xfrm>
            <a:off x="6982077" y="1479075"/>
            <a:ext cx="1448700" cy="1342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3"/>
          <p:cNvSpPr txBox="1">
            <a:spLocks noGrp="1"/>
          </p:cNvSpPr>
          <p:nvPr>
            <p:ph type="subTitle" idx="1"/>
          </p:nvPr>
        </p:nvSpPr>
        <p:spPr>
          <a:xfrm>
            <a:off x="2977375" y="3585125"/>
            <a:ext cx="5453400" cy="444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"/>
          <p:cNvSpPr/>
          <p:nvPr/>
        </p:nvSpPr>
        <p:spPr>
          <a:xfrm flipH="1">
            <a:off x="458522" y="-120875"/>
            <a:ext cx="380650" cy="39300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"/>
          <p:cNvSpPr/>
          <p:nvPr/>
        </p:nvSpPr>
        <p:spPr>
          <a:xfrm rot="-1189785" flipH="1">
            <a:off x="-336063" y="436759"/>
            <a:ext cx="1090899" cy="687951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64" name="Google Shape;864;p21"/>
          <p:cNvSpPr txBox="1">
            <a:spLocks noGrp="1"/>
          </p:cNvSpPr>
          <p:nvPr>
            <p:ph type="subTitle" idx="1"/>
          </p:nvPr>
        </p:nvSpPr>
        <p:spPr>
          <a:xfrm>
            <a:off x="4964625" y="2906925"/>
            <a:ext cx="28014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5" name="Google Shape;865;p21"/>
          <p:cNvSpPr txBox="1">
            <a:spLocks noGrp="1"/>
          </p:cNvSpPr>
          <p:nvPr>
            <p:ph type="subTitle" idx="2"/>
          </p:nvPr>
        </p:nvSpPr>
        <p:spPr>
          <a:xfrm>
            <a:off x="1377950" y="2906925"/>
            <a:ext cx="2801400" cy="10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6" name="Google Shape;866;p21"/>
          <p:cNvSpPr txBox="1">
            <a:spLocks noGrp="1"/>
          </p:cNvSpPr>
          <p:nvPr>
            <p:ph type="subTitle" idx="3"/>
          </p:nvPr>
        </p:nvSpPr>
        <p:spPr>
          <a:xfrm>
            <a:off x="1377950" y="2424225"/>
            <a:ext cx="2801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867" name="Google Shape;867;p21"/>
          <p:cNvSpPr txBox="1">
            <a:spLocks noGrp="1"/>
          </p:cNvSpPr>
          <p:nvPr>
            <p:ph type="subTitle" idx="4"/>
          </p:nvPr>
        </p:nvSpPr>
        <p:spPr>
          <a:xfrm>
            <a:off x="4964629" y="2424225"/>
            <a:ext cx="28014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68" name="Google Shape;868;p21"/>
          <p:cNvGrpSpPr/>
          <p:nvPr/>
        </p:nvGrpSpPr>
        <p:grpSpPr>
          <a:xfrm>
            <a:off x="0" y="4488950"/>
            <a:ext cx="9144213" cy="1221279"/>
            <a:chOff x="0" y="4488950"/>
            <a:chExt cx="9144213" cy="1221279"/>
          </a:xfrm>
        </p:grpSpPr>
        <p:sp>
          <p:nvSpPr>
            <p:cNvPr id="869" name="Google Shape;869;p21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1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71" name="Google Shape;871;p21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872" name="Google Shape;872;p21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1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1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1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1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1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1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1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1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1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1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1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1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1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1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1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1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1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1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1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1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93" name="Google Shape;893;p21"/>
          <p:cNvSpPr/>
          <p:nvPr/>
        </p:nvSpPr>
        <p:spPr>
          <a:xfrm rot="-9243454">
            <a:off x="1271662" y="-171543"/>
            <a:ext cx="932393" cy="434507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4" name="Google Shape;894;p21"/>
          <p:cNvSpPr/>
          <p:nvPr/>
        </p:nvSpPr>
        <p:spPr>
          <a:xfrm rot="1751390">
            <a:off x="-186127" y="1768000"/>
            <a:ext cx="380646" cy="392996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5" name="Google Shape;895;p21"/>
          <p:cNvSpPr/>
          <p:nvPr/>
        </p:nvSpPr>
        <p:spPr>
          <a:xfrm rot="9597325">
            <a:off x="8804957" y="2871641"/>
            <a:ext cx="809330" cy="77936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98" name="Google Shape;898;p22"/>
          <p:cNvSpPr txBox="1">
            <a:spLocks noGrp="1"/>
          </p:cNvSpPr>
          <p:nvPr>
            <p:ph type="subTitle" idx="1"/>
          </p:nvPr>
        </p:nvSpPr>
        <p:spPr>
          <a:xfrm>
            <a:off x="4630439" y="1278450"/>
            <a:ext cx="3800100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9" name="Google Shape;899;p22"/>
          <p:cNvSpPr txBox="1">
            <a:spLocks noGrp="1"/>
          </p:cNvSpPr>
          <p:nvPr>
            <p:ph type="subTitle" idx="2"/>
          </p:nvPr>
        </p:nvSpPr>
        <p:spPr>
          <a:xfrm>
            <a:off x="713461" y="1278450"/>
            <a:ext cx="3800100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900" name="Google Shape;900;p22"/>
          <p:cNvGrpSpPr/>
          <p:nvPr/>
        </p:nvGrpSpPr>
        <p:grpSpPr>
          <a:xfrm flipH="1">
            <a:off x="0" y="4488950"/>
            <a:ext cx="9144213" cy="1221279"/>
            <a:chOff x="0" y="4488950"/>
            <a:chExt cx="9144213" cy="1221279"/>
          </a:xfrm>
        </p:grpSpPr>
        <p:sp>
          <p:nvSpPr>
            <p:cNvPr id="901" name="Google Shape;901;p22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2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3" name="Google Shape;903;p22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904" name="Google Shape;904;p22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2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2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2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2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2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2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2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2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2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2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2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2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2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2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2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2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2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2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2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25" name="Google Shape;925;p22"/>
          <p:cNvSpPr/>
          <p:nvPr/>
        </p:nvSpPr>
        <p:spPr>
          <a:xfrm rot="8901613">
            <a:off x="8166966" y="322246"/>
            <a:ext cx="932366" cy="434494"/>
          </a:xfrm>
          <a:custGeom>
            <a:avLst/>
            <a:gdLst/>
            <a:ahLst/>
            <a:cxnLst/>
            <a:rect l="l" t="t" r="r" b="b"/>
            <a:pathLst>
              <a:path w="37293" h="17379" extrusionOk="0">
                <a:moveTo>
                  <a:pt x="18980" y="0"/>
                </a:moveTo>
                <a:cubicBezTo>
                  <a:pt x="18198" y="0"/>
                  <a:pt x="17412" y="67"/>
                  <a:pt x="16629" y="208"/>
                </a:cubicBezTo>
                <a:cubicBezTo>
                  <a:pt x="10183" y="1375"/>
                  <a:pt x="1" y="11294"/>
                  <a:pt x="3617" y="14840"/>
                </a:cubicBezTo>
                <a:cubicBezTo>
                  <a:pt x="5301" y="16501"/>
                  <a:pt x="10650" y="17379"/>
                  <a:pt x="16382" y="17379"/>
                </a:cubicBezTo>
                <a:cubicBezTo>
                  <a:pt x="22877" y="17379"/>
                  <a:pt x="29864" y="16252"/>
                  <a:pt x="32568" y="13864"/>
                </a:cubicBezTo>
                <a:cubicBezTo>
                  <a:pt x="37293" y="9733"/>
                  <a:pt x="28440" y="0"/>
                  <a:pt x="18980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6" name="Google Shape;926;p22"/>
          <p:cNvSpPr/>
          <p:nvPr/>
        </p:nvSpPr>
        <p:spPr>
          <a:xfrm rot="1751390">
            <a:off x="8852273" y="817575"/>
            <a:ext cx="380646" cy="392996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22"/>
          <p:cNvSpPr/>
          <p:nvPr/>
        </p:nvSpPr>
        <p:spPr>
          <a:xfrm rot="9597325">
            <a:off x="-373193" y="2182116"/>
            <a:ext cx="809330" cy="77936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5" name="Google Shape;1295;p32"/>
          <p:cNvGrpSpPr/>
          <p:nvPr/>
        </p:nvGrpSpPr>
        <p:grpSpPr>
          <a:xfrm flipH="1">
            <a:off x="-1107011" y="3920725"/>
            <a:ext cx="11358026" cy="1516950"/>
            <a:chOff x="0" y="4488950"/>
            <a:chExt cx="9144213" cy="1221279"/>
          </a:xfrm>
        </p:grpSpPr>
        <p:sp>
          <p:nvSpPr>
            <p:cNvPr id="1296" name="Google Shape;1296;p32"/>
            <p:cNvSpPr/>
            <p:nvPr/>
          </p:nvSpPr>
          <p:spPr>
            <a:xfrm>
              <a:off x="0" y="4500375"/>
              <a:ext cx="9144213" cy="1209853"/>
            </a:xfrm>
            <a:custGeom>
              <a:avLst/>
              <a:gdLst/>
              <a:ahLst/>
              <a:cxnLst/>
              <a:rect l="l" t="t" r="r" b="b"/>
              <a:pathLst>
                <a:path w="285712" h="37802" extrusionOk="0">
                  <a:moveTo>
                    <a:pt x="0" y="1"/>
                  </a:moveTo>
                  <a:lnTo>
                    <a:pt x="0" y="37801"/>
                  </a:lnTo>
                  <a:lnTo>
                    <a:pt x="285712" y="37801"/>
                  </a:lnTo>
                  <a:lnTo>
                    <a:pt x="285712" y="1"/>
                  </a:lnTo>
                  <a:cubicBezTo>
                    <a:pt x="266072" y="2500"/>
                    <a:pt x="248197" y="3228"/>
                    <a:pt x="231270" y="3228"/>
                  </a:cubicBezTo>
                  <a:cubicBezTo>
                    <a:pt x="207624" y="3228"/>
                    <a:pt x="185830" y="1807"/>
                    <a:pt x="163663" y="1807"/>
                  </a:cubicBezTo>
                  <a:cubicBezTo>
                    <a:pt x="155167" y="1807"/>
                    <a:pt x="146615" y="2015"/>
                    <a:pt x="137884" y="2593"/>
                  </a:cubicBezTo>
                  <a:cubicBezTo>
                    <a:pt x="120097" y="3774"/>
                    <a:pt x="103355" y="4263"/>
                    <a:pt x="87439" y="4263"/>
                  </a:cubicBezTo>
                  <a:cubicBezTo>
                    <a:pt x="55566" y="4263"/>
                    <a:pt x="27005" y="2301"/>
                    <a:pt x="0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0" y="4488950"/>
              <a:ext cx="9144213" cy="308816"/>
            </a:xfrm>
            <a:custGeom>
              <a:avLst/>
              <a:gdLst/>
              <a:ahLst/>
              <a:cxnLst/>
              <a:rect l="l" t="t" r="r" b="b"/>
              <a:pathLst>
                <a:path w="285712" h="9649" extrusionOk="0">
                  <a:moveTo>
                    <a:pt x="0" y="0"/>
                  </a:moveTo>
                  <a:lnTo>
                    <a:pt x="0" y="7565"/>
                  </a:lnTo>
                  <a:cubicBezTo>
                    <a:pt x="10358" y="8379"/>
                    <a:pt x="20926" y="8723"/>
                    <a:pt x="31812" y="8723"/>
                  </a:cubicBezTo>
                  <a:cubicBezTo>
                    <a:pt x="63578" y="8723"/>
                    <a:pt x="98042" y="5792"/>
                    <a:pt x="137836" y="3045"/>
                  </a:cubicBezTo>
                  <a:cubicBezTo>
                    <a:pt x="142809" y="2703"/>
                    <a:pt x="147725" y="2554"/>
                    <a:pt x="152607" y="2554"/>
                  </a:cubicBezTo>
                  <a:cubicBezTo>
                    <a:pt x="186263" y="2554"/>
                    <a:pt x="218283" y="9648"/>
                    <a:pt x="255650" y="9648"/>
                  </a:cubicBezTo>
                  <a:cubicBezTo>
                    <a:pt x="265276" y="9648"/>
                    <a:pt x="275257" y="9178"/>
                    <a:pt x="285712" y="7993"/>
                  </a:cubicBezTo>
                  <a:lnTo>
                    <a:pt x="285712" y="0"/>
                  </a:lnTo>
                  <a:cubicBezTo>
                    <a:pt x="266104" y="2487"/>
                    <a:pt x="248215" y="3212"/>
                    <a:pt x="231258" y="3212"/>
                  </a:cubicBezTo>
                  <a:cubicBezTo>
                    <a:pt x="207564" y="3212"/>
                    <a:pt x="185692" y="1797"/>
                    <a:pt x="163501" y="1797"/>
                  </a:cubicBezTo>
                  <a:cubicBezTo>
                    <a:pt x="154924" y="1797"/>
                    <a:pt x="146299" y="2008"/>
                    <a:pt x="137503" y="2594"/>
                  </a:cubicBezTo>
                  <a:cubicBezTo>
                    <a:pt x="119775" y="3771"/>
                    <a:pt x="103123" y="4258"/>
                    <a:pt x="87304" y="4258"/>
                  </a:cubicBezTo>
                  <a:cubicBezTo>
                    <a:pt x="55488" y="4258"/>
                    <a:pt x="27044" y="2288"/>
                    <a:pt x="0" y="0"/>
                  </a:cubicBezTo>
                  <a:close/>
                </a:path>
              </a:pathLst>
            </a:custGeom>
            <a:solidFill>
              <a:srgbClr val="AAE4E9">
                <a:alpha val="404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98" name="Google Shape;1298;p32"/>
            <p:cNvGrpSpPr/>
            <p:nvPr/>
          </p:nvGrpSpPr>
          <p:grpSpPr>
            <a:xfrm>
              <a:off x="792585" y="4744536"/>
              <a:ext cx="8083445" cy="799692"/>
              <a:chOff x="792585" y="4177836"/>
              <a:chExt cx="8083445" cy="799692"/>
            </a:xfrm>
          </p:grpSpPr>
          <p:sp>
            <p:nvSpPr>
              <p:cNvPr id="1299" name="Google Shape;1299;p32"/>
              <p:cNvSpPr/>
              <p:nvPr/>
            </p:nvSpPr>
            <p:spPr>
              <a:xfrm>
                <a:off x="7766697" y="4587810"/>
                <a:ext cx="212833" cy="185821"/>
              </a:xfrm>
              <a:custGeom>
                <a:avLst/>
                <a:gdLst/>
                <a:ahLst/>
                <a:cxnLst/>
                <a:rect l="l" t="t" r="r" b="b"/>
                <a:pathLst>
                  <a:path w="6650" h="5806" extrusionOk="0">
                    <a:moveTo>
                      <a:pt x="3606" y="1"/>
                    </a:moveTo>
                    <a:cubicBezTo>
                      <a:pt x="3483" y="1"/>
                      <a:pt x="3360" y="7"/>
                      <a:pt x="3236" y="21"/>
                    </a:cubicBezTo>
                    <a:cubicBezTo>
                      <a:pt x="1904" y="186"/>
                      <a:pt x="737" y="1138"/>
                      <a:pt x="381" y="2305"/>
                    </a:cubicBezTo>
                    <a:cubicBezTo>
                      <a:pt x="1" y="3564"/>
                      <a:pt x="572" y="5017"/>
                      <a:pt x="1999" y="5588"/>
                    </a:cubicBezTo>
                    <a:cubicBezTo>
                      <a:pt x="2390" y="5735"/>
                      <a:pt x="2798" y="5806"/>
                      <a:pt x="3201" y="5806"/>
                    </a:cubicBezTo>
                    <a:cubicBezTo>
                      <a:pt x="4807" y="5806"/>
                      <a:pt x="6342" y="4691"/>
                      <a:pt x="6494" y="2923"/>
                    </a:cubicBezTo>
                    <a:cubicBezTo>
                      <a:pt x="6650" y="1133"/>
                      <a:pt x="5203" y="1"/>
                      <a:pt x="36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32"/>
              <p:cNvSpPr/>
              <p:nvPr/>
            </p:nvSpPr>
            <p:spPr>
              <a:xfrm>
                <a:off x="5710231" y="4247317"/>
                <a:ext cx="205024" cy="191454"/>
              </a:xfrm>
              <a:custGeom>
                <a:avLst/>
                <a:gdLst/>
                <a:ahLst/>
                <a:cxnLst/>
                <a:rect l="l" t="t" r="r" b="b"/>
                <a:pathLst>
                  <a:path w="6406" h="5982" extrusionOk="0">
                    <a:moveTo>
                      <a:pt x="2925" y="1"/>
                    </a:moveTo>
                    <a:cubicBezTo>
                      <a:pt x="2798" y="1"/>
                      <a:pt x="2672" y="9"/>
                      <a:pt x="2547" y="25"/>
                    </a:cubicBezTo>
                    <a:cubicBezTo>
                      <a:pt x="1262" y="192"/>
                      <a:pt x="286" y="1192"/>
                      <a:pt x="168" y="2381"/>
                    </a:cubicBezTo>
                    <a:cubicBezTo>
                      <a:pt x="0" y="3689"/>
                      <a:pt x="834" y="5188"/>
                      <a:pt x="2332" y="5759"/>
                    </a:cubicBezTo>
                    <a:cubicBezTo>
                      <a:pt x="2732" y="5910"/>
                      <a:pt x="3136" y="5981"/>
                      <a:pt x="3524" y="5981"/>
                    </a:cubicBezTo>
                    <a:cubicBezTo>
                      <a:pt x="5094" y="5981"/>
                      <a:pt x="6406" y="4811"/>
                      <a:pt x="6233" y="3000"/>
                    </a:cubicBezTo>
                    <a:cubicBezTo>
                      <a:pt x="6080" y="1174"/>
                      <a:pt x="4464" y="1"/>
                      <a:pt x="29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1" name="Google Shape;1301;p32"/>
              <p:cNvSpPr/>
              <p:nvPr/>
            </p:nvSpPr>
            <p:spPr>
              <a:xfrm>
                <a:off x="5019708" y="4331456"/>
                <a:ext cx="126388" cy="118354"/>
              </a:xfrm>
              <a:custGeom>
                <a:avLst/>
                <a:gdLst/>
                <a:ahLst/>
                <a:cxnLst/>
                <a:rect l="l" t="t" r="r" b="b"/>
                <a:pathLst>
                  <a:path w="3949" h="3698" extrusionOk="0">
                    <a:moveTo>
                      <a:pt x="1787" y="0"/>
                    </a:moveTo>
                    <a:cubicBezTo>
                      <a:pt x="1714" y="0"/>
                      <a:pt x="1642" y="5"/>
                      <a:pt x="1570" y="13"/>
                    </a:cubicBezTo>
                    <a:cubicBezTo>
                      <a:pt x="761" y="108"/>
                      <a:pt x="166" y="726"/>
                      <a:pt x="95" y="1465"/>
                    </a:cubicBezTo>
                    <a:cubicBezTo>
                      <a:pt x="0" y="2274"/>
                      <a:pt x="499" y="3201"/>
                      <a:pt x="1428" y="3558"/>
                    </a:cubicBezTo>
                    <a:cubicBezTo>
                      <a:pt x="1678" y="3653"/>
                      <a:pt x="1929" y="3698"/>
                      <a:pt x="2170" y="3698"/>
                    </a:cubicBezTo>
                    <a:cubicBezTo>
                      <a:pt x="3142" y="3698"/>
                      <a:pt x="3949" y="2970"/>
                      <a:pt x="3854" y="1846"/>
                    </a:cubicBezTo>
                    <a:cubicBezTo>
                      <a:pt x="3743" y="716"/>
                      <a:pt x="2747" y="0"/>
                      <a:pt x="178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2" name="Google Shape;1302;p32"/>
              <p:cNvSpPr/>
              <p:nvPr/>
            </p:nvSpPr>
            <p:spPr>
              <a:xfrm>
                <a:off x="3190120" y="4472339"/>
                <a:ext cx="126292" cy="118290"/>
              </a:xfrm>
              <a:custGeom>
                <a:avLst/>
                <a:gdLst/>
                <a:ahLst/>
                <a:cxnLst/>
                <a:rect l="l" t="t" r="r" b="b"/>
                <a:pathLst>
                  <a:path w="3946" h="3696" extrusionOk="0">
                    <a:moveTo>
                      <a:pt x="1767" y="0"/>
                    </a:moveTo>
                    <a:cubicBezTo>
                      <a:pt x="1693" y="0"/>
                      <a:pt x="1620" y="4"/>
                      <a:pt x="1547" y="13"/>
                    </a:cubicBezTo>
                    <a:cubicBezTo>
                      <a:pt x="761" y="108"/>
                      <a:pt x="168" y="726"/>
                      <a:pt x="95" y="1463"/>
                    </a:cubicBezTo>
                    <a:cubicBezTo>
                      <a:pt x="0" y="2272"/>
                      <a:pt x="501" y="3201"/>
                      <a:pt x="1427" y="3556"/>
                    </a:cubicBezTo>
                    <a:cubicBezTo>
                      <a:pt x="1673" y="3651"/>
                      <a:pt x="1922" y="3696"/>
                      <a:pt x="2162" y="3696"/>
                    </a:cubicBezTo>
                    <a:cubicBezTo>
                      <a:pt x="3128" y="3696"/>
                      <a:pt x="3945" y="2969"/>
                      <a:pt x="3831" y="1844"/>
                    </a:cubicBezTo>
                    <a:cubicBezTo>
                      <a:pt x="3743" y="717"/>
                      <a:pt x="2729" y="0"/>
                      <a:pt x="176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3" name="Google Shape;1303;p32"/>
              <p:cNvSpPr/>
              <p:nvPr/>
            </p:nvSpPr>
            <p:spPr>
              <a:xfrm>
                <a:off x="1760266" y="4687023"/>
                <a:ext cx="126452" cy="118322"/>
              </a:xfrm>
              <a:custGeom>
                <a:avLst/>
                <a:gdLst/>
                <a:ahLst/>
                <a:cxnLst/>
                <a:rect l="l" t="t" r="r" b="b"/>
                <a:pathLst>
                  <a:path w="3951" h="3697" extrusionOk="0">
                    <a:moveTo>
                      <a:pt x="1790" y="1"/>
                    </a:moveTo>
                    <a:cubicBezTo>
                      <a:pt x="1716" y="1"/>
                      <a:pt x="1643" y="5"/>
                      <a:pt x="1570" y="13"/>
                    </a:cubicBezTo>
                    <a:cubicBezTo>
                      <a:pt x="762" y="109"/>
                      <a:pt x="168" y="727"/>
                      <a:pt x="95" y="1464"/>
                    </a:cubicBezTo>
                    <a:cubicBezTo>
                      <a:pt x="0" y="2272"/>
                      <a:pt x="501" y="3201"/>
                      <a:pt x="1428" y="3557"/>
                    </a:cubicBezTo>
                    <a:cubicBezTo>
                      <a:pt x="1679" y="3652"/>
                      <a:pt x="1930" y="3696"/>
                      <a:pt x="2172" y="3696"/>
                    </a:cubicBezTo>
                    <a:cubicBezTo>
                      <a:pt x="3145" y="3696"/>
                      <a:pt x="3950" y="2969"/>
                      <a:pt x="3854" y="1844"/>
                    </a:cubicBezTo>
                    <a:cubicBezTo>
                      <a:pt x="3745" y="718"/>
                      <a:pt x="2751" y="1"/>
                      <a:pt x="179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32"/>
              <p:cNvSpPr/>
              <p:nvPr/>
            </p:nvSpPr>
            <p:spPr>
              <a:xfrm>
                <a:off x="4686959" y="4473875"/>
                <a:ext cx="80301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509" h="2332" extrusionOk="0">
                    <a:moveTo>
                      <a:pt x="1165" y="0"/>
                    </a:moveTo>
                    <a:cubicBezTo>
                      <a:pt x="1110" y="0"/>
                      <a:pt x="1054" y="4"/>
                      <a:pt x="999" y="12"/>
                    </a:cubicBezTo>
                    <a:cubicBezTo>
                      <a:pt x="501" y="60"/>
                      <a:pt x="120" y="463"/>
                      <a:pt x="73" y="916"/>
                    </a:cubicBezTo>
                    <a:cubicBezTo>
                      <a:pt x="0" y="1440"/>
                      <a:pt x="333" y="2011"/>
                      <a:pt x="904" y="2249"/>
                    </a:cubicBezTo>
                    <a:cubicBezTo>
                      <a:pt x="1063" y="2304"/>
                      <a:pt x="1221" y="2331"/>
                      <a:pt x="1373" y="2331"/>
                    </a:cubicBezTo>
                    <a:cubicBezTo>
                      <a:pt x="1996" y="2331"/>
                      <a:pt x="2508" y="1881"/>
                      <a:pt x="2451" y="1154"/>
                    </a:cubicBezTo>
                    <a:cubicBezTo>
                      <a:pt x="2385" y="458"/>
                      <a:pt x="1763" y="0"/>
                      <a:pt x="116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5" name="Google Shape;1305;p32"/>
              <p:cNvSpPr/>
              <p:nvPr/>
            </p:nvSpPr>
            <p:spPr>
              <a:xfrm>
                <a:off x="3420839" y="488666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29" y="1"/>
                    </a:moveTo>
                    <a:cubicBezTo>
                      <a:pt x="1086" y="1"/>
                      <a:pt x="1042" y="3"/>
                      <a:pt x="999" y="8"/>
                    </a:cubicBezTo>
                    <a:cubicBezTo>
                      <a:pt x="476" y="79"/>
                      <a:pt x="118" y="459"/>
                      <a:pt x="48" y="935"/>
                    </a:cubicBezTo>
                    <a:cubicBezTo>
                      <a:pt x="0" y="1436"/>
                      <a:pt x="309" y="2029"/>
                      <a:pt x="904" y="2244"/>
                    </a:cubicBezTo>
                    <a:cubicBezTo>
                      <a:pt x="1062" y="2307"/>
                      <a:pt x="1223" y="2336"/>
                      <a:pt x="1377" y="2336"/>
                    </a:cubicBezTo>
                    <a:cubicBezTo>
                      <a:pt x="1987" y="2336"/>
                      <a:pt x="2503" y="1876"/>
                      <a:pt x="2427" y="1173"/>
                    </a:cubicBezTo>
                    <a:cubicBezTo>
                      <a:pt x="2359" y="463"/>
                      <a:pt x="1734" y="1"/>
                      <a:pt x="112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6" name="Google Shape;1306;p32"/>
              <p:cNvSpPr/>
              <p:nvPr/>
            </p:nvSpPr>
            <p:spPr>
              <a:xfrm>
                <a:off x="2589432" y="4422828"/>
                <a:ext cx="79500" cy="74636"/>
              </a:xfrm>
              <a:custGeom>
                <a:avLst/>
                <a:gdLst/>
                <a:ahLst/>
                <a:cxnLst/>
                <a:rect l="l" t="t" r="r" b="b"/>
                <a:pathLst>
                  <a:path w="2484" h="2332" extrusionOk="0">
                    <a:moveTo>
                      <a:pt x="1145" y="0"/>
                    </a:moveTo>
                    <a:cubicBezTo>
                      <a:pt x="1088" y="0"/>
                      <a:pt x="1031" y="4"/>
                      <a:pt x="974" y="13"/>
                    </a:cubicBezTo>
                    <a:cubicBezTo>
                      <a:pt x="476" y="60"/>
                      <a:pt x="95" y="465"/>
                      <a:pt x="48" y="917"/>
                    </a:cubicBezTo>
                    <a:cubicBezTo>
                      <a:pt x="0" y="1440"/>
                      <a:pt x="308" y="2011"/>
                      <a:pt x="904" y="2249"/>
                    </a:cubicBezTo>
                    <a:cubicBezTo>
                      <a:pt x="1058" y="2305"/>
                      <a:pt x="1212" y="2331"/>
                      <a:pt x="1361" y="2331"/>
                    </a:cubicBezTo>
                    <a:cubicBezTo>
                      <a:pt x="1971" y="2331"/>
                      <a:pt x="2483" y="1881"/>
                      <a:pt x="2427" y="1154"/>
                    </a:cubicBezTo>
                    <a:cubicBezTo>
                      <a:pt x="2360" y="458"/>
                      <a:pt x="1757" y="0"/>
                      <a:pt x="114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7" name="Google Shape;1307;p32"/>
              <p:cNvSpPr/>
              <p:nvPr/>
            </p:nvSpPr>
            <p:spPr>
              <a:xfrm>
                <a:off x="4162410" y="4177836"/>
                <a:ext cx="80109" cy="74764"/>
              </a:xfrm>
              <a:custGeom>
                <a:avLst/>
                <a:gdLst/>
                <a:ahLst/>
                <a:cxnLst/>
                <a:rect l="l" t="t" r="r" b="b"/>
                <a:pathLst>
                  <a:path w="2503" h="2336" extrusionOk="0">
                    <a:moveTo>
                      <a:pt x="1132" y="0"/>
                    </a:moveTo>
                    <a:cubicBezTo>
                      <a:pt x="1087" y="0"/>
                      <a:pt x="1043" y="3"/>
                      <a:pt x="999" y="7"/>
                    </a:cubicBezTo>
                    <a:cubicBezTo>
                      <a:pt x="499" y="80"/>
                      <a:pt x="118" y="460"/>
                      <a:pt x="71" y="936"/>
                    </a:cubicBezTo>
                    <a:cubicBezTo>
                      <a:pt x="0" y="1435"/>
                      <a:pt x="333" y="2030"/>
                      <a:pt x="904" y="2244"/>
                    </a:cubicBezTo>
                    <a:cubicBezTo>
                      <a:pt x="1068" y="2306"/>
                      <a:pt x="1231" y="2336"/>
                      <a:pt x="1387" y="2336"/>
                    </a:cubicBezTo>
                    <a:cubicBezTo>
                      <a:pt x="2003" y="2336"/>
                      <a:pt x="2503" y="1875"/>
                      <a:pt x="2427" y="1174"/>
                    </a:cubicBezTo>
                    <a:cubicBezTo>
                      <a:pt x="2382" y="442"/>
                      <a:pt x="1738" y="0"/>
                      <a:pt x="113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8" name="Google Shape;1308;p32"/>
              <p:cNvSpPr/>
              <p:nvPr/>
            </p:nvSpPr>
            <p:spPr>
              <a:xfrm>
                <a:off x="3957550" y="4446063"/>
                <a:ext cx="205056" cy="191390"/>
              </a:xfrm>
              <a:custGeom>
                <a:avLst/>
                <a:gdLst/>
                <a:ahLst/>
                <a:cxnLst/>
                <a:rect l="l" t="t" r="r" b="b"/>
                <a:pathLst>
                  <a:path w="6407" h="5980" extrusionOk="0">
                    <a:moveTo>
                      <a:pt x="2928" y="0"/>
                    </a:moveTo>
                    <a:cubicBezTo>
                      <a:pt x="2800" y="0"/>
                      <a:pt x="2673" y="8"/>
                      <a:pt x="2547" y="25"/>
                    </a:cubicBezTo>
                    <a:cubicBezTo>
                      <a:pt x="1238" y="191"/>
                      <a:pt x="286" y="1190"/>
                      <a:pt x="144" y="2379"/>
                    </a:cubicBezTo>
                    <a:cubicBezTo>
                      <a:pt x="1" y="3689"/>
                      <a:pt x="834" y="5186"/>
                      <a:pt x="2332" y="5757"/>
                    </a:cubicBezTo>
                    <a:cubicBezTo>
                      <a:pt x="2733" y="5908"/>
                      <a:pt x="3137" y="5980"/>
                      <a:pt x="3525" y="5980"/>
                    </a:cubicBezTo>
                    <a:cubicBezTo>
                      <a:pt x="5095" y="5980"/>
                      <a:pt x="6406" y="4810"/>
                      <a:pt x="6234" y="2998"/>
                    </a:cubicBezTo>
                    <a:cubicBezTo>
                      <a:pt x="6081" y="1175"/>
                      <a:pt x="4466" y="0"/>
                      <a:pt x="2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9" name="Google Shape;1309;p32"/>
              <p:cNvSpPr/>
              <p:nvPr/>
            </p:nvSpPr>
            <p:spPr>
              <a:xfrm>
                <a:off x="792585" y="4462033"/>
                <a:ext cx="204384" cy="191038"/>
              </a:xfrm>
              <a:custGeom>
                <a:avLst/>
                <a:gdLst/>
                <a:ahLst/>
                <a:cxnLst/>
                <a:rect l="l" t="t" r="r" b="b"/>
                <a:pathLst>
                  <a:path w="6386" h="5969" extrusionOk="0">
                    <a:moveTo>
                      <a:pt x="2905" y="0"/>
                    </a:moveTo>
                    <a:cubicBezTo>
                      <a:pt x="2777" y="0"/>
                      <a:pt x="2649" y="8"/>
                      <a:pt x="2523" y="25"/>
                    </a:cubicBezTo>
                    <a:cubicBezTo>
                      <a:pt x="1238" y="167"/>
                      <a:pt x="286" y="1191"/>
                      <a:pt x="144" y="2381"/>
                    </a:cubicBezTo>
                    <a:cubicBezTo>
                      <a:pt x="1" y="3665"/>
                      <a:pt x="810" y="5188"/>
                      <a:pt x="2307" y="5734"/>
                    </a:cubicBezTo>
                    <a:cubicBezTo>
                      <a:pt x="2722" y="5893"/>
                      <a:pt x="3137" y="5968"/>
                      <a:pt x="3534" y="5968"/>
                    </a:cubicBezTo>
                    <a:cubicBezTo>
                      <a:pt x="5099" y="5968"/>
                      <a:pt x="6385" y="4801"/>
                      <a:pt x="6234" y="2999"/>
                    </a:cubicBezTo>
                    <a:cubicBezTo>
                      <a:pt x="6058" y="1174"/>
                      <a:pt x="4461" y="0"/>
                      <a:pt x="2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0" name="Google Shape;1310;p32"/>
              <p:cNvSpPr/>
              <p:nvPr/>
            </p:nvSpPr>
            <p:spPr>
              <a:xfrm>
                <a:off x="5525247" y="4282457"/>
                <a:ext cx="102960" cy="72587"/>
              </a:xfrm>
              <a:custGeom>
                <a:avLst/>
                <a:gdLst/>
                <a:ahLst/>
                <a:cxnLst/>
                <a:rect l="l" t="t" r="r" b="b"/>
                <a:pathLst>
                  <a:path w="3217" h="2268" extrusionOk="0">
                    <a:moveTo>
                      <a:pt x="1505" y="1"/>
                    </a:moveTo>
                    <a:cubicBezTo>
                      <a:pt x="1407" y="1"/>
                      <a:pt x="1309" y="8"/>
                      <a:pt x="1213" y="21"/>
                    </a:cubicBezTo>
                    <a:cubicBezTo>
                      <a:pt x="571" y="94"/>
                      <a:pt x="118" y="522"/>
                      <a:pt x="48" y="973"/>
                    </a:cubicBezTo>
                    <a:cubicBezTo>
                      <a:pt x="0" y="1473"/>
                      <a:pt x="429" y="2020"/>
                      <a:pt x="1190" y="2210"/>
                    </a:cubicBezTo>
                    <a:cubicBezTo>
                      <a:pt x="1357" y="2249"/>
                      <a:pt x="1524" y="2267"/>
                      <a:pt x="1686" y="2267"/>
                    </a:cubicBezTo>
                    <a:cubicBezTo>
                      <a:pt x="2516" y="2267"/>
                      <a:pt x="3216" y="1781"/>
                      <a:pt x="3116" y="1045"/>
                    </a:cubicBezTo>
                    <a:cubicBezTo>
                      <a:pt x="3011" y="392"/>
                      <a:pt x="2255" y="1"/>
                      <a:pt x="150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2"/>
              <p:cNvSpPr/>
              <p:nvPr/>
            </p:nvSpPr>
            <p:spPr>
              <a:xfrm>
                <a:off x="8809780" y="4798590"/>
                <a:ext cx="66250" cy="49512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7" extrusionOk="0">
                    <a:moveTo>
                      <a:pt x="1022" y="1"/>
                    </a:moveTo>
                    <a:cubicBezTo>
                      <a:pt x="451" y="1"/>
                      <a:pt x="0" y="357"/>
                      <a:pt x="0" y="785"/>
                    </a:cubicBezTo>
                    <a:cubicBezTo>
                      <a:pt x="0" y="1213"/>
                      <a:pt x="451" y="1546"/>
                      <a:pt x="1022" y="1546"/>
                    </a:cubicBezTo>
                    <a:cubicBezTo>
                      <a:pt x="1593" y="1546"/>
                      <a:pt x="2069" y="1213"/>
                      <a:pt x="2069" y="785"/>
                    </a:cubicBezTo>
                    <a:cubicBezTo>
                      <a:pt x="2069" y="357"/>
                      <a:pt x="1593" y="1"/>
                      <a:pt x="102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2"/>
              <p:cNvSpPr/>
              <p:nvPr/>
            </p:nvSpPr>
            <p:spPr>
              <a:xfrm>
                <a:off x="6464764" y="4274776"/>
                <a:ext cx="66250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6" extrusionOk="0">
                    <a:moveTo>
                      <a:pt x="1047" y="1"/>
                    </a:moveTo>
                    <a:cubicBezTo>
                      <a:pt x="452" y="1"/>
                      <a:pt x="1" y="334"/>
                      <a:pt x="1" y="762"/>
                    </a:cubicBezTo>
                    <a:cubicBezTo>
                      <a:pt x="1" y="1190"/>
                      <a:pt x="452" y="1546"/>
                      <a:pt x="1047" y="1546"/>
                    </a:cubicBezTo>
                    <a:cubicBezTo>
                      <a:pt x="1618" y="1546"/>
                      <a:pt x="2069" y="1190"/>
                      <a:pt x="2069" y="762"/>
                    </a:cubicBezTo>
                    <a:cubicBezTo>
                      <a:pt x="2069" y="334"/>
                      <a:pt x="1618" y="1"/>
                      <a:pt x="104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2"/>
              <p:cNvSpPr/>
              <p:nvPr/>
            </p:nvSpPr>
            <p:spPr>
              <a:xfrm>
                <a:off x="7357810" y="4865607"/>
                <a:ext cx="66314" cy="494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46" extrusionOk="0">
                    <a:moveTo>
                      <a:pt x="1025" y="0"/>
                    </a:moveTo>
                    <a:cubicBezTo>
                      <a:pt x="454" y="0"/>
                      <a:pt x="1" y="333"/>
                      <a:pt x="1" y="761"/>
                    </a:cubicBezTo>
                    <a:cubicBezTo>
                      <a:pt x="1" y="1190"/>
                      <a:pt x="454" y="1545"/>
                      <a:pt x="1025" y="1545"/>
                    </a:cubicBezTo>
                    <a:cubicBezTo>
                      <a:pt x="1596" y="1545"/>
                      <a:pt x="2071" y="1190"/>
                      <a:pt x="2071" y="761"/>
                    </a:cubicBezTo>
                    <a:cubicBezTo>
                      <a:pt x="2071" y="333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2"/>
              <p:cNvSpPr/>
              <p:nvPr/>
            </p:nvSpPr>
            <p:spPr>
              <a:xfrm>
                <a:off x="6272898" y="4714067"/>
                <a:ext cx="66250" cy="49544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548" extrusionOk="0">
                    <a:moveTo>
                      <a:pt x="1047" y="0"/>
                    </a:moveTo>
                    <a:cubicBezTo>
                      <a:pt x="476" y="0"/>
                      <a:pt x="1" y="358"/>
                      <a:pt x="1" y="786"/>
                    </a:cubicBezTo>
                    <a:cubicBezTo>
                      <a:pt x="1" y="1214"/>
                      <a:pt x="476" y="1547"/>
                      <a:pt x="1047" y="1547"/>
                    </a:cubicBezTo>
                    <a:cubicBezTo>
                      <a:pt x="1618" y="1547"/>
                      <a:pt x="2069" y="1214"/>
                      <a:pt x="2069" y="786"/>
                    </a:cubicBezTo>
                    <a:cubicBezTo>
                      <a:pt x="2069" y="358"/>
                      <a:pt x="1618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2"/>
              <p:cNvSpPr/>
              <p:nvPr/>
            </p:nvSpPr>
            <p:spPr>
              <a:xfrm>
                <a:off x="5101126" y="4819137"/>
                <a:ext cx="66314" cy="5028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71" extrusionOk="0">
                    <a:moveTo>
                      <a:pt x="1025" y="0"/>
                    </a:moveTo>
                    <a:cubicBezTo>
                      <a:pt x="454" y="0"/>
                      <a:pt x="1" y="358"/>
                      <a:pt x="1" y="786"/>
                    </a:cubicBezTo>
                    <a:cubicBezTo>
                      <a:pt x="1" y="1214"/>
                      <a:pt x="454" y="1570"/>
                      <a:pt x="1025" y="1570"/>
                    </a:cubicBezTo>
                    <a:cubicBezTo>
                      <a:pt x="1596" y="1570"/>
                      <a:pt x="2071" y="1214"/>
                      <a:pt x="2071" y="786"/>
                    </a:cubicBezTo>
                    <a:cubicBezTo>
                      <a:pt x="2071" y="358"/>
                      <a:pt x="1596" y="0"/>
                      <a:pt x="102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2"/>
              <p:cNvSpPr/>
              <p:nvPr/>
            </p:nvSpPr>
            <p:spPr>
              <a:xfrm>
                <a:off x="6908599" y="4800126"/>
                <a:ext cx="104400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62" h="2450" extrusionOk="0">
                    <a:moveTo>
                      <a:pt x="1643" y="0"/>
                    </a:moveTo>
                    <a:cubicBezTo>
                      <a:pt x="739" y="0"/>
                      <a:pt x="1" y="546"/>
                      <a:pt x="1" y="1213"/>
                    </a:cubicBezTo>
                    <a:cubicBezTo>
                      <a:pt x="1" y="1903"/>
                      <a:pt x="739" y="2450"/>
                      <a:pt x="1643" y="2450"/>
                    </a:cubicBezTo>
                    <a:cubicBezTo>
                      <a:pt x="2547" y="2450"/>
                      <a:pt x="3261" y="1903"/>
                      <a:pt x="3261" y="1213"/>
                    </a:cubicBezTo>
                    <a:cubicBezTo>
                      <a:pt x="3261" y="546"/>
                      <a:pt x="2547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2"/>
              <p:cNvSpPr/>
              <p:nvPr/>
            </p:nvSpPr>
            <p:spPr>
              <a:xfrm>
                <a:off x="8085683" y="4899083"/>
                <a:ext cx="105104" cy="78444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1" extrusionOk="0">
                    <a:moveTo>
                      <a:pt x="1643" y="1"/>
                    </a:moveTo>
                    <a:cubicBezTo>
                      <a:pt x="739" y="1"/>
                      <a:pt x="1" y="547"/>
                      <a:pt x="1" y="1238"/>
                    </a:cubicBezTo>
                    <a:cubicBezTo>
                      <a:pt x="1" y="1904"/>
                      <a:pt x="739" y="2450"/>
                      <a:pt x="1643" y="2450"/>
                    </a:cubicBezTo>
                    <a:cubicBezTo>
                      <a:pt x="2547" y="2450"/>
                      <a:pt x="3283" y="1904"/>
                      <a:pt x="3283" y="1238"/>
                    </a:cubicBezTo>
                    <a:cubicBezTo>
                      <a:pt x="3283" y="547"/>
                      <a:pt x="2547" y="1"/>
                      <a:pt x="164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2"/>
              <p:cNvSpPr/>
              <p:nvPr/>
            </p:nvSpPr>
            <p:spPr>
              <a:xfrm>
                <a:off x="8627035" y="4373766"/>
                <a:ext cx="1051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84" h="2450" extrusionOk="0">
                    <a:moveTo>
                      <a:pt x="1641" y="0"/>
                    </a:moveTo>
                    <a:cubicBezTo>
                      <a:pt x="737" y="0"/>
                      <a:pt x="1" y="546"/>
                      <a:pt x="1" y="1212"/>
                    </a:cubicBezTo>
                    <a:cubicBezTo>
                      <a:pt x="1" y="1903"/>
                      <a:pt x="737" y="2450"/>
                      <a:pt x="1641" y="2450"/>
                    </a:cubicBezTo>
                    <a:cubicBezTo>
                      <a:pt x="2545" y="2450"/>
                      <a:pt x="3284" y="1903"/>
                      <a:pt x="3284" y="1212"/>
                    </a:cubicBezTo>
                    <a:cubicBezTo>
                      <a:pt x="3284" y="546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2"/>
              <p:cNvSpPr/>
              <p:nvPr/>
            </p:nvSpPr>
            <p:spPr>
              <a:xfrm>
                <a:off x="6830220" y="4455985"/>
                <a:ext cx="104304" cy="78412"/>
              </a:xfrm>
              <a:custGeom>
                <a:avLst/>
                <a:gdLst/>
                <a:ahLst/>
                <a:cxnLst/>
                <a:rect l="l" t="t" r="r" b="b"/>
                <a:pathLst>
                  <a:path w="3259" h="2450" extrusionOk="0">
                    <a:moveTo>
                      <a:pt x="1641" y="0"/>
                    </a:moveTo>
                    <a:cubicBezTo>
                      <a:pt x="737" y="0"/>
                      <a:pt x="1" y="547"/>
                      <a:pt x="1" y="1213"/>
                    </a:cubicBezTo>
                    <a:cubicBezTo>
                      <a:pt x="1" y="1904"/>
                      <a:pt x="737" y="2450"/>
                      <a:pt x="1641" y="2450"/>
                    </a:cubicBezTo>
                    <a:cubicBezTo>
                      <a:pt x="2545" y="2450"/>
                      <a:pt x="3259" y="1904"/>
                      <a:pt x="3259" y="1213"/>
                    </a:cubicBezTo>
                    <a:cubicBezTo>
                      <a:pt x="3259" y="547"/>
                      <a:pt x="2545" y="0"/>
                      <a:pt x="164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20" name="Google Shape;1320;p32"/>
          <p:cNvSpPr/>
          <p:nvPr/>
        </p:nvSpPr>
        <p:spPr>
          <a:xfrm>
            <a:off x="3544575" y="377032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1" name="Google Shape;1321;p32"/>
          <p:cNvSpPr/>
          <p:nvPr/>
        </p:nvSpPr>
        <p:spPr>
          <a:xfrm rot="-5244311">
            <a:off x="-253943" y="505206"/>
            <a:ext cx="755032" cy="77948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2" name="Google Shape;1322;p32"/>
          <p:cNvSpPr/>
          <p:nvPr/>
        </p:nvSpPr>
        <p:spPr>
          <a:xfrm rot="7395545">
            <a:off x="7526819" y="-402301"/>
            <a:ext cx="809349" cy="77938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3" name="Google Shape;1323;p32"/>
          <p:cNvSpPr/>
          <p:nvPr/>
        </p:nvSpPr>
        <p:spPr>
          <a:xfrm rot="8749925" flipH="1">
            <a:off x="8801235" y="845958"/>
            <a:ext cx="564583" cy="582912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dk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5" name="Google Shape;1325;p33"/>
          <p:cNvGrpSpPr/>
          <p:nvPr/>
        </p:nvGrpSpPr>
        <p:grpSpPr>
          <a:xfrm flipH="1">
            <a:off x="-77029" y="3040211"/>
            <a:ext cx="11742629" cy="2711336"/>
            <a:chOff x="0" y="3548340"/>
            <a:chExt cx="9143925" cy="2111303"/>
          </a:xfrm>
        </p:grpSpPr>
        <p:sp>
          <p:nvSpPr>
            <p:cNvPr id="1326" name="Google Shape;1326;p33"/>
            <p:cNvSpPr/>
            <p:nvPr/>
          </p:nvSpPr>
          <p:spPr>
            <a:xfrm>
              <a:off x="0" y="3794637"/>
              <a:ext cx="9143925" cy="1865001"/>
            </a:xfrm>
            <a:custGeom>
              <a:avLst/>
              <a:gdLst/>
              <a:ahLst/>
              <a:cxnLst/>
              <a:rect l="l" t="t" r="r" b="b"/>
              <a:pathLst>
                <a:path w="281265" h="57367" extrusionOk="0">
                  <a:moveTo>
                    <a:pt x="241021" y="1"/>
                  </a:moveTo>
                  <a:cubicBezTo>
                    <a:pt x="236947" y="1"/>
                    <a:pt x="230623" y="1060"/>
                    <a:pt x="222077" y="4173"/>
                  </a:cubicBezTo>
                  <a:cubicBezTo>
                    <a:pt x="207017" y="9692"/>
                    <a:pt x="180135" y="32197"/>
                    <a:pt x="151945" y="32888"/>
                  </a:cubicBezTo>
                  <a:cubicBezTo>
                    <a:pt x="151500" y="32898"/>
                    <a:pt x="151050" y="32903"/>
                    <a:pt x="150595" y="32903"/>
                  </a:cubicBezTo>
                  <a:cubicBezTo>
                    <a:pt x="122228" y="32903"/>
                    <a:pt x="74922" y="12761"/>
                    <a:pt x="56169" y="8312"/>
                  </a:cubicBezTo>
                  <a:cubicBezTo>
                    <a:pt x="46209" y="5945"/>
                    <a:pt x="37246" y="5110"/>
                    <a:pt x="29555" y="5110"/>
                  </a:cubicBezTo>
                  <a:cubicBezTo>
                    <a:pt x="11123" y="5110"/>
                    <a:pt x="1" y="9907"/>
                    <a:pt x="1" y="9907"/>
                  </a:cubicBezTo>
                  <a:lnTo>
                    <a:pt x="1" y="49087"/>
                  </a:lnTo>
                  <a:lnTo>
                    <a:pt x="96" y="49087"/>
                  </a:lnTo>
                  <a:lnTo>
                    <a:pt x="96" y="57366"/>
                  </a:lnTo>
                  <a:lnTo>
                    <a:pt x="278719" y="57366"/>
                  </a:lnTo>
                  <a:cubicBezTo>
                    <a:pt x="278719" y="57366"/>
                    <a:pt x="281265" y="18186"/>
                    <a:pt x="277815" y="11976"/>
                  </a:cubicBezTo>
                  <a:cubicBezTo>
                    <a:pt x="274366" y="5791"/>
                    <a:pt x="264255" y="5791"/>
                    <a:pt x="264255" y="5791"/>
                  </a:cubicBezTo>
                  <a:cubicBezTo>
                    <a:pt x="262126" y="4387"/>
                    <a:pt x="258780" y="3952"/>
                    <a:pt x="255452" y="3952"/>
                  </a:cubicBezTo>
                  <a:cubicBezTo>
                    <a:pt x="250040" y="3952"/>
                    <a:pt x="244677" y="5102"/>
                    <a:pt x="244677" y="5102"/>
                  </a:cubicBezTo>
                  <a:cubicBezTo>
                    <a:pt x="244677" y="5102"/>
                    <a:pt x="247484" y="3269"/>
                    <a:pt x="246412" y="1413"/>
                  </a:cubicBezTo>
                  <a:cubicBezTo>
                    <a:pt x="245938" y="620"/>
                    <a:pt x="244137" y="1"/>
                    <a:pt x="241021" y="1"/>
                  </a:cubicBezTo>
                  <a:close/>
                </a:path>
              </a:pathLst>
            </a:custGeom>
            <a:solidFill>
              <a:srgbClr val="AAE4E9">
                <a:alpha val="263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3"/>
            <p:cNvSpPr/>
            <p:nvPr/>
          </p:nvSpPr>
          <p:spPr>
            <a:xfrm>
              <a:off x="3088" y="4329366"/>
              <a:ext cx="3728637" cy="1330277"/>
            </a:xfrm>
            <a:custGeom>
              <a:avLst/>
              <a:gdLst/>
              <a:ahLst/>
              <a:cxnLst/>
              <a:rect l="l" t="t" r="r" b="b"/>
              <a:pathLst>
                <a:path w="114692" h="40919" extrusionOk="0">
                  <a:moveTo>
                    <a:pt x="87118" y="1738"/>
                  </a:moveTo>
                  <a:cubicBezTo>
                    <a:pt x="63566" y="7352"/>
                    <a:pt x="49150" y="0"/>
                    <a:pt x="21769" y="14394"/>
                  </a:cubicBezTo>
                  <a:cubicBezTo>
                    <a:pt x="13228" y="18889"/>
                    <a:pt x="6186" y="27929"/>
                    <a:pt x="1" y="35114"/>
                  </a:cubicBezTo>
                  <a:lnTo>
                    <a:pt x="1" y="40918"/>
                  </a:lnTo>
                  <a:lnTo>
                    <a:pt x="53480" y="40918"/>
                  </a:lnTo>
                  <a:cubicBezTo>
                    <a:pt x="62377" y="24814"/>
                    <a:pt x="105912" y="18153"/>
                    <a:pt x="114691" y="10302"/>
                  </a:cubicBezTo>
                  <a:cubicBezTo>
                    <a:pt x="105341" y="7733"/>
                    <a:pt x="95873" y="4663"/>
                    <a:pt x="87118" y="1738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3"/>
            <p:cNvSpPr/>
            <p:nvPr/>
          </p:nvSpPr>
          <p:spPr>
            <a:xfrm>
              <a:off x="0" y="3794377"/>
              <a:ext cx="9031766" cy="1126634"/>
            </a:xfrm>
            <a:custGeom>
              <a:avLst/>
              <a:gdLst/>
              <a:ahLst/>
              <a:cxnLst/>
              <a:rect l="l" t="t" r="r" b="b"/>
              <a:pathLst>
                <a:path w="277815" h="34655" extrusionOk="0">
                  <a:moveTo>
                    <a:pt x="240997" y="1"/>
                  </a:moveTo>
                  <a:cubicBezTo>
                    <a:pt x="236921" y="1"/>
                    <a:pt x="230606" y="1060"/>
                    <a:pt x="222077" y="4181"/>
                  </a:cubicBezTo>
                  <a:cubicBezTo>
                    <a:pt x="207017" y="9700"/>
                    <a:pt x="180135" y="32205"/>
                    <a:pt x="151945" y="32896"/>
                  </a:cubicBezTo>
                  <a:cubicBezTo>
                    <a:pt x="151500" y="32906"/>
                    <a:pt x="151050" y="32911"/>
                    <a:pt x="150595" y="32911"/>
                  </a:cubicBezTo>
                  <a:cubicBezTo>
                    <a:pt x="122228" y="32911"/>
                    <a:pt x="74922" y="12769"/>
                    <a:pt x="56169" y="8320"/>
                  </a:cubicBezTo>
                  <a:cubicBezTo>
                    <a:pt x="46209" y="5953"/>
                    <a:pt x="37246" y="5118"/>
                    <a:pt x="29555" y="5118"/>
                  </a:cubicBezTo>
                  <a:cubicBezTo>
                    <a:pt x="11123" y="5118"/>
                    <a:pt x="1" y="9915"/>
                    <a:pt x="1" y="9915"/>
                  </a:cubicBezTo>
                  <a:lnTo>
                    <a:pt x="1" y="18479"/>
                  </a:lnTo>
                  <a:cubicBezTo>
                    <a:pt x="3072" y="17474"/>
                    <a:pt x="21567" y="11801"/>
                    <a:pt x="42063" y="11801"/>
                  </a:cubicBezTo>
                  <a:cubicBezTo>
                    <a:pt x="47288" y="11801"/>
                    <a:pt x="52642" y="12170"/>
                    <a:pt x="57904" y="13078"/>
                  </a:cubicBezTo>
                  <a:cubicBezTo>
                    <a:pt x="81580" y="17183"/>
                    <a:pt x="114310" y="34654"/>
                    <a:pt x="147318" y="34654"/>
                  </a:cubicBezTo>
                  <a:cubicBezTo>
                    <a:pt x="153150" y="34654"/>
                    <a:pt x="158991" y="34109"/>
                    <a:pt x="164792" y="32848"/>
                  </a:cubicBezTo>
                  <a:cubicBezTo>
                    <a:pt x="188081" y="27780"/>
                    <a:pt x="212466" y="13864"/>
                    <a:pt x="223885" y="9224"/>
                  </a:cubicBezTo>
                  <a:cubicBezTo>
                    <a:pt x="229549" y="6916"/>
                    <a:pt x="232801" y="6127"/>
                    <a:pt x="234674" y="6127"/>
                  </a:cubicBezTo>
                  <a:cubicBezTo>
                    <a:pt x="238286" y="6127"/>
                    <a:pt x="236780" y="9059"/>
                    <a:pt x="237563" y="9700"/>
                  </a:cubicBezTo>
                  <a:cubicBezTo>
                    <a:pt x="237670" y="9786"/>
                    <a:pt x="237850" y="9826"/>
                    <a:pt x="238098" y="9826"/>
                  </a:cubicBezTo>
                  <a:cubicBezTo>
                    <a:pt x="240467" y="9826"/>
                    <a:pt x="248987" y="6253"/>
                    <a:pt x="258600" y="6253"/>
                  </a:cubicBezTo>
                  <a:cubicBezTo>
                    <a:pt x="259353" y="6253"/>
                    <a:pt x="260113" y="6275"/>
                    <a:pt x="260876" y="6322"/>
                  </a:cubicBezTo>
                  <a:cubicBezTo>
                    <a:pt x="272391" y="7060"/>
                    <a:pt x="277815" y="11984"/>
                    <a:pt x="277815" y="11984"/>
                  </a:cubicBezTo>
                  <a:cubicBezTo>
                    <a:pt x="274366" y="5799"/>
                    <a:pt x="264255" y="5799"/>
                    <a:pt x="264255" y="5799"/>
                  </a:cubicBezTo>
                  <a:cubicBezTo>
                    <a:pt x="262126" y="4395"/>
                    <a:pt x="258780" y="3960"/>
                    <a:pt x="255452" y="3960"/>
                  </a:cubicBezTo>
                  <a:cubicBezTo>
                    <a:pt x="250040" y="3960"/>
                    <a:pt x="244677" y="5110"/>
                    <a:pt x="244677" y="5110"/>
                  </a:cubicBezTo>
                  <a:cubicBezTo>
                    <a:pt x="244677" y="5110"/>
                    <a:pt x="247484" y="3277"/>
                    <a:pt x="246412" y="1421"/>
                  </a:cubicBezTo>
                  <a:cubicBezTo>
                    <a:pt x="245937" y="626"/>
                    <a:pt x="244128" y="1"/>
                    <a:pt x="240997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>
              <a:off x="935093" y="4170293"/>
              <a:ext cx="4700718" cy="894643"/>
            </a:xfrm>
            <a:custGeom>
              <a:avLst/>
              <a:gdLst/>
              <a:ahLst/>
              <a:cxnLst/>
              <a:rect l="l" t="t" r="r" b="b"/>
              <a:pathLst>
                <a:path w="144593" h="27519" extrusionOk="0">
                  <a:moveTo>
                    <a:pt x="7585" y="1"/>
                  </a:moveTo>
                  <a:cubicBezTo>
                    <a:pt x="4818" y="1"/>
                    <a:pt x="2354" y="160"/>
                    <a:pt x="0" y="303"/>
                  </a:cubicBezTo>
                  <a:cubicBezTo>
                    <a:pt x="0" y="303"/>
                    <a:pt x="97" y="301"/>
                    <a:pt x="286" y="301"/>
                  </a:cubicBezTo>
                  <a:cubicBezTo>
                    <a:pt x="3123" y="301"/>
                    <a:pt x="26821" y="761"/>
                    <a:pt x="57714" y="15503"/>
                  </a:cubicBezTo>
                  <a:cubicBezTo>
                    <a:pt x="76846" y="24636"/>
                    <a:pt x="93682" y="27518"/>
                    <a:pt x="107313" y="27518"/>
                  </a:cubicBezTo>
                  <a:cubicBezTo>
                    <a:pt x="130648" y="27518"/>
                    <a:pt x="144592" y="19072"/>
                    <a:pt x="144593" y="19072"/>
                  </a:cubicBezTo>
                  <a:lnTo>
                    <a:pt x="144593" y="19072"/>
                  </a:lnTo>
                  <a:cubicBezTo>
                    <a:pt x="131330" y="22348"/>
                    <a:pt x="118848" y="23783"/>
                    <a:pt x="107241" y="23783"/>
                  </a:cubicBezTo>
                  <a:cubicBezTo>
                    <a:pt x="87329" y="23783"/>
                    <a:pt x="69993" y="19560"/>
                    <a:pt x="55715" y="13172"/>
                  </a:cubicBezTo>
                  <a:cubicBezTo>
                    <a:pt x="30571" y="1931"/>
                    <a:pt x="17237" y="1"/>
                    <a:pt x="7585" y="1"/>
                  </a:cubicBezTo>
                  <a:close/>
                </a:path>
              </a:pathLst>
            </a:custGeom>
            <a:solidFill>
              <a:srgbClr val="AAE4E9">
                <a:alpha val="286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0" name="Google Shape;1330;p33"/>
            <p:cNvGrpSpPr/>
            <p:nvPr/>
          </p:nvGrpSpPr>
          <p:grpSpPr>
            <a:xfrm>
              <a:off x="157025" y="3548340"/>
              <a:ext cx="8727868" cy="2000746"/>
              <a:chOff x="157025" y="3548340"/>
              <a:chExt cx="8727868" cy="2000746"/>
            </a:xfrm>
          </p:grpSpPr>
          <p:sp>
            <p:nvSpPr>
              <p:cNvPr id="1331" name="Google Shape;1331;p33"/>
              <p:cNvSpPr/>
              <p:nvPr/>
            </p:nvSpPr>
            <p:spPr>
              <a:xfrm>
                <a:off x="1223524" y="5098136"/>
                <a:ext cx="59623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761" extrusionOk="0">
                    <a:moveTo>
                      <a:pt x="1047" y="0"/>
                    </a:moveTo>
                    <a:cubicBezTo>
                      <a:pt x="572" y="0"/>
                      <a:pt x="143" y="405"/>
                      <a:pt x="73" y="881"/>
                    </a:cubicBezTo>
                    <a:cubicBezTo>
                      <a:pt x="1" y="1357"/>
                      <a:pt x="311" y="1760"/>
                      <a:pt x="762" y="1760"/>
                    </a:cubicBezTo>
                    <a:cubicBezTo>
                      <a:pt x="1238" y="1760"/>
                      <a:pt x="1666" y="1357"/>
                      <a:pt x="1738" y="881"/>
                    </a:cubicBezTo>
                    <a:cubicBezTo>
                      <a:pt x="1833" y="405"/>
                      <a:pt x="1500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1839951" y="5197130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5"/>
                      <a:pt x="71" y="881"/>
                    </a:cubicBezTo>
                    <a:cubicBezTo>
                      <a:pt x="1" y="1357"/>
                      <a:pt x="382" y="1760"/>
                      <a:pt x="905" y="1760"/>
                    </a:cubicBezTo>
                    <a:cubicBezTo>
                      <a:pt x="1428" y="1760"/>
                      <a:pt x="1927" y="1357"/>
                      <a:pt x="1999" y="881"/>
                    </a:cubicBezTo>
                    <a:cubicBezTo>
                      <a:pt x="2070" y="405"/>
                      <a:pt x="1714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2192622" y="4978271"/>
                <a:ext cx="79682" cy="75033"/>
              </a:xfrm>
              <a:custGeom>
                <a:avLst/>
                <a:gdLst/>
                <a:ahLst/>
                <a:cxnLst/>
                <a:rect l="l" t="t" r="r" b="b"/>
                <a:pathLst>
                  <a:path w="2451" h="2308" extrusionOk="0">
                    <a:moveTo>
                      <a:pt x="1404" y="1"/>
                    </a:moveTo>
                    <a:cubicBezTo>
                      <a:pt x="785" y="1"/>
                      <a:pt x="214" y="524"/>
                      <a:pt x="96" y="1165"/>
                    </a:cubicBezTo>
                    <a:cubicBezTo>
                      <a:pt x="1" y="1809"/>
                      <a:pt x="429" y="2307"/>
                      <a:pt x="1048" y="2307"/>
                    </a:cubicBezTo>
                    <a:cubicBezTo>
                      <a:pt x="1666" y="2307"/>
                      <a:pt x="2237" y="1809"/>
                      <a:pt x="2355" y="1165"/>
                    </a:cubicBezTo>
                    <a:cubicBezTo>
                      <a:pt x="2450" y="524"/>
                      <a:pt x="2022" y="1"/>
                      <a:pt x="140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2279262" y="5407472"/>
                <a:ext cx="51073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11" extrusionOk="0">
                    <a:moveTo>
                      <a:pt x="880" y="1"/>
                    </a:moveTo>
                    <a:cubicBezTo>
                      <a:pt x="499" y="1"/>
                      <a:pt x="118" y="286"/>
                      <a:pt x="71" y="644"/>
                    </a:cubicBezTo>
                    <a:cubicBezTo>
                      <a:pt x="0" y="1000"/>
                      <a:pt x="286" y="1310"/>
                      <a:pt x="689" y="1310"/>
                    </a:cubicBezTo>
                    <a:cubicBezTo>
                      <a:pt x="1095" y="1310"/>
                      <a:pt x="1451" y="1000"/>
                      <a:pt x="1498" y="644"/>
                    </a:cubicBezTo>
                    <a:cubicBezTo>
                      <a:pt x="1570" y="286"/>
                      <a:pt x="1285" y="1"/>
                      <a:pt x="88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538305" y="5463974"/>
                <a:ext cx="9518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928" h="2332" extrusionOk="0">
                    <a:moveTo>
                      <a:pt x="1643" y="0"/>
                    </a:moveTo>
                    <a:cubicBezTo>
                      <a:pt x="881" y="0"/>
                      <a:pt x="191" y="524"/>
                      <a:pt x="95" y="1165"/>
                    </a:cubicBezTo>
                    <a:cubicBezTo>
                      <a:pt x="0" y="1808"/>
                      <a:pt x="524" y="2332"/>
                      <a:pt x="1262" y="2332"/>
                    </a:cubicBezTo>
                    <a:cubicBezTo>
                      <a:pt x="2023" y="2332"/>
                      <a:pt x="2712" y="1808"/>
                      <a:pt x="2807" y="1165"/>
                    </a:cubicBezTo>
                    <a:cubicBezTo>
                      <a:pt x="2927" y="524"/>
                      <a:pt x="2404" y="0"/>
                      <a:pt x="164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550659" y="4577647"/>
                <a:ext cx="118401" cy="103674"/>
              </a:xfrm>
              <a:custGeom>
                <a:avLst/>
                <a:gdLst/>
                <a:ahLst/>
                <a:cxnLst/>
                <a:rect l="l" t="t" r="r" b="b"/>
                <a:pathLst>
                  <a:path w="3642" h="3189" extrusionOk="0">
                    <a:moveTo>
                      <a:pt x="2072" y="1"/>
                    </a:moveTo>
                    <a:cubicBezTo>
                      <a:pt x="1143" y="1"/>
                      <a:pt x="264" y="714"/>
                      <a:pt x="144" y="1594"/>
                    </a:cubicBezTo>
                    <a:cubicBezTo>
                      <a:pt x="1" y="2475"/>
                      <a:pt x="644" y="3188"/>
                      <a:pt x="1571" y="3188"/>
                    </a:cubicBezTo>
                    <a:cubicBezTo>
                      <a:pt x="2500" y="3188"/>
                      <a:pt x="3356" y="2475"/>
                      <a:pt x="3499" y="1594"/>
                    </a:cubicBezTo>
                    <a:cubicBezTo>
                      <a:pt x="3642" y="714"/>
                      <a:pt x="2998" y="1"/>
                      <a:pt x="20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1022448" y="4463926"/>
                <a:ext cx="67361" cy="51886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596" extrusionOk="0">
                    <a:moveTo>
                      <a:pt x="1167" y="1"/>
                    </a:moveTo>
                    <a:cubicBezTo>
                      <a:pt x="619" y="1"/>
                      <a:pt x="143" y="358"/>
                      <a:pt x="73" y="810"/>
                    </a:cubicBezTo>
                    <a:cubicBezTo>
                      <a:pt x="0" y="1238"/>
                      <a:pt x="381" y="1596"/>
                      <a:pt x="904" y="1596"/>
                    </a:cubicBezTo>
                    <a:cubicBezTo>
                      <a:pt x="1428" y="1596"/>
                      <a:pt x="1928" y="1238"/>
                      <a:pt x="1999" y="810"/>
                    </a:cubicBezTo>
                    <a:cubicBezTo>
                      <a:pt x="2071" y="358"/>
                      <a:pt x="1690" y="1"/>
                      <a:pt x="116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1288512" y="4294580"/>
                <a:ext cx="133844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4117" h="3046" extrusionOk="0">
                    <a:moveTo>
                      <a:pt x="2284" y="1"/>
                    </a:moveTo>
                    <a:cubicBezTo>
                      <a:pt x="1237" y="1"/>
                      <a:pt x="263" y="667"/>
                      <a:pt x="120" y="1523"/>
                    </a:cubicBezTo>
                    <a:cubicBezTo>
                      <a:pt x="0" y="2355"/>
                      <a:pt x="738" y="3046"/>
                      <a:pt x="1808" y="3046"/>
                    </a:cubicBezTo>
                    <a:cubicBezTo>
                      <a:pt x="2880" y="3046"/>
                      <a:pt x="3831" y="2355"/>
                      <a:pt x="3974" y="1523"/>
                    </a:cubicBezTo>
                    <a:cubicBezTo>
                      <a:pt x="4117" y="667"/>
                      <a:pt x="3355" y="1"/>
                      <a:pt x="2284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2632681" y="5194822"/>
                <a:ext cx="129227" cy="113687"/>
              </a:xfrm>
              <a:custGeom>
                <a:avLst/>
                <a:gdLst/>
                <a:ahLst/>
                <a:cxnLst/>
                <a:rect l="l" t="t" r="r" b="b"/>
                <a:pathLst>
                  <a:path w="3975" h="3497" extrusionOk="0">
                    <a:moveTo>
                      <a:pt x="2261" y="1"/>
                    </a:moveTo>
                    <a:cubicBezTo>
                      <a:pt x="1237" y="1"/>
                      <a:pt x="310" y="785"/>
                      <a:pt x="143" y="1761"/>
                    </a:cubicBezTo>
                    <a:cubicBezTo>
                      <a:pt x="0" y="2713"/>
                      <a:pt x="691" y="3497"/>
                      <a:pt x="1713" y="3497"/>
                    </a:cubicBezTo>
                    <a:cubicBezTo>
                      <a:pt x="2737" y="3497"/>
                      <a:pt x="3689" y="2713"/>
                      <a:pt x="3831" y="1761"/>
                    </a:cubicBezTo>
                    <a:cubicBezTo>
                      <a:pt x="3974" y="785"/>
                      <a:pt x="3283" y="1"/>
                      <a:pt x="226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2868576" y="5487187"/>
                <a:ext cx="78122" cy="61899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1904" extrusionOk="0">
                    <a:moveTo>
                      <a:pt x="1356" y="0"/>
                    </a:moveTo>
                    <a:cubicBezTo>
                      <a:pt x="737" y="0"/>
                      <a:pt x="167" y="428"/>
                      <a:pt x="71" y="952"/>
                    </a:cubicBezTo>
                    <a:cubicBezTo>
                      <a:pt x="1" y="1475"/>
                      <a:pt x="429" y="1903"/>
                      <a:pt x="1048" y="1903"/>
                    </a:cubicBezTo>
                    <a:cubicBezTo>
                      <a:pt x="1666" y="1903"/>
                      <a:pt x="2237" y="1475"/>
                      <a:pt x="2332" y="952"/>
                    </a:cubicBezTo>
                    <a:cubicBezTo>
                      <a:pt x="2403" y="428"/>
                      <a:pt x="1975" y="0"/>
                      <a:pt x="135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3065035" y="5030060"/>
                <a:ext cx="73473" cy="65800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024" extrusionOk="0">
                    <a:moveTo>
                      <a:pt x="1308" y="1"/>
                    </a:moveTo>
                    <a:cubicBezTo>
                      <a:pt x="737" y="1"/>
                      <a:pt x="191" y="453"/>
                      <a:pt x="96" y="1024"/>
                    </a:cubicBezTo>
                    <a:cubicBezTo>
                      <a:pt x="0" y="1571"/>
                      <a:pt x="404" y="2024"/>
                      <a:pt x="975" y="2024"/>
                    </a:cubicBezTo>
                    <a:cubicBezTo>
                      <a:pt x="1546" y="2024"/>
                      <a:pt x="2094" y="1571"/>
                      <a:pt x="2189" y="1024"/>
                    </a:cubicBezTo>
                    <a:cubicBezTo>
                      <a:pt x="2260" y="453"/>
                      <a:pt x="1879" y="1"/>
                      <a:pt x="130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4116060" y="5086563"/>
                <a:ext cx="111412" cy="85079"/>
              </a:xfrm>
              <a:custGeom>
                <a:avLst/>
                <a:gdLst/>
                <a:ahLst/>
                <a:cxnLst/>
                <a:rect l="l" t="t" r="r" b="b"/>
                <a:pathLst>
                  <a:path w="3427" h="2617" extrusionOk="0">
                    <a:moveTo>
                      <a:pt x="1928" y="0"/>
                    </a:moveTo>
                    <a:cubicBezTo>
                      <a:pt x="1047" y="0"/>
                      <a:pt x="238" y="594"/>
                      <a:pt x="120" y="1308"/>
                    </a:cubicBezTo>
                    <a:cubicBezTo>
                      <a:pt x="0" y="2021"/>
                      <a:pt x="619" y="2617"/>
                      <a:pt x="1500" y="2617"/>
                    </a:cubicBezTo>
                    <a:cubicBezTo>
                      <a:pt x="2404" y="2617"/>
                      <a:pt x="3213" y="2021"/>
                      <a:pt x="3331" y="1308"/>
                    </a:cubicBezTo>
                    <a:cubicBezTo>
                      <a:pt x="3426" y="594"/>
                      <a:pt x="2808" y="0"/>
                      <a:pt x="192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5181064" y="5025411"/>
                <a:ext cx="117589" cy="99025"/>
              </a:xfrm>
              <a:custGeom>
                <a:avLst/>
                <a:gdLst/>
                <a:ahLst/>
                <a:cxnLst/>
                <a:rect l="l" t="t" r="r" b="b"/>
                <a:pathLst>
                  <a:path w="3617" h="3046" extrusionOk="0">
                    <a:moveTo>
                      <a:pt x="2046" y="1"/>
                    </a:moveTo>
                    <a:cubicBezTo>
                      <a:pt x="1118" y="1"/>
                      <a:pt x="261" y="692"/>
                      <a:pt x="119" y="1523"/>
                    </a:cubicBezTo>
                    <a:cubicBezTo>
                      <a:pt x="1" y="2357"/>
                      <a:pt x="642" y="3046"/>
                      <a:pt x="1571" y="3046"/>
                    </a:cubicBezTo>
                    <a:cubicBezTo>
                      <a:pt x="2498" y="3046"/>
                      <a:pt x="3354" y="2357"/>
                      <a:pt x="3497" y="1523"/>
                    </a:cubicBezTo>
                    <a:cubicBezTo>
                      <a:pt x="3617" y="692"/>
                      <a:pt x="2973" y="1"/>
                      <a:pt x="204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5260681" y="5275252"/>
                <a:ext cx="57283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762" h="1737" extrusionOk="0">
                    <a:moveTo>
                      <a:pt x="1025" y="1"/>
                    </a:moveTo>
                    <a:cubicBezTo>
                      <a:pt x="597" y="1"/>
                      <a:pt x="168" y="381"/>
                      <a:pt x="96" y="880"/>
                    </a:cubicBezTo>
                    <a:cubicBezTo>
                      <a:pt x="1" y="1356"/>
                      <a:pt x="311" y="1736"/>
                      <a:pt x="739" y="1736"/>
                    </a:cubicBezTo>
                    <a:cubicBezTo>
                      <a:pt x="1190" y="1736"/>
                      <a:pt x="1619" y="1356"/>
                      <a:pt x="1691" y="880"/>
                    </a:cubicBezTo>
                    <a:cubicBezTo>
                      <a:pt x="1761" y="381"/>
                      <a:pt x="1476" y="1"/>
                      <a:pt x="102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5932018" y="5261338"/>
                <a:ext cx="50325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1166" extrusionOk="0">
                    <a:moveTo>
                      <a:pt x="857" y="1"/>
                    </a:moveTo>
                    <a:cubicBezTo>
                      <a:pt x="476" y="1"/>
                      <a:pt x="95" y="261"/>
                      <a:pt x="48" y="571"/>
                    </a:cubicBezTo>
                    <a:cubicBezTo>
                      <a:pt x="0" y="905"/>
                      <a:pt x="286" y="1165"/>
                      <a:pt x="691" y="1165"/>
                    </a:cubicBezTo>
                    <a:cubicBezTo>
                      <a:pt x="1072" y="1165"/>
                      <a:pt x="1452" y="905"/>
                      <a:pt x="1500" y="571"/>
                    </a:cubicBezTo>
                    <a:cubicBezTo>
                      <a:pt x="1548" y="261"/>
                      <a:pt x="1262" y="1"/>
                      <a:pt x="857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6124609" y="4870012"/>
                <a:ext cx="69636" cy="75001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307" extrusionOk="0">
                    <a:moveTo>
                      <a:pt x="1261" y="0"/>
                    </a:moveTo>
                    <a:cubicBezTo>
                      <a:pt x="714" y="0"/>
                      <a:pt x="214" y="523"/>
                      <a:pt x="119" y="1142"/>
                    </a:cubicBezTo>
                    <a:cubicBezTo>
                      <a:pt x="1" y="1783"/>
                      <a:pt x="357" y="2307"/>
                      <a:pt x="880" y="2307"/>
                    </a:cubicBezTo>
                    <a:cubicBezTo>
                      <a:pt x="1428" y="2307"/>
                      <a:pt x="1927" y="1783"/>
                      <a:pt x="2022" y="1142"/>
                    </a:cubicBezTo>
                    <a:cubicBezTo>
                      <a:pt x="2142" y="523"/>
                      <a:pt x="1784" y="0"/>
                      <a:pt x="12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6568537" y="4771018"/>
                <a:ext cx="94409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904" h="2022" extrusionOk="0">
                    <a:moveTo>
                      <a:pt x="1619" y="0"/>
                    </a:moveTo>
                    <a:cubicBezTo>
                      <a:pt x="857" y="0"/>
                      <a:pt x="191" y="451"/>
                      <a:pt x="96" y="999"/>
                    </a:cubicBezTo>
                    <a:cubicBezTo>
                      <a:pt x="1" y="1570"/>
                      <a:pt x="547" y="2021"/>
                      <a:pt x="1286" y="2021"/>
                    </a:cubicBezTo>
                    <a:cubicBezTo>
                      <a:pt x="2047" y="2021"/>
                      <a:pt x="2736" y="1570"/>
                      <a:pt x="2808" y="999"/>
                    </a:cubicBezTo>
                    <a:cubicBezTo>
                      <a:pt x="2903" y="451"/>
                      <a:pt x="2355" y="0"/>
                      <a:pt x="161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6484205" y="5322392"/>
                <a:ext cx="55722" cy="42621"/>
              </a:xfrm>
              <a:custGeom>
                <a:avLst/>
                <a:gdLst/>
                <a:ahLst/>
                <a:cxnLst/>
                <a:rect l="l" t="t" r="r" b="b"/>
                <a:pathLst>
                  <a:path w="1714" h="1311" extrusionOk="0">
                    <a:moveTo>
                      <a:pt x="953" y="1"/>
                    </a:moveTo>
                    <a:cubicBezTo>
                      <a:pt x="501" y="1"/>
                      <a:pt x="96" y="286"/>
                      <a:pt x="49" y="644"/>
                    </a:cubicBezTo>
                    <a:cubicBezTo>
                      <a:pt x="1" y="1025"/>
                      <a:pt x="311" y="1310"/>
                      <a:pt x="739" y="1310"/>
                    </a:cubicBezTo>
                    <a:cubicBezTo>
                      <a:pt x="1190" y="1310"/>
                      <a:pt x="1596" y="1025"/>
                      <a:pt x="1643" y="644"/>
                    </a:cubicBezTo>
                    <a:cubicBezTo>
                      <a:pt x="1714" y="286"/>
                      <a:pt x="1405" y="1"/>
                      <a:pt x="95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6543796" y="5435333"/>
                <a:ext cx="101334" cy="85111"/>
              </a:xfrm>
              <a:custGeom>
                <a:avLst/>
                <a:gdLst/>
                <a:ahLst/>
                <a:cxnLst/>
                <a:rect l="l" t="t" r="r" b="b"/>
                <a:pathLst>
                  <a:path w="3117" h="2618" extrusionOk="0">
                    <a:moveTo>
                      <a:pt x="1761" y="0"/>
                    </a:moveTo>
                    <a:cubicBezTo>
                      <a:pt x="975" y="0"/>
                      <a:pt x="239" y="596"/>
                      <a:pt x="119" y="1310"/>
                    </a:cubicBezTo>
                    <a:cubicBezTo>
                      <a:pt x="1" y="2046"/>
                      <a:pt x="572" y="2617"/>
                      <a:pt x="1356" y="2617"/>
                    </a:cubicBezTo>
                    <a:cubicBezTo>
                      <a:pt x="2142" y="2617"/>
                      <a:pt x="2878" y="2046"/>
                      <a:pt x="2998" y="1310"/>
                    </a:cubicBezTo>
                    <a:cubicBezTo>
                      <a:pt x="3116" y="596"/>
                      <a:pt x="2570" y="0"/>
                      <a:pt x="176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7352782" y="5279901"/>
                <a:ext cx="67296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879" extrusionOk="0">
                    <a:moveTo>
                      <a:pt x="1190" y="0"/>
                    </a:moveTo>
                    <a:cubicBezTo>
                      <a:pt x="667" y="0"/>
                      <a:pt x="166" y="429"/>
                      <a:pt x="71" y="952"/>
                    </a:cubicBezTo>
                    <a:cubicBezTo>
                      <a:pt x="1" y="1475"/>
                      <a:pt x="356" y="1879"/>
                      <a:pt x="880" y="1879"/>
                    </a:cubicBezTo>
                    <a:cubicBezTo>
                      <a:pt x="1428" y="1879"/>
                      <a:pt x="1904" y="1475"/>
                      <a:pt x="1999" y="952"/>
                    </a:cubicBezTo>
                    <a:cubicBezTo>
                      <a:pt x="2069" y="429"/>
                      <a:pt x="1713" y="0"/>
                      <a:pt x="119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7444038" y="4393574"/>
                <a:ext cx="85111" cy="79682"/>
              </a:xfrm>
              <a:custGeom>
                <a:avLst/>
                <a:gdLst/>
                <a:ahLst/>
                <a:cxnLst/>
                <a:rect l="l" t="t" r="r" b="b"/>
                <a:pathLst>
                  <a:path w="2618" h="2451" extrusionOk="0">
                    <a:moveTo>
                      <a:pt x="1498" y="1"/>
                    </a:moveTo>
                    <a:cubicBezTo>
                      <a:pt x="832" y="1"/>
                      <a:pt x="214" y="547"/>
                      <a:pt x="119" y="1238"/>
                    </a:cubicBezTo>
                    <a:cubicBezTo>
                      <a:pt x="1" y="1904"/>
                      <a:pt x="452" y="2450"/>
                      <a:pt x="1118" y="2450"/>
                    </a:cubicBezTo>
                    <a:cubicBezTo>
                      <a:pt x="1784" y="2450"/>
                      <a:pt x="2402" y="1904"/>
                      <a:pt x="2522" y="1238"/>
                    </a:cubicBezTo>
                    <a:cubicBezTo>
                      <a:pt x="2618" y="547"/>
                      <a:pt x="2165" y="1"/>
                      <a:pt x="1498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7666799" y="4596210"/>
                <a:ext cx="3478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070" h="1166" extrusionOk="0">
                    <a:moveTo>
                      <a:pt x="641" y="1"/>
                    </a:moveTo>
                    <a:cubicBezTo>
                      <a:pt x="356" y="1"/>
                      <a:pt x="118" y="261"/>
                      <a:pt x="48" y="572"/>
                    </a:cubicBezTo>
                    <a:cubicBezTo>
                      <a:pt x="0" y="905"/>
                      <a:pt x="190" y="1165"/>
                      <a:pt x="451" y="1165"/>
                    </a:cubicBezTo>
                    <a:cubicBezTo>
                      <a:pt x="714" y="1165"/>
                      <a:pt x="974" y="905"/>
                      <a:pt x="1022" y="572"/>
                    </a:cubicBezTo>
                    <a:cubicBezTo>
                      <a:pt x="1070" y="261"/>
                      <a:pt x="904" y="1"/>
                      <a:pt x="641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8219733" y="4204884"/>
                <a:ext cx="84363" cy="7038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2165" extrusionOk="0">
                    <a:moveTo>
                      <a:pt x="1476" y="0"/>
                    </a:moveTo>
                    <a:cubicBezTo>
                      <a:pt x="809" y="0"/>
                      <a:pt x="191" y="476"/>
                      <a:pt x="96" y="1094"/>
                    </a:cubicBezTo>
                    <a:cubicBezTo>
                      <a:pt x="1" y="1688"/>
                      <a:pt x="454" y="2164"/>
                      <a:pt x="1120" y="2164"/>
                    </a:cubicBezTo>
                    <a:cubicBezTo>
                      <a:pt x="1786" y="2164"/>
                      <a:pt x="2404" y="1688"/>
                      <a:pt x="2499" y="1094"/>
                    </a:cubicBezTo>
                    <a:cubicBezTo>
                      <a:pt x="2595" y="476"/>
                      <a:pt x="2142" y="0"/>
                      <a:pt x="147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8748740" y="4294580"/>
                <a:ext cx="61899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904" h="1737" extrusionOk="0">
                    <a:moveTo>
                      <a:pt x="1095" y="1"/>
                    </a:moveTo>
                    <a:cubicBezTo>
                      <a:pt x="596" y="1"/>
                      <a:pt x="143" y="381"/>
                      <a:pt x="73" y="857"/>
                    </a:cubicBezTo>
                    <a:cubicBezTo>
                      <a:pt x="1" y="1356"/>
                      <a:pt x="334" y="1736"/>
                      <a:pt x="809" y="1736"/>
                    </a:cubicBezTo>
                    <a:cubicBezTo>
                      <a:pt x="1310" y="1736"/>
                      <a:pt x="1761" y="1356"/>
                      <a:pt x="1833" y="857"/>
                    </a:cubicBezTo>
                    <a:cubicBezTo>
                      <a:pt x="1904" y="381"/>
                      <a:pt x="1571" y="1"/>
                      <a:pt x="109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8772765" y="4902490"/>
                <a:ext cx="112127" cy="94377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903" extrusionOk="0">
                    <a:moveTo>
                      <a:pt x="1951" y="0"/>
                    </a:moveTo>
                    <a:cubicBezTo>
                      <a:pt x="1070" y="0"/>
                      <a:pt x="238" y="666"/>
                      <a:pt x="118" y="1450"/>
                    </a:cubicBezTo>
                    <a:cubicBezTo>
                      <a:pt x="0" y="2259"/>
                      <a:pt x="594" y="2903"/>
                      <a:pt x="1475" y="2903"/>
                    </a:cubicBezTo>
                    <a:cubicBezTo>
                      <a:pt x="2379" y="2903"/>
                      <a:pt x="3188" y="2259"/>
                      <a:pt x="3306" y="1450"/>
                    </a:cubicBezTo>
                    <a:cubicBezTo>
                      <a:pt x="3449" y="666"/>
                      <a:pt x="2830" y="0"/>
                      <a:pt x="1951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8812168" y="5166993"/>
                <a:ext cx="68076" cy="65735"/>
              </a:xfrm>
              <a:custGeom>
                <a:avLst/>
                <a:gdLst/>
                <a:ahLst/>
                <a:cxnLst/>
                <a:rect l="l" t="t" r="r" b="b"/>
                <a:pathLst>
                  <a:path w="2094" h="2022" extrusionOk="0">
                    <a:moveTo>
                      <a:pt x="1215" y="0"/>
                    </a:moveTo>
                    <a:cubicBezTo>
                      <a:pt x="666" y="0"/>
                      <a:pt x="168" y="451"/>
                      <a:pt x="96" y="1022"/>
                    </a:cubicBezTo>
                    <a:cubicBezTo>
                      <a:pt x="0" y="1570"/>
                      <a:pt x="358" y="2021"/>
                      <a:pt x="882" y="2021"/>
                    </a:cubicBezTo>
                    <a:cubicBezTo>
                      <a:pt x="1405" y="2021"/>
                      <a:pt x="1928" y="1570"/>
                      <a:pt x="1999" y="1022"/>
                    </a:cubicBezTo>
                    <a:cubicBezTo>
                      <a:pt x="2094" y="451"/>
                      <a:pt x="1738" y="0"/>
                      <a:pt x="121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8427799" y="5214133"/>
                <a:ext cx="50293" cy="37972"/>
              </a:xfrm>
              <a:custGeom>
                <a:avLst/>
                <a:gdLst/>
                <a:ahLst/>
                <a:cxnLst/>
                <a:rect l="l" t="t" r="r" b="b"/>
                <a:pathLst>
                  <a:path w="1547" h="1168" extrusionOk="0">
                    <a:moveTo>
                      <a:pt x="880" y="0"/>
                    </a:moveTo>
                    <a:cubicBezTo>
                      <a:pt x="477" y="0"/>
                      <a:pt x="119" y="263"/>
                      <a:pt x="49" y="571"/>
                    </a:cubicBezTo>
                    <a:cubicBezTo>
                      <a:pt x="1" y="904"/>
                      <a:pt x="286" y="1167"/>
                      <a:pt x="690" y="1167"/>
                    </a:cubicBezTo>
                    <a:cubicBezTo>
                      <a:pt x="1095" y="1167"/>
                      <a:pt x="1451" y="904"/>
                      <a:pt x="1499" y="571"/>
                    </a:cubicBezTo>
                    <a:cubicBezTo>
                      <a:pt x="1546" y="263"/>
                      <a:pt x="1261" y="0"/>
                      <a:pt x="88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8122300" y="5241962"/>
                <a:ext cx="89728" cy="75846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3" extrusionOk="0">
                    <a:moveTo>
                      <a:pt x="1570" y="1"/>
                    </a:moveTo>
                    <a:cubicBezTo>
                      <a:pt x="857" y="1"/>
                      <a:pt x="190" y="524"/>
                      <a:pt x="95" y="1167"/>
                    </a:cubicBezTo>
                    <a:cubicBezTo>
                      <a:pt x="0" y="1809"/>
                      <a:pt x="476" y="2332"/>
                      <a:pt x="1190" y="2332"/>
                    </a:cubicBezTo>
                    <a:cubicBezTo>
                      <a:pt x="1903" y="2332"/>
                      <a:pt x="2547" y="1809"/>
                      <a:pt x="2665" y="1167"/>
                    </a:cubicBezTo>
                    <a:cubicBezTo>
                      <a:pt x="2760" y="524"/>
                      <a:pt x="2261" y="1"/>
                      <a:pt x="157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7978442" y="5039358"/>
                <a:ext cx="119117" cy="108291"/>
              </a:xfrm>
              <a:custGeom>
                <a:avLst/>
                <a:gdLst/>
                <a:ahLst/>
                <a:cxnLst/>
                <a:rect l="l" t="t" r="r" b="b"/>
                <a:pathLst>
                  <a:path w="3664" h="3331" extrusionOk="0">
                    <a:moveTo>
                      <a:pt x="2094" y="0"/>
                    </a:moveTo>
                    <a:cubicBezTo>
                      <a:pt x="1167" y="0"/>
                      <a:pt x="286" y="761"/>
                      <a:pt x="143" y="1665"/>
                    </a:cubicBezTo>
                    <a:cubicBezTo>
                      <a:pt x="0" y="2594"/>
                      <a:pt x="644" y="3331"/>
                      <a:pt x="1570" y="3331"/>
                    </a:cubicBezTo>
                    <a:cubicBezTo>
                      <a:pt x="2499" y="3331"/>
                      <a:pt x="3356" y="2594"/>
                      <a:pt x="3498" y="1665"/>
                    </a:cubicBezTo>
                    <a:cubicBezTo>
                      <a:pt x="3664" y="761"/>
                      <a:pt x="3022" y="0"/>
                      <a:pt x="209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7988520" y="5388193"/>
                <a:ext cx="45644" cy="42523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308" extrusionOk="0">
                    <a:moveTo>
                      <a:pt x="809" y="0"/>
                    </a:moveTo>
                    <a:cubicBezTo>
                      <a:pt x="452" y="0"/>
                      <a:pt x="118" y="308"/>
                      <a:pt x="48" y="666"/>
                    </a:cubicBezTo>
                    <a:cubicBezTo>
                      <a:pt x="0" y="1022"/>
                      <a:pt x="238" y="1307"/>
                      <a:pt x="594" y="1307"/>
                    </a:cubicBezTo>
                    <a:cubicBezTo>
                      <a:pt x="952" y="1307"/>
                      <a:pt x="1285" y="1022"/>
                      <a:pt x="1333" y="666"/>
                    </a:cubicBezTo>
                    <a:cubicBezTo>
                      <a:pt x="1403" y="308"/>
                      <a:pt x="1142" y="0"/>
                      <a:pt x="80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7597162" y="5482538"/>
                <a:ext cx="67296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0" h="1761" extrusionOk="0">
                    <a:moveTo>
                      <a:pt x="1166" y="0"/>
                    </a:moveTo>
                    <a:cubicBezTo>
                      <a:pt x="642" y="0"/>
                      <a:pt x="144" y="404"/>
                      <a:pt x="71" y="880"/>
                    </a:cubicBezTo>
                    <a:cubicBezTo>
                      <a:pt x="1" y="1355"/>
                      <a:pt x="357" y="1761"/>
                      <a:pt x="880" y="1761"/>
                    </a:cubicBezTo>
                    <a:cubicBezTo>
                      <a:pt x="1428" y="1761"/>
                      <a:pt x="1904" y="1355"/>
                      <a:pt x="1999" y="880"/>
                    </a:cubicBezTo>
                    <a:cubicBezTo>
                      <a:pt x="2070" y="404"/>
                      <a:pt x="1689" y="0"/>
                      <a:pt x="1166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8653648" y="5468623"/>
                <a:ext cx="79649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450" h="2332" extrusionOk="0">
                    <a:moveTo>
                      <a:pt x="1403" y="0"/>
                    </a:moveTo>
                    <a:cubicBezTo>
                      <a:pt x="785" y="0"/>
                      <a:pt x="214" y="523"/>
                      <a:pt x="96" y="1165"/>
                    </a:cubicBezTo>
                    <a:cubicBezTo>
                      <a:pt x="0" y="1808"/>
                      <a:pt x="429" y="2331"/>
                      <a:pt x="1047" y="2331"/>
                    </a:cubicBezTo>
                    <a:cubicBezTo>
                      <a:pt x="1666" y="2331"/>
                      <a:pt x="2237" y="1808"/>
                      <a:pt x="2355" y="1165"/>
                    </a:cubicBezTo>
                    <a:cubicBezTo>
                      <a:pt x="2450" y="523"/>
                      <a:pt x="2022" y="0"/>
                      <a:pt x="1403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7126153" y="4218799"/>
                <a:ext cx="57250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1594" extrusionOk="0">
                    <a:moveTo>
                      <a:pt x="999" y="0"/>
                    </a:moveTo>
                    <a:cubicBezTo>
                      <a:pt x="571" y="0"/>
                      <a:pt x="143" y="356"/>
                      <a:pt x="73" y="809"/>
                    </a:cubicBezTo>
                    <a:cubicBezTo>
                      <a:pt x="0" y="1237"/>
                      <a:pt x="310" y="1593"/>
                      <a:pt x="761" y="1593"/>
                    </a:cubicBezTo>
                    <a:cubicBezTo>
                      <a:pt x="1190" y="1593"/>
                      <a:pt x="1618" y="1237"/>
                      <a:pt x="1690" y="809"/>
                    </a:cubicBezTo>
                    <a:cubicBezTo>
                      <a:pt x="1761" y="356"/>
                      <a:pt x="1452" y="0"/>
                      <a:pt x="99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7998533" y="4105891"/>
                <a:ext cx="56535" cy="51821"/>
              </a:xfrm>
              <a:custGeom>
                <a:avLst/>
                <a:gdLst/>
                <a:ahLst/>
                <a:cxnLst/>
                <a:rect l="l" t="t" r="r" b="b"/>
                <a:pathLst>
                  <a:path w="1739" h="1594" extrusionOk="0">
                    <a:moveTo>
                      <a:pt x="1000" y="0"/>
                    </a:moveTo>
                    <a:cubicBezTo>
                      <a:pt x="549" y="0"/>
                      <a:pt x="121" y="356"/>
                      <a:pt x="73" y="784"/>
                    </a:cubicBezTo>
                    <a:cubicBezTo>
                      <a:pt x="1" y="1237"/>
                      <a:pt x="286" y="1593"/>
                      <a:pt x="739" y="1593"/>
                    </a:cubicBezTo>
                    <a:cubicBezTo>
                      <a:pt x="1167" y="1593"/>
                      <a:pt x="1596" y="1237"/>
                      <a:pt x="1666" y="784"/>
                    </a:cubicBezTo>
                    <a:cubicBezTo>
                      <a:pt x="1738" y="356"/>
                      <a:pt x="1428" y="0"/>
                      <a:pt x="100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5599438" y="4780284"/>
                <a:ext cx="72725" cy="6108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1879" extrusionOk="0">
                    <a:moveTo>
                      <a:pt x="1263" y="1"/>
                    </a:moveTo>
                    <a:cubicBezTo>
                      <a:pt x="692" y="1"/>
                      <a:pt x="168" y="429"/>
                      <a:pt x="73" y="927"/>
                    </a:cubicBezTo>
                    <a:cubicBezTo>
                      <a:pt x="1" y="1451"/>
                      <a:pt x="406" y="1879"/>
                      <a:pt x="977" y="1879"/>
                    </a:cubicBezTo>
                    <a:cubicBezTo>
                      <a:pt x="1548" y="1879"/>
                      <a:pt x="2071" y="1451"/>
                      <a:pt x="2167" y="927"/>
                    </a:cubicBezTo>
                    <a:cubicBezTo>
                      <a:pt x="2237" y="429"/>
                      <a:pt x="1856" y="1"/>
                      <a:pt x="1263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3433182" y="4719164"/>
                <a:ext cx="62647" cy="6115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881" extrusionOk="0">
                    <a:moveTo>
                      <a:pt x="1117" y="0"/>
                    </a:moveTo>
                    <a:cubicBezTo>
                      <a:pt x="619" y="0"/>
                      <a:pt x="166" y="406"/>
                      <a:pt x="71" y="929"/>
                    </a:cubicBezTo>
                    <a:cubicBezTo>
                      <a:pt x="0" y="1452"/>
                      <a:pt x="333" y="1881"/>
                      <a:pt x="809" y="1881"/>
                    </a:cubicBezTo>
                    <a:cubicBezTo>
                      <a:pt x="1285" y="1881"/>
                      <a:pt x="1761" y="1452"/>
                      <a:pt x="1831" y="929"/>
                    </a:cubicBezTo>
                    <a:cubicBezTo>
                      <a:pt x="1926" y="406"/>
                      <a:pt x="1593" y="0"/>
                      <a:pt x="111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2332579" y="4473224"/>
                <a:ext cx="67361" cy="57250"/>
              </a:xfrm>
              <a:custGeom>
                <a:avLst/>
                <a:gdLst/>
                <a:ahLst/>
                <a:cxnLst/>
                <a:rect l="l" t="t" r="r" b="b"/>
                <a:pathLst>
                  <a:path w="2072" h="1761" extrusionOk="0">
                    <a:moveTo>
                      <a:pt x="1168" y="0"/>
                    </a:moveTo>
                    <a:cubicBezTo>
                      <a:pt x="644" y="0"/>
                      <a:pt x="144" y="406"/>
                      <a:pt x="73" y="881"/>
                    </a:cubicBezTo>
                    <a:cubicBezTo>
                      <a:pt x="1" y="1357"/>
                      <a:pt x="359" y="1761"/>
                      <a:pt x="882" y="1761"/>
                    </a:cubicBezTo>
                    <a:cubicBezTo>
                      <a:pt x="1428" y="1761"/>
                      <a:pt x="1904" y="1357"/>
                      <a:pt x="1999" y="881"/>
                    </a:cubicBezTo>
                    <a:cubicBezTo>
                      <a:pt x="2072" y="406"/>
                      <a:pt x="1691" y="0"/>
                      <a:pt x="116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1708480" y="4515780"/>
                <a:ext cx="44896" cy="37907"/>
              </a:xfrm>
              <a:custGeom>
                <a:avLst/>
                <a:gdLst/>
                <a:ahLst/>
                <a:cxnLst/>
                <a:rect l="l" t="t" r="r" b="b"/>
                <a:pathLst>
                  <a:path w="1381" h="1166" extrusionOk="0">
                    <a:moveTo>
                      <a:pt x="785" y="1"/>
                    </a:moveTo>
                    <a:cubicBezTo>
                      <a:pt x="429" y="1"/>
                      <a:pt x="96" y="261"/>
                      <a:pt x="48" y="594"/>
                    </a:cubicBezTo>
                    <a:cubicBezTo>
                      <a:pt x="1" y="905"/>
                      <a:pt x="239" y="1165"/>
                      <a:pt x="594" y="1165"/>
                    </a:cubicBezTo>
                    <a:cubicBezTo>
                      <a:pt x="952" y="1165"/>
                      <a:pt x="1285" y="905"/>
                      <a:pt x="1333" y="594"/>
                    </a:cubicBezTo>
                    <a:cubicBezTo>
                      <a:pt x="1380" y="261"/>
                      <a:pt x="1143" y="1"/>
                      <a:pt x="78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586258" y="4275237"/>
                <a:ext cx="89728" cy="75813"/>
              </a:xfrm>
              <a:custGeom>
                <a:avLst/>
                <a:gdLst/>
                <a:ahLst/>
                <a:cxnLst/>
                <a:rect l="l" t="t" r="r" b="b"/>
                <a:pathLst>
                  <a:path w="2760" h="2332" extrusionOk="0">
                    <a:moveTo>
                      <a:pt x="1570" y="0"/>
                    </a:moveTo>
                    <a:cubicBezTo>
                      <a:pt x="857" y="0"/>
                      <a:pt x="190" y="523"/>
                      <a:pt x="95" y="1167"/>
                    </a:cubicBezTo>
                    <a:cubicBezTo>
                      <a:pt x="0" y="1808"/>
                      <a:pt x="501" y="2331"/>
                      <a:pt x="1190" y="2331"/>
                    </a:cubicBezTo>
                    <a:cubicBezTo>
                      <a:pt x="1903" y="2331"/>
                      <a:pt x="2569" y="1808"/>
                      <a:pt x="2665" y="1167"/>
                    </a:cubicBezTo>
                    <a:cubicBezTo>
                      <a:pt x="2760" y="523"/>
                      <a:pt x="2284" y="0"/>
                      <a:pt x="1570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157025" y="4803496"/>
                <a:ext cx="51106" cy="47172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1451" extrusionOk="0">
                    <a:moveTo>
                      <a:pt x="905" y="0"/>
                    </a:moveTo>
                    <a:cubicBezTo>
                      <a:pt x="500" y="0"/>
                      <a:pt x="119" y="333"/>
                      <a:pt x="71" y="737"/>
                    </a:cubicBezTo>
                    <a:cubicBezTo>
                      <a:pt x="1" y="1142"/>
                      <a:pt x="262" y="1450"/>
                      <a:pt x="667" y="1450"/>
                    </a:cubicBezTo>
                    <a:cubicBezTo>
                      <a:pt x="1071" y="1450"/>
                      <a:pt x="1451" y="1142"/>
                      <a:pt x="1499" y="737"/>
                    </a:cubicBezTo>
                    <a:cubicBezTo>
                      <a:pt x="1571" y="333"/>
                      <a:pt x="1308" y="0"/>
                      <a:pt x="905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5250115" y="4665035"/>
                <a:ext cx="138850" cy="92328"/>
              </a:xfrm>
              <a:custGeom>
                <a:avLst/>
                <a:gdLst/>
                <a:ahLst/>
                <a:cxnLst/>
                <a:rect l="l" t="t" r="r" b="b"/>
                <a:pathLst>
                  <a:path w="4271" h="2840" extrusionOk="0">
                    <a:moveTo>
                      <a:pt x="2412" y="0"/>
                    </a:moveTo>
                    <a:cubicBezTo>
                      <a:pt x="1119" y="0"/>
                      <a:pt x="1" y="1972"/>
                      <a:pt x="707" y="2642"/>
                    </a:cubicBezTo>
                    <a:cubicBezTo>
                      <a:pt x="852" y="2779"/>
                      <a:pt x="1048" y="2840"/>
                      <a:pt x="1269" y="2840"/>
                    </a:cubicBezTo>
                    <a:cubicBezTo>
                      <a:pt x="2421" y="2840"/>
                      <a:pt x="4270" y="1204"/>
                      <a:pt x="3371" y="405"/>
                    </a:cubicBezTo>
                    <a:cubicBezTo>
                      <a:pt x="3057" y="119"/>
                      <a:pt x="2729" y="0"/>
                      <a:pt x="2412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6150942" y="4164702"/>
                <a:ext cx="132056" cy="100879"/>
              </a:xfrm>
              <a:custGeom>
                <a:avLst/>
                <a:gdLst/>
                <a:ahLst/>
                <a:cxnLst/>
                <a:rect l="l" t="t" r="r" b="b"/>
                <a:pathLst>
                  <a:path w="4062" h="3103" extrusionOk="0">
                    <a:moveTo>
                      <a:pt x="2157" y="0"/>
                    </a:moveTo>
                    <a:cubicBezTo>
                      <a:pt x="683" y="0"/>
                      <a:pt x="1" y="2524"/>
                      <a:pt x="951" y="3019"/>
                    </a:cubicBezTo>
                    <a:cubicBezTo>
                      <a:pt x="1056" y="3076"/>
                      <a:pt x="1170" y="3102"/>
                      <a:pt x="1290" y="3102"/>
                    </a:cubicBezTo>
                    <a:cubicBezTo>
                      <a:pt x="2423" y="3102"/>
                      <a:pt x="4061" y="770"/>
                      <a:pt x="2877" y="189"/>
                    </a:cubicBezTo>
                    <a:cubicBezTo>
                      <a:pt x="2621" y="58"/>
                      <a:pt x="2380" y="0"/>
                      <a:pt x="215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7314582" y="3692653"/>
                <a:ext cx="135567" cy="97855"/>
              </a:xfrm>
              <a:custGeom>
                <a:avLst/>
                <a:gdLst/>
                <a:ahLst/>
                <a:cxnLst/>
                <a:rect l="l" t="t" r="r" b="b"/>
                <a:pathLst>
                  <a:path w="4170" h="3010" extrusionOk="0">
                    <a:moveTo>
                      <a:pt x="2274" y="0"/>
                    </a:moveTo>
                    <a:cubicBezTo>
                      <a:pt x="881" y="0"/>
                      <a:pt x="1" y="2305"/>
                      <a:pt x="842" y="2885"/>
                    </a:cubicBezTo>
                    <a:cubicBezTo>
                      <a:pt x="966" y="2971"/>
                      <a:pt x="1110" y="3010"/>
                      <a:pt x="1266" y="3010"/>
                    </a:cubicBezTo>
                    <a:cubicBezTo>
                      <a:pt x="2403" y="3010"/>
                      <a:pt x="4169" y="959"/>
                      <a:pt x="3102" y="268"/>
                    </a:cubicBezTo>
                    <a:cubicBezTo>
                      <a:pt x="2813" y="81"/>
                      <a:pt x="2535" y="0"/>
                      <a:pt x="227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8182151" y="3760014"/>
                <a:ext cx="130235" cy="76073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340" extrusionOk="0">
                    <a:moveTo>
                      <a:pt x="2372" y="1"/>
                    </a:moveTo>
                    <a:cubicBezTo>
                      <a:pt x="1271" y="1"/>
                      <a:pt x="1" y="986"/>
                      <a:pt x="253" y="1742"/>
                    </a:cubicBezTo>
                    <a:cubicBezTo>
                      <a:pt x="383" y="2157"/>
                      <a:pt x="937" y="2340"/>
                      <a:pt x="1568" y="2340"/>
                    </a:cubicBezTo>
                    <a:cubicBezTo>
                      <a:pt x="2671" y="2340"/>
                      <a:pt x="4006" y="1781"/>
                      <a:pt x="3703" y="933"/>
                    </a:cubicBezTo>
                    <a:cubicBezTo>
                      <a:pt x="3453" y="258"/>
                      <a:pt x="2935" y="1"/>
                      <a:pt x="2372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5974119" y="4359406"/>
                <a:ext cx="112842" cy="83388"/>
              </a:xfrm>
              <a:custGeom>
                <a:avLst/>
                <a:gdLst/>
                <a:ahLst/>
                <a:cxnLst/>
                <a:rect l="l" t="t" r="r" b="b"/>
                <a:pathLst>
                  <a:path w="3471" h="2565" extrusionOk="0">
                    <a:moveTo>
                      <a:pt x="1875" y="1"/>
                    </a:moveTo>
                    <a:cubicBezTo>
                      <a:pt x="670" y="1"/>
                      <a:pt x="0" y="2011"/>
                      <a:pt x="751" y="2479"/>
                    </a:cubicBezTo>
                    <a:cubicBezTo>
                      <a:pt x="846" y="2538"/>
                      <a:pt x="953" y="2564"/>
                      <a:pt x="1067" y="2564"/>
                    </a:cubicBezTo>
                    <a:cubicBezTo>
                      <a:pt x="2016" y="2564"/>
                      <a:pt x="3471" y="725"/>
                      <a:pt x="2536" y="195"/>
                    </a:cubicBezTo>
                    <a:cubicBezTo>
                      <a:pt x="2303" y="60"/>
                      <a:pt x="2081" y="1"/>
                      <a:pt x="1875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6844094" y="3891778"/>
                <a:ext cx="112127" cy="83128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557" extrusionOk="0">
                    <a:moveTo>
                      <a:pt x="1869" y="0"/>
                    </a:moveTo>
                    <a:cubicBezTo>
                      <a:pt x="661" y="0"/>
                      <a:pt x="0" y="2021"/>
                      <a:pt x="755" y="2470"/>
                    </a:cubicBezTo>
                    <a:cubicBezTo>
                      <a:pt x="851" y="2529"/>
                      <a:pt x="958" y="2556"/>
                      <a:pt x="1073" y="2556"/>
                    </a:cubicBezTo>
                    <a:cubicBezTo>
                      <a:pt x="2018" y="2556"/>
                      <a:pt x="3449" y="737"/>
                      <a:pt x="2516" y="186"/>
                    </a:cubicBezTo>
                    <a:cubicBezTo>
                      <a:pt x="2288" y="57"/>
                      <a:pt x="2071" y="0"/>
                      <a:pt x="1869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7902530" y="3693823"/>
                <a:ext cx="111217" cy="64630"/>
              </a:xfrm>
              <a:custGeom>
                <a:avLst/>
                <a:gdLst/>
                <a:ahLst/>
                <a:cxnLst/>
                <a:rect l="l" t="t" r="r" b="b"/>
                <a:pathLst>
                  <a:path w="3421" h="1988" extrusionOk="0">
                    <a:moveTo>
                      <a:pt x="2034" y="0"/>
                    </a:moveTo>
                    <a:cubicBezTo>
                      <a:pt x="1091" y="0"/>
                      <a:pt x="1" y="897"/>
                      <a:pt x="242" y="1542"/>
                    </a:cubicBezTo>
                    <a:cubicBezTo>
                      <a:pt x="362" y="1853"/>
                      <a:pt x="776" y="1987"/>
                      <a:pt x="1257" y="1987"/>
                    </a:cubicBezTo>
                    <a:cubicBezTo>
                      <a:pt x="2209" y="1987"/>
                      <a:pt x="3421" y="1460"/>
                      <a:pt x="3121" y="733"/>
                    </a:cubicBezTo>
                    <a:cubicBezTo>
                      <a:pt x="2899" y="203"/>
                      <a:pt x="2483" y="0"/>
                      <a:pt x="203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5549502" y="4625470"/>
                <a:ext cx="75196" cy="52016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00" extrusionOk="0">
                    <a:moveTo>
                      <a:pt x="1224" y="0"/>
                    </a:moveTo>
                    <a:cubicBezTo>
                      <a:pt x="580" y="0"/>
                      <a:pt x="1" y="788"/>
                      <a:pt x="347" y="1337"/>
                    </a:cubicBezTo>
                    <a:cubicBezTo>
                      <a:pt x="467" y="1523"/>
                      <a:pt x="644" y="1599"/>
                      <a:pt x="837" y="1599"/>
                    </a:cubicBezTo>
                    <a:cubicBezTo>
                      <a:pt x="1484" y="1599"/>
                      <a:pt x="2313" y="737"/>
                      <a:pt x="1799" y="243"/>
                    </a:cubicBezTo>
                    <a:cubicBezTo>
                      <a:pt x="1618" y="72"/>
                      <a:pt x="1418" y="0"/>
                      <a:pt x="122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6019926" y="4042918"/>
                <a:ext cx="75098" cy="52244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1607" extrusionOk="0">
                    <a:moveTo>
                      <a:pt x="1206" y="1"/>
                    </a:moveTo>
                    <a:cubicBezTo>
                      <a:pt x="551" y="1"/>
                      <a:pt x="0" y="828"/>
                      <a:pt x="389" y="1366"/>
                    </a:cubicBezTo>
                    <a:cubicBezTo>
                      <a:pt x="513" y="1536"/>
                      <a:pt x="680" y="1607"/>
                      <a:pt x="860" y="1607"/>
                    </a:cubicBezTo>
                    <a:cubicBezTo>
                      <a:pt x="1508" y="1607"/>
                      <a:pt x="2310" y="689"/>
                      <a:pt x="1769" y="224"/>
                    </a:cubicBezTo>
                    <a:cubicBezTo>
                      <a:pt x="1585" y="67"/>
                      <a:pt x="1392" y="1"/>
                      <a:pt x="12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5173814" y="4602713"/>
                <a:ext cx="66060" cy="48147"/>
              </a:xfrm>
              <a:custGeom>
                <a:avLst/>
                <a:gdLst/>
                <a:ahLst/>
                <a:cxnLst/>
                <a:rect l="l" t="t" r="r" b="b"/>
                <a:pathLst>
                  <a:path w="2032" h="1481" extrusionOk="0">
                    <a:moveTo>
                      <a:pt x="1047" y="0"/>
                    </a:moveTo>
                    <a:cubicBezTo>
                      <a:pt x="399" y="0"/>
                      <a:pt x="0" y="926"/>
                      <a:pt x="461" y="1346"/>
                    </a:cubicBezTo>
                    <a:cubicBezTo>
                      <a:pt x="567" y="1440"/>
                      <a:pt x="684" y="1481"/>
                      <a:pt x="803" y="1481"/>
                    </a:cubicBezTo>
                    <a:cubicBezTo>
                      <a:pt x="1401" y="1481"/>
                      <a:pt x="2032" y="447"/>
                      <a:pt x="1436" y="109"/>
                    </a:cubicBezTo>
                    <a:cubicBezTo>
                      <a:pt x="1300" y="33"/>
                      <a:pt x="1169" y="0"/>
                      <a:pt x="104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1381;p33"/>
              <p:cNvSpPr/>
              <p:nvPr/>
            </p:nvSpPr>
            <p:spPr>
              <a:xfrm>
                <a:off x="6282479" y="3991129"/>
                <a:ext cx="66028" cy="4678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1439" extrusionOk="0">
                    <a:moveTo>
                      <a:pt x="1060" y="1"/>
                    </a:moveTo>
                    <a:cubicBezTo>
                      <a:pt x="478" y="1"/>
                      <a:pt x="1" y="773"/>
                      <a:pt x="378" y="1246"/>
                    </a:cubicBezTo>
                    <a:cubicBezTo>
                      <a:pt x="485" y="1382"/>
                      <a:pt x="622" y="1439"/>
                      <a:pt x="768" y="1439"/>
                    </a:cubicBezTo>
                    <a:cubicBezTo>
                      <a:pt x="1336" y="1439"/>
                      <a:pt x="2031" y="573"/>
                      <a:pt x="1520" y="175"/>
                    </a:cubicBezTo>
                    <a:cubicBezTo>
                      <a:pt x="1368" y="53"/>
                      <a:pt x="1211" y="1"/>
                      <a:pt x="1060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1382;p33"/>
              <p:cNvSpPr/>
              <p:nvPr/>
            </p:nvSpPr>
            <p:spPr>
              <a:xfrm>
                <a:off x="7334056" y="3548340"/>
                <a:ext cx="66288" cy="46392"/>
              </a:xfrm>
              <a:custGeom>
                <a:avLst/>
                <a:gdLst/>
                <a:ahLst/>
                <a:cxnLst/>
                <a:rect l="l" t="t" r="r" b="b"/>
                <a:pathLst>
                  <a:path w="2039" h="1427" extrusionOk="0">
                    <a:moveTo>
                      <a:pt x="1079" y="1"/>
                    </a:moveTo>
                    <a:cubicBezTo>
                      <a:pt x="491" y="1"/>
                      <a:pt x="1" y="778"/>
                      <a:pt x="361" y="1234"/>
                    </a:cubicBezTo>
                    <a:cubicBezTo>
                      <a:pt x="473" y="1370"/>
                      <a:pt x="614" y="1427"/>
                      <a:pt x="763" y="1427"/>
                    </a:cubicBezTo>
                    <a:cubicBezTo>
                      <a:pt x="1344" y="1427"/>
                      <a:pt x="2039" y="561"/>
                      <a:pt x="1528" y="164"/>
                    </a:cubicBezTo>
                    <a:cubicBezTo>
                      <a:pt x="1380" y="50"/>
                      <a:pt x="1227" y="1"/>
                      <a:pt x="1079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1383;p33"/>
              <p:cNvSpPr/>
              <p:nvPr/>
            </p:nvSpPr>
            <p:spPr>
              <a:xfrm>
                <a:off x="8357349" y="3637710"/>
                <a:ext cx="66125" cy="4635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1426" extrusionOk="0">
                    <a:moveTo>
                      <a:pt x="1054" y="0"/>
                    </a:moveTo>
                    <a:cubicBezTo>
                      <a:pt x="466" y="0"/>
                      <a:pt x="0" y="769"/>
                      <a:pt x="360" y="1222"/>
                    </a:cubicBezTo>
                    <a:cubicBezTo>
                      <a:pt x="469" y="1366"/>
                      <a:pt x="612" y="1426"/>
                      <a:pt x="763" y="1426"/>
                    </a:cubicBezTo>
                    <a:cubicBezTo>
                      <a:pt x="1336" y="1426"/>
                      <a:pt x="2033" y="569"/>
                      <a:pt x="1525" y="175"/>
                    </a:cubicBezTo>
                    <a:cubicBezTo>
                      <a:pt x="1368" y="52"/>
                      <a:pt x="1206" y="0"/>
                      <a:pt x="1054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1384;p33"/>
              <p:cNvSpPr/>
              <p:nvPr/>
            </p:nvSpPr>
            <p:spPr>
              <a:xfrm>
                <a:off x="6178804" y="4361389"/>
                <a:ext cx="50065" cy="34948"/>
              </a:xfrm>
              <a:custGeom>
                <a:avLst/>
                <a:gdLst/>
                <a:ahLst/>
                <a:cxnLst/>
                <a:rect l="l" t="t" r="r" b="b"/>
                <a:pathLst>
                  <a:path w="1540" h="1075" extrusionOk="0">
                    <a:moveTo>
                      <a:pt x="806" y="1"/>
                    </a:moveTo>
                    <a:cubicBezTo>
                      <a:pt x="360" y="1"/>
                      <a:pt x="1" y="579"/>
                      <a:pt x="285" y="918"/>
                    </a:cubicBezTo>
                    <a:cubicBezTo>
                      <a:pt x="370" y="1029"/>
                      <a:pt x="479" y="1075"/>
                      <a:pt x="595" y="1075"/>
                    </a:cubicBezTo>
                    <a:cubicBezTo>
                      <a:pt x="1026" y="1075"/>
                      <a:pt x="1539" y="435"/>
                      <a:pt x="1164" y="134"/>
                    </a:cubicBezTo>
                    <a:cubicBezTo>
                      <a:pt x="1045" y="40"/>
                      <a:pt x="923" y="1"/>
                      <a:pt x="806" y="1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33"/>
              <p:cNvSpPr/>
              <p:nvPr/>
            </p:nvSpPr>
            <p:spPr>
              <a:xfrm>
                <a:off x="6683851" y="4072925"/>
                <a:ext cx="50130" cy="34883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073" extrusionOk="0">
                    <a:moveTo>
                      <a:pt x="808" y="0"/>
                    </a:moveTo>
                    <a:cubicBezTo>
                      <a:pt x="361" y="0"/>
                      <a:pt x="1" y="579"/>
                      <a:pt x="283" y="919"/>
                    </a:cubicBezTo>
                    <a:cubicBezTo>
                      <a:pt x="367" y="1028"/>
                      <a:pt x="475" y="1073"/>
                      <a:pt x="589" y="1073"/>
                    </a:cubicBezTo>
                    <a:cubicBezTo>
                      <a:pt x="1022" y="1073"/>
                      <a:pt x="1541" y="416"/>
                      <a:pt x="1164" y="133"/>
                    </a:cubicBezTo>
                    <a:cubicBezTo>
                      <a:pt x="1046" y="40"/>
                      <a:pt x="924" y="0"/>
                      <a:pt x="808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33"/>
              <p:cNvSpPr/>
              <p:nvPr/>
            </p:nvSpPr>
            <p:spPr>
              <a:xfrm>
                <a:off x="7217507" y="3827765"/>
                <a:ext cx="50163" cy="35338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087" extrusionOk="0">
                    <a:moveTo>
                      <a:pt x="807" y="0"/>
                    </a:moveTo>
                    <a:cubicBezTo>
                      <a:pt x="361" y="0"/>
                      <a:pt x="1" y="583"/>
                      <a:pt x="283" y="943"/>
                    </a:cubicBezTo>
                    <a:cubicBezTo>
                      <a:pt x="365" y="1044"/>
                      <a:pt x="471" y="1086"/>
                      <a:pt x="582" y="1086"/>
                    </a:cubicBezTo>
                    <a:cubicBezTo>
                      <a:pt x="1016" y="1086"/>
                      <a:pt x="1543" y="437"/>
                      <a:pt x="1164" y="134"/>
                    </a:cubicBezTo>
                    <a:cubicBezTo>
                      <a:pt x="1046" y="40"/>
                      <a:pt x="924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33"/>
              <p:cNvSpPr/>
              <p:nvPr/>
            </p:nvSpPr>
            <p:spPr>
              <a:xfrm>
                <a:off x="8380724" y="3851725"/>
                <a:ext cx="50033" cy="34981"/>
              </a:xfrm>
              <a:custGeom>
                <a:avLst/>
                <a:gdLst/>
                <a:ahLst/>
                <a:cxnLst/>
                <a:rect l="l" t="t" r="r" b="b"/>
                <a:pathLst>
                  <a:path w="1539" h="1076" extrusionOk="0">
                    <a:moveTo>
                      <a:pt x="807" y="0"/>
                    </a:moveTo>
                    <a:cubicBezTo>
                      <a:pt x="361" y="0"/>
                      <a:pt x="0" y="580"/>
                      <a:pt x="282" y="919"/>
                    </a:cubicBezTo>
                    <a:cubicBezTo>
                      <a:pt x="368" y="1030"/>
                      <a:pt x="477" y="1075"/>
                      <a:pt x="593" y="1075"/>
                    </a:cubicBezTo>
                    <a:cubicBezTo>
                      <a:pt x="1025" y="1075"/>
                      <a:pt x="1539" y="434"/>
                      <a:pt x="1163" y="133"/>
                    </a:cubicBezTo>
                    <a:cubicBezTo>
                      <a:pt x="1045" y="40"/>
                      <a:pt x="923" y="0"/>
                      <a:pt x="807" y="0"/>
                    </a:cubicBezTo>
                    <a:close/>
                  </a:path>
                </a:pathLst>
              </a:custGeom>
              <a:solidFill>
                <a:srgbClr val="AAE4E9">
                  <a:alpha val="404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388" name="Google Shape;1388;p33"/>
          <p:cNvSpPr/>
          <p:nvPr/>
        </p:nvSpPr>
        <p:spPr>
          <a:xfrm rot="4744183" flipH="1">
            <a:off x="1304271" y="-174731"/>
            <a:ext cx="412340" cy="42571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9" name="Google Shape;1389;p33"/>
          <p:cNvSpPr/>
          <p:nvPr/>
        </p:nvSpPr>
        <p:spPr>
          <a:xfrm rot="1037247">
            <a:off x="4008160" y="4326845"/>
            <a:ext cx="412333" cy="42571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0" name="Google Shape;1390;p33"/>
          <p:cNvSpPr/>
          <p:nvPr/>
        </p:nvSpPr>
        <p:spPr>
          <a:xfrm rot="4269655">
            <a:off x="-248601" y="898486"/>
            <a:ext cx="558047" cy="64115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33"/>
          <p:cNvSpPr/>
          <p:nvPr/>
        </p:nvSpPr>
        <p:spPr>
          <a:xfrm rot="-8479708">
            <a:off x="8742970" y="2182015"/>
            <a:ext cx="755019" cy="779460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accent1"/>
              </a:gs>
            </a:gsLst>
            <a:lin ang="1619866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chivo"/>
              <a:buNone/>
              <a:defRPr sz="3200" b="1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ebas Neue"/>
              <a:buNone/>
              <a:defRPr sz="32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●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Char char="○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gtree"/>
              <a:buChar char="■"/>
              <a:defRPr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7" r:id="rId4"/>
    <p:sldLayoutId id="2147483668" r:id="rId5"/>
    <p:sldLayoutId id="2147483678" r:id="rId6"/>
    <p:sldLayoutId id="2147483679" r:id="rId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" name="Google Shape;1402;p37"/>
          <p:cNvSpPr txBox="1">
            <a:spLocks noGrp="1"/>
          </p:cNvSpPr>
          <p:nvPr>
            <p:ph type="ctrTitle"/>
          </p:nvPr>
        </p:nvSpPr>
        <p:spPr>
          <a:xfrm>
            <a:off x="713225" y="1517933"/>
            <a:ext cx="5113800" cy="14587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0" dirty="0">
                <a:solidFill>
                  <a:srgbClr val="003F8C"/>
                </a:solidFill>
                <a:latin typeface="Archivo Light"/>
                <a:ea typeface="Archivo Light"/>
                <a:cs typeface="Archivo Light"/>
                <a:sym typeface="Archivo Light"/>
              </a:rPr>
              <a:t>Hydro</a:t>
            </a:r>
            <a:r>
              <a:rPr lang="en" sz="7200" b="0" dirty="0">
                <a:solidFill>
                  <a:srgbClr val="00A4F3"/>
                </a:solidFill>
                <a:latin typeface="Archivo Light"/>
                <a:ea typeface="Archivo Light"/>
                <a:cs typeface="Archivo Light"/>
                <a:sym typeface="Archivo Light"/>
              </a:rPr>
              <a:t>Safe</a:t>
            </a:r>
            <a:endParaRPr sz="7500" dirty="0">
              <a:solidFill>
                <a:srgbClr val="00A4F3"/>
              </a:solidFill>
            </a:endParaRPr>
          </a:p>
        </p:txBody>
      </p:sp>
      <p:sp>
        <p:nvSpPr>
          <p:cNvPr id="1403" name="Google Shape;1403;p37"/>
          <p:cNvSpPr txBox="1">
            <a:spLocks noGrp="1"/>
          </p:cNvSpPr>
          <p:nvPr>
            <p:ph type="subTitle" idx="1"/>
          </p:nvPr>
        </p:nvSpPr>
        <p:spPr>
          <a:xfrm>
            <a:off x="763325" y="3057941"/>
            <a:ext cx="5063700" cy="475800"/>
          </a:xfrm>
          <a:prstGeom prst="rect">
            <a:avLst/>
          </a:prstGeom>
          <a:solidFill>
            <a:srgbClr val="003F8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bg1"/>
                </a:solidFill>
              </a:rPr>
              <a:t>Antecipe o risco. Proteja sua comunidade.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64" name="Google Shape;1564;p37"/>
          <p:cNvSpPr/>
          <p:nvPr/>
        </p:nvSpPr>
        <p:spPr>
          <a:xfrm>
            <a:off x="5452025" y="1644575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solidFill>
            <a:srgbClr val="003F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37"/>
          <p:cNvSpPr/>
          <p:nvPr/>
        </p:nvSpPr>
        <p:spPr>
          <a:xfrm rot="4269655">
            <a:off x="8367849" y="801111"/>
            <a:ext cx="558047" cy="641151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solidFill>
            <a:srgbClr val="003F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6" name="Google Shape;1566;p37"/>
          <p:cNvSpPr/>
          <p:nvPr/>
        </p:nvSpPr>
        <p:spPr>
          <a:xfrm rot="-5244311">
            <a:off x="4918032" y="524181"/>
            <a:ext cx="755032" cy="77948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solidFill>
            <a:srgbClr val="003F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3" name="Google Shape;1623;p37"/>
          <p:cNvSpPr/>
          <p:nvPr/>
        </p:nvSpPr>
        <p:spPr>
          <a:xfrm rot="7395545">
            <a:off x="4499569" y="4253199"/>
            <a:ext cx="809349" cy="779382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solidFill>
            <a:srgbClr val="003F8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" name="Imagem 12" descr="Logotipo&#10;&#10;O conteúdo gerado por IA pode estar incorreto.">
            <a:extLst>
              <a:ext uri="{FF2B5EF4-FFF2-40B4-BE49-F238E27FC236}">
                <a16:creationId xmlns:a16="http://schemas.microsoft.com/office/drawing/2014/main" id="{6AD1BCEB-B3C6-AF54-3038-75EEDFA81F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074890">
            <a:off x="1373662" y="-940026"/>
            <a:ext cx="11210213" cy="7833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E0538328-53B1-B056-90C6-2FC09E77F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654F894E-FCB8-DD38-B08A-BF3192F47D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7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Requisitos não Funcionais.</a:t>
            </a:r>
            <a:endParaRPr dirty="0"/>
          </a:p>
        </p:txBody>
      </p:sp>
      <p:sp>
        <p:nvSpPr>
          <p:cNvPr id="1756" name="Google Shape;1756;p42">
            <a:extLst>
              <a:ext uri="{FF2B5EF4-FFF2-40B4-BE49-F238E27FC236}">
                <a16:creationId xmlns:a16="http://schemas.microsoft.com/office/drawing/2014/main" id="{83C0C850-38F9-CDF0-FB8D-E10EAAB10597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23743" y="874286"/>
            <a:ext cx="4334627" cy="27764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2.4 Confiabilidade</a:t>
            </a:r>
          </a:p>
          <a:p>
            <a:pPr marL="0" lvl="0" indent="0"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RNF016 - O sistema deve ter backup automático diário</a:t>
            </a:r>
          </a:p>
          <a:p>
            <a:pPr marL="0" lvl="0" indent="0"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RNF017 - O sistema deve ter redundância de dados</a:t>
            </a:r>
          </a:p>
          <a:p>
            <a:pPr marL="0" lvl="0" indent="0"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RNF018 - O sistema deve ter monitoramento contínuo</a:t>
            </a:r>
          </a:p>
          <a:p>
            <a:pPr marL="0" lvl="0" indent="0"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RNF019 - O sistema deve ter plano de contingência</a:t>
            </a:r>
          </a:p>
          <a:p>
            <a:pPr marL="0" lvl="0" indent="0"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RNF020 - O sistema deve ter documentação atualizada</a:t>
            </a:r>
          </a:p>
        </p:txBody>
      </p:sp>
      <p:sp>
        <p:nvSpPr>
          <p:cNvPr id="1757" name="Google Shape;1757;p42">
            <a:extLst>
              <a:ext uri="{FF2B5EF4-FFF2-40B4-BE49-F238E27FC236}">
                <a16:creationId xmlns:a16="http://schemas.microsoft.com/office/drawing/2014/main" id="{5CA13D6C-CAB3-656E-8E80-B589F7B57D19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18468" y="874285"/>
            <a:ext cx="4105275" cy="34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2.3 Performance</a:t>
            </a:r>
          </a:p>
          <a:p>
            <a:pPr marL="0" lvl="0" indent="0"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RNF011 - O sistema deve suportar 10.000 usuários simultâneos</a:t>
            </a:r>
          </a:p>
          <a:p>
            <a:pPr marL="0" lvl="0" indent="0"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RNF012 - O sistema deve ter tempo de recuperação máximo de 4 horas</a:t>
            </a:r>
          </a:p>
          <a:p>
            <a:pPr marL="0" lvl="0" indent="0"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RNF013 - O sistema deve otimizar uso de recursos</a:t>
            </a:r>
          </a:p>
          <a:p>
            <a:pPr marL="0" lvl="0" indent="0"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RNF014 - O sistema deve escalar horizontalmente</a:t>
            </a:r>
            <a:endParaRPr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2" name="Google Shape;1757;p42">
            <a:extLst>
              <a:ext uri="{FF2B5EF4-FFF2-40B4-BE49-F238E27FC236}">
                <a16:creationId xmlns:a16="http://schemas.microsoft.com/office/drawing/2014/main" id="{F3907AE3-DA04-F4B5-B827-120AC147018E}"/>
              </a:ext>
            </a:extLst>
          </p:cNvPr>
          <p:cNvSpPr txBox="1">
            <a:spLocks/>
          </p:cNvSpPr>
          <p:nvPr/>
        </p:nvSpPr>
        <p:spPr>
          <a:xfrm>
            <a:off x="440853" y="3263747"/>
            <a:ext cx="8262293" cy="171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gtree"/>
              <a:buNone/>
              <a:defRPr sz="1400" b="0" i="0" u="none" strike="noStrike" cap="none">
                <a:solidFill>
                  <a:schemeClr val="dk1"/>
                </a:solidFill>
                <a:latin typeface="Figtree"/>
                <a:ea typeface="Figtree"/>
                <a:cs typeface="Figtree"/>
                <a:sym typeface="Figtree"/>
              </a:defRPr>
            </a:lvl9pPr>
          </a:lstStyle>
          <a:p>
            <a:pPr marL="0" indent="0" algn="ctr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2.5 Manutenibilidade</a:t>
            </a:r>
          </a:p>
          <a:p>
            <a:pPr marL="0" indent="0" algn="ctr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RNF021 - O código deve seguir padrões de desenvolvimento</a:t>
            </a:r>
          </a:p>
          <a:p>
            <a:pPr marL="0" indent="0" algn="ctr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RNF022 - O sistema deve ter documentação técnica</a:t>
            </a:r>
          </a:p>
          <a:p>
            <a:pPr marL="0" indent="0" algn="ctr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RNF023 - O sistema deve ter testes automatizados</a:t>
            </a:r>
          </a:p>
          <a:p>
            <a:pPr marL="0" indent="0" algn="ctr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RNF024 - O sistema deve ter versionamento de código</a:t>
            </a:r>
          </a:p>
          <a:p>
            <a:pPr marL="0" indent="0" algn="ctr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RNF025 - O sistema deve ter processo de </a:t>
            </a:r>
            <a:r>
              <a:rPr lang="pt-BR" dirty="0" err="1">
                <a:solidFill>
                  <a:schemeClr val="tx1">
                    <a:lumMod val="50000"/>
                  </a:schemeClr>
                </a:solidFill>
              </a:rPr>
              <a:t>deploy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 automatizado</a:t>
            </a:r>
          </a:p>
        </p:txBody>
      </p:sp>
    </p:spTree>
    <p:extLst>
      <p:ext uri="{BB962C8B-B14F-4D97-AF65-F5344CB8AC3E}">
        <p14:creationId xmlns:p14="http://schemas.microsoft.com/office/powerpoint/2010/main" val="2645236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9B9BA1DD-3B1C-7F74-221E-EDA4176EC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8E2B2A88-AF8B-1BA5-4A2E-9BFA186C7A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7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Regras de Negócio.</a:t>
            </a:r>
            <a:endParaRPr dirty="0"/>
          </a:p>
        </p:txBody>
      </p:sp>
      <p:sp>
        <p:nvSpPr>
          <p:cNvPr id="1756" name="Google Shape;1756;p42">
            <a:extLst>
              <a:ext uri="{FF2B5EF4-FFF2-40B4-BE49-F238E27FC236}">
                <a16:creationId xmlns:a16="http://schemas.microsoft.com/office/drawing/2014/main" id="{FC80B97D-47EB-726A-408B-31A456DBDC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23743" y="991375"/>
            <a:ext cx="4105275" cy="349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3.3 Gestão de Dados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RN006 - Dados históricos devem ser mantidos por 5 anos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RN007 - Dados sensíveis devem ser anonimizados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RN008 - Dados meteorológicos devem ser atualizados a cada 5 minutos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RN009 - Dados de sensores devem ser validados antes do processamento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RN010 - Dados inconsistentes devem ser marcados para revisão</a:t>
            </a:r>
          </a:p>
        </p:txBody>
      </p:sp>
      <p:sp>
        <p:nvSpPr>
          <p:cNvPr id="1757" name="Google Shape;1757;p42">
            <a:extLst>
              <a:ext uri="{FF2B5EF4-FFF2-40B4-BE49-F238E27FC236}">
                <a16:creationId xmlns:a16="http://schemas.microsoft.com/office/drawing/2014/main" id="{82DF02B3-0BDE-4415-C5E8-FBD2673A308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18468" y="991375"/>
            <a:ext cx="4105275" cy="34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3.1 Gestão de Usuários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RN001 - Usuários devem confirmar </a:t>
            </a:r>
            <a:r>
              <a:rPr lang="pt-BR" sz="1600" dirty="0" err="1">
                <a:solidFill>
                  <a:schemeClr val="tx1">
                    <a:lumMod val="50000"/>
                  </a:schemeClr>
                </a:solidFill>
              </a:rPr>
              <a:t>email</a:t>
            </a:r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 para ativação da conta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RN002 - Senhas devem ter no mínimo 8 caracteres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RN003 - Usuários devem atualizar senha a cada 90 dias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RN004 - Usuários podem ter apenas uma conta ativa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RN005 - Usuários inativos por 1 ano devem ser notificados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473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75F2CC69-ED31-6156-5029-C2DC925D5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A554EED7-DC7B-370D-8DA3-00375536F8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7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3. Regras de Negócio.</a:t>
            </a:r>
            <a:endParaRPr dirty="0"/>
          </a:p>
        </p:txBody>
      </p:sp>
      <p:sp>
        <p:nvSpPr>
          <p:cNvPr id="1756" name="Google Shape;1756;p42">
            <a:extLst>
              <a:ext uri="{FF2B5EF4-FFF2-40B4-BE49-F238E27FC236}">
                <a16:creationId xmlns:a16="http://schemas.microsoft.com/office/drawing/2014/main" id="{E2154993-AFB0-2A52-0B92-9095C911D85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23743" y="991375"/>
            <a:ext cx="4105275" cy="349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3.3 Gestão de Relatórios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RN016 - Relatórios diários devem ser gerados automaticamente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RN017 - Relatórios mensais devem ser enviados para gestores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RN018 - Estatísticas devem ser atualizadas em tempo real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RN019 - Relatórios devem ser assinados digitalmente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RN020 - Relatórios críticos devem ser revisados em 24 horas</a:t>
            </a:r>
          </a:p>
        </p:txBody>
      </p:sp>
      <p:sp>
        <p:nvSpPr>
          <p:cNvPr id="1757" name="Google Shape;1757;p42">
            <a:extLst>
              <a:ext uri="{FF2B5EF4-FFF2-40B4-BE49-F238E27FC236}">
                <a16:creationId xmlns:a16="http://schemas.microsoft.com/office/drawing/2014/main" id="{F0FE1AC6-2AA0-D6F8-BCEB-3CD39E56E87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18468" y="991375"/>
            <a:ext cx="4105275" cy="34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3.3 Gestão de Conteúdo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RN011 - Conteúdo educativo deve ser revisado trimestralmente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RN012 - Quiz deve ser atualizado mensalmente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RN013 - Recomendações devem ser personalizadas por região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RN014 - Material educativo deve ser aprovado por especialista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RN015 - Conteúdo deve ser adaptado para diferentes níveis de conhecimento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724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8D1A2B39-7767-6E6E-48E6-6C9B7E724E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>
            <a:extLst>
              <a:ext uri="{FF2B5EF4-FFF2-40B4-BE49-F238E27FC236}">
                <a16:creationId xmlns:a16="http://schemas.microsoft.com/office/drawing/2014/main" id="{781569D1-9F6A-137D-7384-590148420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90929" y="1738960"/>
            <a:ext cx="7050882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Product Backlog</a:t>
            </a:r>
            <a:endParaRPr sz="7200" dirty="0"/>
          </a:p>
        </p:txBody>
      </p:sp>
      <p:sp>
        <p:nvSpPr>
          <p:cNvPr id="1668" name="Google Shape;1668;p41">
            <a:extLst>
              <a:ext uri="{FF2B5EF4-FFF2-40B4-BE49-F238E27FC236}">
                <a16:creationId xmlns:a16="http://schemas.microsoft.com/office/drawing/2014/main" id="{C5466624-0927-3155-95BD-0F792B99E6C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22914" y="1641160"/>
            <a:ext cx="1462087" cy="13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03</a:t>
            </a:r>
            <a:endParaRPr dirty="0"/>
          </a:p>
        </p:txBody>
      </p:sp>
      <p:sp>
        <p:nvSpPr>
          <p:cNvPr id="1669" name="Google Shape;1669;p41">
            <a:extLst>
              <a:ext uri="{FF2B5EF4-FFF2-40B4-BE49-F238E27FC236}">
                <a16:creationId xmlns:a16="http://schemas.microsoft.com/office/drawing/2014/main" id="{D99CEF4B-9497-5E0A-5E32-ACDE75EC679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22914" y="3081460"/>
            <a:ext cx="8270298" cy="444900"/>
          </a:xfrm>
          <a:prstGeom prst="rect">
            <a:avLst/>
          </a:prstGeom>
          <a:solidFill>
            <a:srgbClr val="003F8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Requisitos Funcionais, Requisitos não Funcionais e Regras de Negócio</a:t>
            </a:r>
            <a:r>
              <a:rPr lang="en" dirty="0"/>
              <a:t>.</a:t>
            </a:r>
            <a:endParaRPr dirty="0"/>
          </a:p>
        </p:txBody>
      </p:sp>
      <p:sp>
        <p:nvSpPr>
          <p:cNvPr id="1748" name="Google Shape;1748;p41">
            <a:extLst>
              <a:ext uri="{FF2B5EF4-FFF2-40B4-BE49-F238E27FC236}">
                <a16:creationId xmlns:a16="http://schemas.microsoft.com/office/drawing/2014/main" id="{484554FD-ED62-B78A-BC39-239F9BF0A3FD}"/>
              </a:ext>
            </a:extLst>
          </p:cNvPr>
          <p:cNvSpPr/>
          <p:nvPr/>
        </p:nvSpPr>
        <p:spPr>
          <a:xfrm>
            <a:off x="7958617" y="-212849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solidFill>
            <a:srgbClr val="00A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>
            <a:extLst>
              <a:ext uri="{FF2B5EF4-FFF2-40B4-BE49-F238E27FC236}">
                <a16:creationId xmlns:a16="http://schemas.microsoft.com/office/drawing/2014/main" id="{7612C33E-F766-53F0-2A11-BFCD8565C8A2}"/>
              </a:ext>
            </a:extLst>
          </p:cNvPr>
          <p:cNvSpPr/>
          <p:nvPr/>
        </p:nvSpPr>
        <p:spPr>
          <a:xfrm rot="-1248851">
            <a:off x="8352991" y="265113"/>
            <a:ext cx="662090" cy="637558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solidFill>
            <a:srgbClr val="00A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>
            <a:extLst>
              <a:ext uri="{FF2B5EF4-FFF2-40B4-BE49-F238E27FC236}">
                <a16:creationId xmlns:a16="http://schemas.microsoft.com/office/drawing/2014/main" id="{B83D2760-DD74-CE52-7684-502ED20B7DCF}"/>
              </a:ext>
            </a:extLst>
          </p:cNvPr>
          <p:cNvSpPr/>
          <p:nvPr/>
        </p:nvSpPr>
        <p:spPr>
          <a:xfrm>
            <a:off x="5004050" y="4717802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solidFill>
            <a:srgbClr val="00A4F3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833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F0E1FB72-5939-40B5-1B8D-EE894A2E5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779AA4C8-832E-6AA2-6A46-B3F048C87C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6539" y="2286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Product Backlog.</a:t>
            </a:r>
            <a:endParaRPr dirty="0"/>
          </a:p>
        </p:txBody>
      </p:sp>
      <p:sp>
        <p:nvSpPr>
          <p:cNvPr id="1756" name="Google Shape;1756;p42">
            <a:extLst>
              <a:ext uri="{FF2B5EF4-FFF2-40B4-BE49-F238E27FC236}">
                <a16:creationId xmlns:a16="http://schemas.microsoft.com/office/drawing/2014/main" id="{A74B07B5-0C62-37D0-594D-26D2B408FE1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6539" y="1590657"/>
            <a:ext cx="7690922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- História de Usuário (</a:t>
            </a:r>
            <a:r>
              <a:rPr lang="pt-BR" dirty="0" err="1"/>
              <a:t>User</a:t>
            </a:r>
            <a:r>
              <a:rPr lang="pt-BR" dirty="0"/>
              <a:t> Story)</a:t>
            </a:r>
          </a:p>
          <a:p>
            <a:pPr marL="0" lvl="0" indent="0" algn="just"/>
            <a:r>
              <a:rPr lang="pt-BR" dirty="0"/>
              <a:t>US01 - Como morador, quero receber alertas de risco de enchente, para me proteger e proteger minha família.</a:t>
            </a:r>
          </a:p>
          <a:p>
            <a:pPr marL="0" lvl="0" indent="0" algn="just"/>
            <a:r>
              <a:rPr lang="pt-BR" dirty="0"/>
              <a:t>US02 - Como usuário, quero visualizar um mapa em tempo real com níveis de risco, para acompanhar a situação da minha região.</a:t>
            </a:r>
          </a:p>
          <a:p>
            <a:pPr marL="0" lvl="0" indent="0" algn="just"/>
            <a:r>
              <a:rPr lang="pt-BR" dirty="0"/>
              <a:t>US03 - Como usuário, quero acessar um painel com o histórico de enchentes e dados meteorológicos, para entender os riscos ao longo do tempo.</a:t>
            </a:r>
          </a:p>
          <a:p>
            <a:pPr marL="0" lvl="0" indent="0" algn="just"/>
            <a:r>
              <a:rPr lang="pt-BR" dirty="0"/>
              <a:t>US04 - Como usuário, quero receber notificações via app, SMS ou WhatsApp, para ser informado mesmo fora do aplicativo.</a:t>
            </a:r>
          </a:p>
          <a:p>
            <a:pPr marL="0" lvl="0" indent="0" algn="just"/>
            <a:r>
              <a:rPr lang="pt-BR" dirty="0"/>
              <a:t>US05 - Como usuário, desejo acessar um painel de dicas e procedimentos de segurança, para saber como agir antes, durante e depois de uma enchente.</a:t>
            </a:r>
          </a:p>
          <a:p>
            <a:pPr marL="0" lvl="0" indent="0" algn="just"/>
            <a:r>
              <a:rPr lang="pt-BR" dirty="0"/>
              <a:t>US06 - Como usuário, desejo ter uma interface simples, intuitiva e acessível, para navegar facilmente mesmo em situações de emergência.</a:t>
            </a:r>
            <a:endParaRPr dirty="0"/>
          </a:p>
        </p:txBody>
      </p:sp>
      <p:sp>
        <p:nvSpPr>
          <p:cNvPr id="1757" name="Google Shape;1757;p42">
            <a:extLst>
              <a:ext uri="{FF2B5EF4-FFF2-40B4-BE49-F238E27FC236}">
                <a16:creationId xmlns:a16="http://schemas.microsoft.com/office/drawing/2014/main" id="{C8E57490-9E81-E27C-AC82-772842C171C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700383" y="906515"/>
            <a:ext cx="7717078" cy="6841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/>
              <a:t>O </a:t>
            </a:r>
            <a:r>
              <a:rPr lang="pt-BR" sz="1600" dirty="0" err="1"/>
              <a:t>Product</a:t>
            </a:r>
            <a:r>
              <a:rPr lang="pt-BR" sz="1600" dirty="0"/>
              <a:t> Backlog será uma lista de funcionalidades que iremos desenvolver para o front-</a:t>
            </a:r>
            <a:r>
              <a:rPr lang="pt-BR" sz="1600" dirty="0" err="1"/>
              <a:t>end</a:t>
            </a:r>
            <a:r>
              <a:rPr lang="pt-BR" sz="1600" dirty="0"/>
              <a:t> da nossa solução, baseada nas necessidades dos usuários.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8232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051D73DD-3457-4A8D-9257-650312298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669;p41">
            <a:extLst>
              <a:ext uri="{FF2B5EF4-FFF2-40B4-BE49-F238E27FC236}">
                <a16:creationId xmlns:a16="http://schemas.microsoft.com/office/drawing/2014/main" id="{99A95044-0CE4-2744-625B-2CAE3B2594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95972" y="2800350"/>
            <a:ext cx="6562645" cy="1657350"/>
          </a:xfrm>
          <a:prstGeom prst="rect">
            <a:avLst/>
          </a:prstGeom>
          <a:solidFill>
            <a:srgbClr val="003F8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bg1"/>
                </a:solidFill>
              </a:rPr>
              <a:t>Integrantes da equipe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bg1"/>
                </a:solidFill>
              </a:rPr>
              <a:t>Murilo Reis – RM564053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bg1"/>
                </a:solidFill>
              </a:rPr>
              <a:t>Murillo Akira - RM561806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bg1"/>
                </a:solidFill>
              </a:rPr>
              <a:t>Igor </a:t>
            </a:r>
            <a:r>
              <a:rPr lang="pt-BR" sz="2400" dirty="0" err="1">
                <a:solidFill>
                  <a:schemeClr val="bg1"/>
                </a:solidFill>
              </a:rPr>
              <a:t>Dominiski</a:t>
            </a:r>
            <a:r>
              <a:rPr lang="pt-BR" sz="2400" dirty="0">
                <a:solidFill>
                  <a:schemeClr val="bg1"/>
                </a:solidFill>
              </a:rPr>
              <a:t> - RM562055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7" name="Google Shape;1667;p41">
            <a:extLst>
              <a:ext uri="{FF2B5EF4-FFF2-40B4-BE49-F238E27FC236}">
                <a16:creationId xmlns:a16="http://schemas.microsoft.com/office/drawing/2014/main" id="{DCD56104-2549-4136-EEC9-582E4754C5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95974" y="800756"/>
            <a:ext cx="6352052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Obrigado pela atenção!</a:t>
            </a:r>
            <a:endParaRPr sz="8000" dirty="0"/>
          </a:p>
        </p:txBody>
      </p:sp>
      <p:sp>
        <p:nvSpPr>
          <p:cNvPr id="1748" name="Google Shape;1748;p41">
            <a:extLst>
              <a:ext uri="{FF2B5EF4-FFF2-40B4-BE49-F238E27FC236}">
                <a16:creationId xmlns:a16="http://schemas.microsoft.com/office/drawing/2014/main" id="{3A79C8FE-010A-CDD8-2885-85BF28D3F483}"/>
              </a:ext>
            </a:extLst>
          </p:cNvPr>
          <p:cNvSpPr/>
          <p:nvPr/>
        </p:nvSpPr>
        <p:spPr>
          <a:xfrm>
            <a:off x="7958617" y="-212849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solidFill>
            <a:srgbClr val="00A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>
            <a:extLst>
              <a:ext uri="{FF2B5EF4-FFF2-40B4-BE49-F238E27FC236}">
                <a16:creationId xmlns:a16="http://schemas.microsoft.com/office/drawing/2014/main" id="{CAD6970D-4518-2C15-E342-BF53DF7C27FB}"/>
              </a:ext>
            </a:extLst>
          </p:cNvPr>
          <p:cNvSpPr/>
          <p:nvPr/>
        </p:nvSpPr>
        <p:spPr>
          <a:xfrm rot="-1248851">
            <a:off x="8352991" y="265113"/>
            <a:ext cx="662090" cy="637558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solidFill>
            <a:srgbClr val="00A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>
            <a:extLst>
              <a:ext uri="{FF2B5EF4-FFF2-40B4-BE49-F238E27FC236}">
                <a16:creationId xmlns:a16="http://schemas.microsoft.com/office/drawing/2014/main" id="{DCA281B5-AB49-5570-DCAD-FF9B5302226D}"/>
              </a:ext>
            </a:extLst>
          </p:cNvPr>
          <p:cNvSpPr/>
          <p:nvPr/>
        </p:nvSpPr>
        <p:spPr>
          <a:xfrm>
            <a:off x="5004050" y="4717802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solidFill>
            <a:srgbClr val="00A4F3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1387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/>
          <p:cNvSpPr txBox="1">
            <a:spLocks noGrp="1"/>
          </p:cNvSpPr>
          <p:nvPr>
            <p:ph type="title"/>
          </p:nvPr>
        </p:nvSpPr>
        <p:spPr>
          <a:xfrm>
            <a:off x="2946798" y="1750875"/>
            <a:ext cx="4526823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Solução</a:t>
            </a:r>
            <a:endParaRPr sz="8000" dirty="0"/>
          </a:p>
        </p:txBody>
      </p:sp>
      <p:sp>
        <p:nvSpPr>
          <p:cNvPr id="1668" name="Google Shape;1668;p41"/>
          <p:cNvSpPr txBox="1">
            <a:spLocks noGrp="1"/>
          </p:cNvSpPr>
          <p:nvPr>
            <p:ph type="title" idx="2"/>
          </p:nvPr>
        </p:nvSpPr>
        <p:spPr>
          <a:xfrm>
            <a:off x="1721577" y="1653075"/>
            <a:ext cx="1448700" cy="13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01</a:t>
            </a:r>
            <a:endParaRPr dirty="0"/>
          </a:p>
        </p:txBody>
      </p:sp>
      <p:sp>
        <p:nvSpPr>
          <p:cNvPr id="1669" name="Google Shape;1669;p41"/>
          <p:cNvSpPr txBox="1">
            <a:spLocks noGrp="1"/>
          </p:cNvSpPr>
          <p:nvPr>
            <p:ph type="subTitle" idx="1"/>
          </p:nvPr>
        </p:nvSpPr>
        <p:spPr>
          <a:xfrm>
            <a:off x="1721577" y="3077488"/>
            <a:ext cx="5752044" cy="444900"/>
          </a:xfrm>
          <a:prstGeom prst="rect">
            <a:avLst/>
          </a:prstGeom>
          <a:solidFill>
            <a:srgbClr val="003F8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Descrição da solução</a:t>
            </a:r>
            <a:r>
              <a:rPr lang="en" dirty="0"/>
              <a:t>.</a:t>
            </a:r>
            <a:endParaRPr dirty="0"/>
          </a:p>
        </p:txBody>
      </p:sp>
      <p:sp>
        <p:nvSpPr>
          <p:cNvPr id="1748" name="Google Shape;1748;p41"/>
          <p:cNvSpPr/>
          <p:nvPr/>
        </p:nvSpPr>
        <p:spPr>
          <a:xfrm>
            <a:off x="7958617" y="-212849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solidFill>
            <a:srgbClr val="00A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/>
          <p:cNvSpPr/>
          <p:nvPr/>
        </p:nvSpPr>
        <p:spPr>
          <a:xfrm rot="-1248851">
            <a:off x="8352991" y="265113"/>
            <a:ext cx="662090" cy="637558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solidFill>
            <a:srgbClr val="00A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/>
          <p:cNvSpPr/>
          <p:nvPr/>
        </p:nvSpPr>
        <p:spPr>
          <a:xfrm>
            <a:off x="5004050" y="4717802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solidFill>
            <a:srgbClr val="00A4F3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Solução.</a:t>
            </a:r>
            <a:endParaRPr dirty="0"/>
          </a:p>
        </p:txBody>
      </p:sp>
      <p:sp>
        <p:nvSpPr>
          <p:cNvPr id="1756" name="Google Shape;1756;p42"/>
          <p:cNvSpPr txBox="1">
            <a:spLocks noGrp="1"/>
          </p:cNvSpPr>
          <p:nvPr>
            <p:ph type="subTitle" idx="1"/>
          </p:nvPr>
        </p:nvSpPr>
        <p:spPr>
          <a:xfrm>
            <a:off x="4630439" y="1278450"/>
            <a:ext cx="3800100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/>
              <a:t>O projeto se diferencia por sua abordagem holística, combinando tecnologia, educação e acessibilidade para criar uma solução verdadeiramente efetiva na prevenção e mitigação dos impactos das enchentes. Nossa plataforma não apenas alerta sobre riscos iminentes, mas também capacita a comunidade através do conhecimento, criando uma cultura de prevenção e segurança</a:t>
            </a:r>
            <a:endParaRPr sz="1600" dirty="0"/>
          </a:p>
        </p:txBody>
      </p:sp>
      <p:sp>
        <p:nvSpPr>
          <p:cNvPr id="1757" name="Google Shape;1757;p42"/>
          <p:cNvSpPr txBox="1">
            <a:spLocks noGrp="1"/>
          </p:cNvSpPr>
          <p:nvPr>
            <p:ph type="subTitle" idx="2"/>
          </p:nvPr>
        </p:nvSpPr>
        <p:spPr>
          <a:xfrm>
            <a:off x="713461" y="1278449"/>
            <a:ext cx="3800100" cy="34200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/>
              <a:t>O HydroSafe é uma solução inovadora de monitoramento e prevenção de enchentes que visa transformar a forma como as comunidades lidam com eventos climáticos extremos. Nossa solução combina tecnologia avançada, dados em tempo real e educação preventiva para criar um ecossistema completo de proteção contra enchentes.</a:t>
            </a:r>
            <a:endParaRPr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0" name="Google Shape;1980;p44"/>
          <p:cNvSpPr txBox="1">
            <a:spLocks noGrp="1"/>
          </p:cNvSpPr>
          <p:nvPr>
            <p:ph type="subTitle" idx="1"/>
          </p:nvPr>
        </p:nvSpPr>
        <p:spPr>
          <a:xfrm>
            <a:off x="4946951" y="1465636"/>
            <a:ext cx="3477048" cy="30384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pt-BR" sz="1600" dirty="0"/>
              <a:t>Comunidades vulneráveis a enchentes sem acesso a sistemas de alerta</a:t>
            </a:r>
          </a:p>
          <a:p>
            <a:pPr marL="0" lvl="0" indent="0"/>
            <a:r>
              <a:rPr lang="pt-BR" sz="1600" dirty="0"/>
              <a:t>- Moradores de áreas de risco sem conhecimento sobre medidas preventivas</a:t>
            </a:r>
          </a:p>
          <a:p>
            <a:pPr marL="0" lvl="0" indent="0"/>
            <a:r>
              <a:rPr lang="pt-BR" sz="1600" dirty="0"/>
              <a:t>- Autoridades locais sem ferramentas adequadas para monitoramento</a:t>
            </a:r>
          </a:p>
          <a:p>
            <a:pPr marL="0" lvl="0" indent="0"/>
            <a:r>
              <a:rPr lang="pt-BR" sz="1600" dirty="0"/>
              <a:t>- População em geral desinformada sobre riscos e procedimentos de segurança</a:t>
            </a:r>
            <a:endParaRPr sz="1600" dirty="0"/>
          </a:p>
        </p:txBody>
      </p:sp>
      <p:sp>
        <p:nvSpPr>
          <p:cNvPr id="1981" name="Google Shape;1981;p44"/>
          <p:cNvSpPr txBox="1">
            <a:spLocks noGrp="1"/>
          </p:cNvSpPr>
          <p:nvPr>
            <p:ph type="subTitle" idx="2"/>
          </p:nvPr>
        </p:nvSpPr>
        <p:spPr>
          <a:xfrm>
            <a:off x="720000" y="1446586"/>
            <a:ext cx="3477049" cy="30384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Tx/>
              <a:buChar char="-"/>
            </a:pPr>
            <a:r>
              <a:rPr lang="pt-BR" sz="1600" dirty="0"/>
              <a:t>Enchentes frequentes causando danos materiais e humanos</a:t>
            </a:r>
          </a:p>
          <a:p>
            <a:pPr marL="285750" lvl="0" indent="-285750">
              <a:buFontTx/>
              <a:buChar char="-"/>
            </a:pPr>
            <a:r>
              <a:rPr lang="pt-BR" sz="1600" dirty="0"/>
              <a:t>Falta de sistemas de alerta eficientes e acessíveis</a:t>
            </a:r>
          </a:p>
          <a:p>
            <a:pPr marL="285750" lvl="0" indent="-285750">
              <a:buFontTx/>
              <a:buChar char="-"/>
            </a:pPr>
            <a:r>
              <a:rPr lang="pt-BR" sz="1600" dirty="0"/>
              <a:t>Ausência de educação preventiva sobre riscos de enchentes</a:t>
            </a:r>
          </a:p>
          <a:p>
            <a:pPr marL="0" lvl="0" indent="0"/>
            <a:r>
              <a:rPr lang="pt-BR" sz="1600" dirty="0"/>
              <a:t>- Dificuldade de acesso a informações confiáveis sobre condições climáticas locais</a:t>
            </a:r>
            <a:endParaRPr sz="1600" dirty="0"/>
          </a:p>
        </p:txBody>
      </p:sp>
      <p:sp>
        <p:nvSpPr>
          <p:cNvPr id="1982" name="Google Shape;1982;p44"/>
          <p:cNvSpPr txBox="1">
            <a:spLocks noGrp="1"/>
          </p:cNvSpPr>
          <p:nvPr>
            <p:ph type="subTitle" idx="3"/>
          </p:nvPr>
        </p:nvSpPr>
        <p:spPr>
          <a:xfrm>
            <a:off x="720000" y="888293"/>
            <a:ext cx="3477049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Problema principal</a:t>
            </a:r>
            <a:endParaRPr sz="2800" dirty="0"/>
          </a:p>
        </p:txBody>
      </p:sp>
      <p:sp>
        <p:nvSpPr>
          <p:cNvPr id="1983" name="Google Shape;1983;p44"/>
          <p:cNvSpPr txBox="1">
            <a:spLocks noGrp="1"/>
          </p:cNvSpPr>
          <p:nvPr>
            <p:ph type="subTitle" idx="4"/>
          </p:nvPr>
        </p:nvSpPr>
        <p:spPr>
          <a:xfrm>
            <a:off x="4946951" y="897211"/>
            <a:ext cx="3477048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Dores atendidas</a:t>
            </a: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1381F17D-DFF2-935F-3950-1B25C5AB15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BCC3E624-C1D1-F1C0-DE82-66D4F6AE39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7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Aspectos diferenciais.</a:t>
            </a:r>
            <a:endParaRPr dirty="0"/>
          </a:p>
        </p:txBody>
      </p:sp>
      <p:sp>
        <p:nvSpPr>
          <p:cNvPr id="1756" name="Google Shape;1756;p42">
            <a:extLst>
              <a:ext uri="{FF2B5EF4-FFF2-40B4-BE49-F238E27FC236}">
                <a16:creationId xmlns:a16="http://schemas.microsoft.com/office/drawing/2014/main" id="{0A1956C3-FF97-261E-C24D-A47CD1E30B8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0439" y="1211775"/>
            <a:ext cx="4084936" cy="297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3. Acessibilidade:</a:t>
            </a:r>
          </a:p>
          <a:p>
            <a:pPr marL="0" lvl="0" indent="0" algn="just"/>
            <a:r>
              <a:rPr lang="pt-BR" dirty="0"/>
              <a:t>- Design responsivo para todos os dispositivos</a:t>
            </a:r>
          </a:p>
          <a:p>
            <a:pPr marL="0" lvl="0" indent="0" algn="just"/>
            <a:r>
              <a:rPr lang="pt-BR" dirty="0"/>
              <a:t>- Interface em português, clara e objetiva</a:t>
            </a:r>
          </a:p>
          <a:p>
            <a:pPr marL="0" lvl="0" indent="0" algn="just"/>
            <a:r>
              <a:rPr lang="pt-BR" dirty="0"/>
              <a:t>- Conteúdo adaptado para diferentes níveis de conhecimento</a:t>
            </a:r>
          </a:p>
          <a:p>
            <a:pPr marL="0" lvl="0" indent="0" algn="just"/>
            <a:r>
              <a:rPr lang="pt-BR" dirty="0"/>
              <a:t>- Sistema de navegação intuitivo</a:t>
            </a:r>
          </a:p>
          <a:p>
            <a:pPr marL="0" lvl="0" indent="0" algn="just"/>
            <a:r>
              <a:rPr lang="pt-BR" dirty="0"/>
              <a:t>4. Impacto Social:</a:t>
            </a:r>
          </a:p>
          <a:p>
            <a:pPr marL="0" lvl="0" indent="0" algn="just"/>
            <a:r>
              <a:rPr lang="pt-BR" dirty="0"/>
              <a:t>- Redução de danos materiais e humanos</a:t>
            </a:r>
          </a:p>
          <a:p>
            <a:pPr marL="0" lvl="0" indent="0" algn="just"/>
            <a:r>
              <a:rPr lang="pt-BR" dirty="0"/>
              <a:t>- Empoderamento da comunidade através do conhecimento</a:t>
            </a:r>
          </a:p>
          <a:p>
            <a:pPr marL="0" lvl="0" indent="0" algn="just"/>
            <a:r>
              <a:rPr lang="pt-BR" dirty="0"/>
              <a:t>- Melhoria na qualidade de vida dos moradores</a:t>
            </a:r>
          </a:p>
          <a:p>
            <a:pPr marL="0" lvl="0" indent="0" algn="just"/>
            <a:r>
              <a:rPr lang="pt-BR" dirty="0"/>
              <a:t>- Contribuição para políticas públicas de prevenção</a:t>
            </a:r>
            <a:endParaRPr dirty="0"/>
          </a:p>
        </p:txBody>
      </p:sp>
      <p:sp>
        <p:nvSpPr>
          <p:cNvPr id="1757" name="Google Shape;1757;p42">
            <a:extLst>
              <a:ext uri="{FF2B5EF4-FFF2-40B4-BE49-F238E27FC236}">
                <a16:creationId xmlns:a16="http://schemas.microsoft.com/office/drawing/2014/main" id="{357C4833-C581-83E7-CB2A-4415F72259A3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28626" y="1211775"/>
            <a:ext cx="4084936" cy="34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dirty="0"/>
              <a:t>1. Tecnologia Integrada:</a:t>
            </a:r>
          </a:p>
          <a:p>
            <a:pPr marL="0" lvl="0" indent="0" algn="just"/>
            <a:r>
              <a:rPr lang="pt-BR" dirty="0"/>
              <a:t>- Sistema de monitoramento em tempo real</a:t>
            </a:r>
          </a:p>
          <a:p>
            <a:pPr marL="0" lvl="0" indent="0" algn="just"/>
            <a:r>
              <a:rPr lang="pt-BR" dirty="0"/>
              <a:t>- Alertas personalizados baseados na localização</a:t>
            </a:r>
          </a:p>
          <a:p>
            <a:pPr marL="0" lvl="0" indent="0" algn="just"/>
            <a:r>
              <a:rPr lang="pt-BR" dirty="0"/>
              <a:t>- Interface intuitiva e acessível</a:t>
            </a:r>
          </a:p>
          <a:p>
            <a:pPr marL="0" lvl="0" indent="0" algn="just"/>
            <a:r>
              <a:rPr lang="pt-BR" dirty="0"/>
              <a:t>- Dados históricos para análise de tendências</a:t>
            </a:r>
          </a:p>
          <a:p>
            <a:pPr marL="0" lvl="0" indent="0" algn="just"/>
            <a:endParaRPr lang="pt-BR" dirty="0"/>
          </a:p>
          <a:p>
            <a:pPr marL="0" lvl="0" indent="0" algn="just"/>
            <a:r>
              <a:rPr lang="pt-BR" dirty="0"/>
              <a:t>2. Educação Preventiva:</a:t>
            </a:r>
          </a:p>
          <a:p>
            <a:pPr marL="0" lvl="0" indent="0" algn="just"/>
            <a:r>
              <a:rPr lang="pt-BR" dirty="0"/>
              <a:t>- Quiz interativo para testar conhecimentos</a:t>
            </a:r>
          </a:p>
          <a:p>
            <a:pPr marL="0" lvl="0" indent="0" algn="just"/>
            <a:r>
              <a:rPr lang="pt-BR" dirty="0"/>
              <a:t>- Conteúdo educativo sobre prevenção</a:t>
            </a:r>
          </a:p>
          <a:p>
            <a:pPr marL="0" lvl="0" indent="0" algn="just"/>
            <a:r>
              <a:rPr lang="pt-BR" dirty="0"/>
              <a:t>- Recomendações personalizadas baseadas no nível de conhecimento</a:t>
            </a:r>
          </a:p>
          <a:p>
            <a:pPr marL="0" lvl="0" indent="0" algn="just"/>
            <a:r>
              <a:rPr lang="pt-BR" dirty="0"/>
              <a:t>- Material didático acessível para todas as idades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2177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6">
          <a:extLst>
            <a:ext uri="{FF2B5EF4-FFF2-40B4-BE49-F238E27FC236}">
              <a16:creationId xmlns:a16="http://schemas.microsoft.com/office/drawing/2014/main" id="{67BD8884-81FB-89B7-7D02-22460E0A5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7" name="Google Shape;1667;p41">
            <a:extLst>
              <a:ext uri="{FF2B5EF4-FFF2-40B4-BE49-F238E27FC236}">
                <a16:creationId xmlns:a16="http://schemas.microsoft.com/office/drawing/2014/main" id="{232EC531-80F6-0139-39D2-008408A867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5125" y="1750875"/>
            <a:ext cx="5238750" cy="114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Requisitos</a:t>
            </a:r>
            <a:endParaRPr sz="8000" dirty="0"/>
          </a:p>
        </p:txBody>
      </p:sp>
      <p:sp>
        <p:nvSpPr>
          <p:cNvPr id="1668" name="Google Shape;1668;p41">
            <a:extLst>
              <a:ext uri="{FF2B5EF4-FFF2-40B4-BE49-F238E27FC236}">
                <a16:creationId xmlns:a16="http://schemas.microsoft.com/office/drawing/2014/main" id="{EE186224-AB1B-6761-60C1-A2EEDFADF6F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362075" y="1645132"/>
            <a:ext cx="1543050" cy="134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/>
              <a:t>02</a:t>
            </a:r>
            <a:endParaRPr dirty="0"/>
          </a:p>
        </p:txBody>
      </p:sp>
      <p:sp>
        <p:nvSpPr>
          <p:cNvPr id="1669" name="Google Shape;1669;p41">
            <a:extLst>
              <a:ext uri="{FF2B5EF4-FFF2-40B4-BE49-F238E27FC236}">
                <a16:creationId xmlns:a16="http://schemas.microsoft.com/office/drawing/2014/main" id="{AFC0D353-B4AB-8E6A-6843-8D21C5591D6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362075" y="3077488"/>
            <a:ext cx="6781800" cy="444900"/>
          </a:xfrm>
          <a:prstGeom prst="rect">
            <a:avLst/>
          </a:prstGeom>
          <a:solidFill>
            <a:srgbClr val="003F8C"/>
          </a:solidFill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1"/>
                </a:solidFill>
              </a:rPr>
              <a:t>Requisitos Funcionais, Requisitos não Funcionais e Regras de Negócio</a:t>
            </a:r>
            <a:r>
              <a:rPr lang="en" dirty="0"/>
              <a:t>.</a:t>
            </a:r>
            <a:endParaRPr dirty="0"/>
          </a:p>
        </p:txBody>
      </p:sp>
      <p:sp>
        <p:nvSpPr>
          <p:cNvPr id="1748" name="Google Shape;1748;p41">
            <a:extLst>
              <a:ext uri="{FF2B5EF4-FFF2-40B4-BE49-F238E27FC236}">
                <a16:creationId xmlns:a16="http://schemas.microsoft.com/office/drawing/2014/main" id="{DA0149B6-20AC-0B61-B9DA-9F9DF07D4835}"/>
              </a:ext>
            </a:extLst>
          </p:cNvPr>
          <p:cNvSpPr/>
          <p:nvPr/>
        </p:nvSpPr>
        <p:spPr>
          <a:xfrm>
            <a:off x="7958617" y="-212849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solidFill>
            <a:srgbClr val="00A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9" name="Google Shape;1749;p41">
            <a:extLst>
              <a:ext uri="{FF2B5EF4-FFF2-40B4-BE49-F238E27FC236}">
                <a16:creationId xmlns:a16="http://schemas.microsoft.com/office/drawing/2014/main" id="{167C5BF8-7606-3F88-847C-16CF4EAE0B25}"/>
              </a:ext>
            </a:extLst>
          </p:cNvPr>
          <p:cNvSpPr/>
          <p:nvPr/>
        </p:nvSpPr>
        <p:spPr>
          <a:xfrm rot="-1248851">
            <a:off x="8352991" y="265113"/>
            <a:ext cx="662090" cy="637558"/>
          </a:xfrm>
          <a:custGeom>
            <a:avLst/>
            <a:gdLst/>
            <a:ahLst/>
            <a:cxnLst/>
            <a:rect l="l" t="t" r="r" b="b"/>
            <a:pathLst>
              <a:path w="58927" h="37161" extrusionOk="0">
                <a:moveTo>
                  <a:pt x="22751" y="0"/>
                </a:moveTo>
                <a:cubicBezTo>
                  <a:pt x="17471" y="0"/>
                  <a:pt x="12652" y="1613"/>
                  <a:pt x="9255" y="5589"/>
                </a:cubicBezTo>
                <a:cubicBezTo>
                  <a:pt x="3141" y="12726"/>
                  <a:pt x="0" y="33588"/>
                  <a:pt x="19841" y="36468"/>
                </a:cubicBezTo>
                <a:cubicBezTo>
                  <a:pt x="23115" y="36942"/>
                  <a:pt x="26201" y="37161"/>
                  <a:pt x="29088" y="37161"/>
                </a:cubicBezTo>
                <a:cubicBezTo>
                  <a:pt x="45019" y="37161"/>
                  <a:pt x="54879" y="30507"/>
                  <a:pt x="56692" y="23479"/>
                </a:cubicBezTo>
                <a:cubicBezTo>
                  <a:pt x="58926" y="14770"/>
                  <a:pt x="38729" y="0"/>
                  <a:pt x="22751" y="0"/>
                </a:cubicBezTo>
                <a:close/>
              </a:path>
            </a:pathLst>
          </a:custGeom>
          <a:solidFill>
            <a:srgbClr val="00A4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0" name="Google Shape;1750;p41">
            <a:extLst>
              <a:ext uri="{FF2B5EF4-FFF2-40B4-BE49-F238E27FC236}">
                <a16:creationId xmlns:a16="http://schemas.microsoft.com/office/drawing/2014/main" id="{C696D953-D91B-E813-0EDF-28E8EF0D7DEF}"/>
              </a:ext>
            </a:extLst>
          </p:cNvPr>
          <p:cNvSpPr/>
          <p:nvPr/>
        </p:nvSpPr>
        <p:spPr>
          <a:xfrm>
            <a:off x="5004050" y="4717802"/>
            <a:ext cx="412320" cy="425698"/>
          </a:xfrm>
          <a:custGeom>
            <a:avLst/>
            <a:gdLst/>
            <a:ahLst/>
            <a:cxnLst/>
            <a:rect l="l" t="t" r="r" b="b"/>
            <a:pathLst>
              <a:path w="15226" h="15720" extrusionOk="0">
                <a:moveTo>
                  <a:pt x="9518" y="0"/>
                </a:moveTo>
                <a:cubicBezTo>
                  <a:pt x="7115" y="0"/>
                  <a:pt x="4569" y="1316"/>
                  <a:pt x="3235" y="4336"/>
                </a:cubicBezTo>
                <a:cubicBezTo>
                  <a:pt x="2760" y="5430"/>
                  <a:pt x="0" y="15161"/>
                  <a:pt x="3734" y="15684"/>
                </a:cubicBezTo>
                <a:cubicBezTo>
                  <a:pt x="3903" y="15708"/>
                  <a:pt x="4080" y="15719"/>
                  <a:pt x="4264" y="15719"/>
                </a:cubicBezTo>
                <a:cubicBezTo>
                  <a:pt x="8173" y="15719"/>
                  <a:pt x="15225" y="10534"/>
                  <a:pt x="15225" y="5240"/>
                </a:cubicBezTo>
                <a:cubicBezTo>
                  <a:pt x="15212" y="1987"/>
                  <a:pt x="12472" y="0"/>
                  <a:pt x="9518" y="0"/>
                </a:cubicBezTo>
                <a:close/>
              </a:path>
            </a:pathLst>
          </a:custGeom>
          <a:solidFill>
            <a:srgbClr val="00A4F3"/>
          </a:solidFill>
          <a:ln>
            <a:solidFill>
              <a:schemeClr val="accent1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113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D5220C63-0B7A-3163-FB8E-638089AE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88E8B4E3-9F17-10F2-3891-711EA95A78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7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Requisitos funcionais do sistema.</a:t>
            </a:r>
            <a:endParaRPr dirty="0"/>
          </a:p>
        </p:txBody>
      </p:sp>
      <p:sp>
        <p:nvSpPr>
          <p:cNvPr id="1756" name="Google Shape;1756;p42">
            <a:extLst>
              <a:ext uri="{FF2B5EF4-FFF2-40B4-BE49-F238E27FC236}">
                <a16:creationId xmlns:a16="http://schemas.microsoft.com/office/drawing/2014/main" id="{1B0C1F08-35D7-DF8C-81CE-3C71D4C487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23743" y="991375"/>
            <a:ext cx="4105275" cy="349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1.2 Relatórios e Estatísticas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RF006 - O sistema deve gerar relatórios de ocorrências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RF007 - O sistema deve fornecer estatísticas de uso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RF008 - O sistema deve permitir exportação de dados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RF009 - O sistema deve gerar relatórios de eficácia dos alertas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RF010 - O sistema deve fornecer análises de tendências</a:t>
            </a:r>
          </a:p>
        </p:txBody>
      </p:sp>
      <p:sp>
        <p:nvSpPr>
          <p:cNvPr id="1757" name="Google Shape;1757;p42">
            <a:extLst>
              <a:ext uri="{FF2B5EF4-FFF2-40B4-BE49-F238E27FC236}">
                <a16:creationId xmlns:a16="http://schemas.microsoft.com/office/drawing/2014/main" id="{82D86CE5-937E-85EE-870E-E8A1D0897D31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18468" y="991375"/>
            <a:ext cx="4105275" cy="34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1.1 Sistema de Monitoramento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RF001 - O sistema deve coletar dados de sensores de nível de água em tempo real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RF002 - O sistema deve processar dados meteorológicos de fontes confiáveis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RF004 - O sistema deve permitir visualização de dados históricos de enchentes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RF005 - O sistema deve fornecer previsões de risco baseadas em dados históricos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059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9CA78AF8-7106-7962-8BCD-DD1FD79F3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427AB9CD-9508-12DE-2358-9F57CC89DF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7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 Requisitos funcionais do usuário.</a:t>
            </a:r>
            <a:endParaRPr dirty="0"/>
          </a:p>
        </p:txBody>
      </p:sp>
      <p:sp>
        <p:nvSpPr>
          <p:cNvPr id="1756" name="Google Shape;1756;p42">
            <a:extLst>
              <a:ext uri="{FF2B5EF4-FFF2-40B4-BE49-F238E27FC236}">
                <a16:creationId xmlns:a16="http://schemas.microsoft.com/office/drawing/2014/main" id="{9F558B23-7760-91A5-814B-3D0771215B0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30438" y="1084649"/>
            <a:ext cx="4208761" cy="349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1.4 Gestão de Usuários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RF016 - O sistema deve permitir cadastro de usuários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RF017 - O sistema deve oferecer diferentes níveis de acesso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RF018 - O sistema deve permitir atualização de dados do usuário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RF019 - O sistema deve gerenciar preferências de notificação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RF020 - O sistema deve manter histórico de atividades do usuário</a:t>
            </a:r>
          </a:p>
        </p:txBody>
      </p:sp>
      <p:sp>
        <p:nvSpPr>
          <p:cNvPr id="1757" name="Google Shape;1757;p42">
            <a:extLst>
              <a:ext uri="{FF2B5EF4-FFF2-40B4-BE49-F238E27FC236}">
                <a16:creationId xmlns:a16="http://schemas.microsoft.com/office/drawing/2014/main" id="{0500228E-8711-E608-D600-0B8F3865F452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63239" y="1084650"/>
            <a:ext cx="4208761" cy="34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1.3 Interface do Usuário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RF011 - O sistema deve apresentar dashboard com informações em tempo real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RF012 - O sistema deve permitir visualização de mapas de risco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RF013 - O sistema deve oferecer quiz interativo sobre prevenção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RF014 - O sistema deve fornecer recomendações personalizadas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RF015 - O sistema deve permitir navegação intuitiva entre seções</a:t>
            </a:r>
          </a:p>
        </p:txBody>
      </p:sp>
    </p:spTree>
    <p:extLst>
      <p:ext uri="{BB962C8B-B14F-4D97-AF65-F5344CB8AC3E}">
        <p14:creationId xmlns:p14="http://schemas.microsoft.com/office/powerpoint/2010/main" val="3477662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4">
          <a:extLst>
            <a:ext uri="{FF2B5EF4-FFF2-40B4-BE49-F238E27FC236}">
              <a16:creationId xmlns:a16="http://schemas.microsoft.com/office/drawing/2014/main" id="{2F71F80F-D010-4BAD-9B8C-72F9AC15A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5" name="Google Shape;1755;p42">
            <a:extLst>
              <a:ext uri="{FF2B5EF4-FFF2-40B4-BE49-F238E27FC236}">
                <a16:creationId xmlns:a16="http://schemas.microsoft.com/office/drawing/2014/main" id="{935C7442-7D62-1E96-9B2E-D5EAF8B14A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2179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2. Requisitos não Funcionais.</a:t>
            </a:r>
            <a:endParaRPr dirty="0"/>
          </a:p>
        </p:txBody>
      </p:sp>
      <p:sp>
        <p:nvSpPr>
          <p:cNvPr id="1756" name="Google Shape;1756;p42">
            <a:extLst>
              <a:ext uri="{FF2B5EF4-FFF2-40B4-BE49-F238E27FC236}">
                <a16:creationId xmlns:a16="http://schemas.microsoft.com/office/drawing/2014/main" id="{A746935D-3A2E-B4FF-2FC1-8E9B09BC87D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623743" y="991375"/>
            <a:ext cx="4105275" cy="3496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2.2 Segurança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RNF006 - O sistema deve implementar autenticação segura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RNF007 - O sistema deve criptografar dados sensíveis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RNF008 - O sistema deve implementar controle de acesso baseado em funções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RNF009 - O sistema deve manter logs de auditoria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RNF010 - O sistema deve cumprir LGPD</a:t>
            </a:r>
          </a:p>
        </p:txBody>
      </p:sp>
      <p:sp>
        <p:nvSpPr>
          <p:cNvPr id="1757" name="Google Shape;1757;p42">
            <a:extLst>
              <a:ext uri="{FF2B5EF4-FFF2-40B4-BE49-F238E27FC236}">
                <a16:creationId xmlns:a16="http://schemas.microsoft.com/office/drawing/2014/main" id="{36A0852B-D7E5-52EA-8F7D-30A1BF9B3E8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518468" y="991375"/>
            <a:ext cx="4105275" cy="3427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2.1 Usabilidade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RNF001 - A interface deve ser intuitiva e de fácil compreensão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RNF002 - O sistema deve ser acessível para pessoas com deficiência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RNF003 - O sistema deve ser responsivo em diferentes dispositivos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RNF004 - O sistema deve ter tempo de resposta inferior a 2 segundos</a:t>
            </a:r>
          </a:p>
          <a:p>
            <a:pPr marL="0" lvl="0" indent="0" algn="just"/>
            <a:r>
              <a:rPr lang="pt-BR" sz="1600" dirty="0">
                <a:solidFill>
                  <a:schemeClr val="tx1">
                    <a:lumMod val="50000"/>
                  </a:schemeClr>
                </a:solidFill>
              </a:rPr>
              <a:t>RNF005 - O sistema deve ter taxa de disponibilidade de 99.9%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5650397"/>
      </p:ext>
    </p:extLst>
  </p:cSld>
  <p:clrMapOvr>
    <a:masterClrMapping/>
  </p:clrMapOvr>
</p:sld>
</file>

<file path=ppt/theme/theme1.xml><?xml version="1.0" encoding="utf-8"?>
<a:theme xmlns:a="http://schemas.openxmlformats.org/drawingml/2006/main" name="Causes of Flooding by Slidesgo">
  <a:themeElements>
    <a:clrScheme name="Simple Light">
      <a:dk1>
        <a:srgbClr val="1B3A4E"/>
      </a:dk1>
      <a:lt1>
        <a:srgbClr val="FFFFFF"/>
      </a:lt1>
      <a:dk2>
        <a:srgbClr val="90BDDB"/>
      </a:dk2>
      <a:lt2>
        <a:srgbClr val="AAE4E9"/>
      </a:lt2>
      <a:accent1>
        <a:srgbClr val="40AAB3"/>
      </a:accent1>
      <a:accent2>
        <a:srgbClr val="9FB541"/>
      </a:accent2>
      <a:accent3>
        <a:srgbClr val="EAC357"/>
      </a:accent3>
      <a:accent4>
        <a:srgbClr val="EFE6C2"/>
      </a:accent4>
      <a:accent5>
        <a:srgbClr val="A7A696"/>
      </a:accent5>
      <a:accent6>
        <a:srgbClr val="717065"/>
      </a:accent6>
      <a:hlink>
        <a:srgbClr val="293D4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1248</Words>
  <Application>Microsoft Office PowerPoint</Application>
  <PresentationFormat>Apresentação na tela (16:9)</PresentationFormat>
  <Paragraphs>142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1" baseType="lpstr">
      <vt:lpstr>Archivo</vt:lpstr>
      <vt:lpstr>Bebas Neue</vt:lpstr>
      <vt:lpstr>Figtree</vt:lpstr>
      <vt:lpstr>Archivo Light</vt:lpstr>
      <vt:lpstr>Arial</vt:lpstr>
      <vt:lpstr>Causes of Flooding by Slidesgo</vt:lpstr>
      <vt:lpstr>HydroSafe</vt:lpstr>
      <vt:lpstr>Solução</vt:lpstr>
      <vt:lpstr>Solução.</vt:lpstr>
      <vt:lpstr>Apresentação do PowerPoint</vt:lpstr>
      <vt:lpstr>Aspectos diferenciais.</vt:lpstr>
      <vt:lpstr>Requisitos</vt:lpstr>
      <vt:lpstr>1. Requisitos funcionais do sistema.</vt:lpstr>
      <vt:lpstr>1. Requisitos funcionais do usuário.</vt:lpstr>
      <vt:lpstr>2. Requisitos não Funcionais.</vt:lpstr>
      <vt:lpstr>2. Requisitos não Funcionais.</vt:lpstr>
      <vt:lpstr>3. Regras de Negócio.</vt:lpstr>
      <vt:lpstr>3. Regras de Negócio.</vt:lpstr>
      <vt:lpstr>Product Backlog</vt:lpstr>
      <vt:lpstr>Product Backlog.</vt:lpstr>
      <vt:lpstr>Obrigado pela atenção!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Murilo Reis</dc:creator>
  <cp:lastModifiedBy>Murilo Reis</cp:lastModifiedBy>
  <cp:revision>2</cp:revision>
  <dcterms:modified xsi:type="dcterms:W3CDTF">2025-06-06T17:19:02Z</dcterms:modified>
</cp:coreProperties>
</file>