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4"/>
  </p:sldMasterIdLst>
  <p:sldIdLst>
    <p:sldId id="257" r:id="rId5"/>
    <p:sldId id="268" r:id="rId6"/>
    <p:sldId id="259" r:id="rId7"/>
    <p:sldId id="258" r:id="rId8"/>
    <p:sldId id="263" r:id="rId9"/>
    <p:sldId id="262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FE652-908A-444A-B685-1BBD9CD3B754}" v="773" dt="2021-04-20T02:18:13.156"/>
    <p1510:client id="{3684231B-D5E6-4443-A560-7C4A849181BC}" v="292" dt="2021-04-20T21:11:07.914"/>
    <p1510:client id="{7F0A52B8-4017-410E-A637-91388DD81709}" v="772" dt="2021-04-20T02:50:23.539"/>
    <p1510:client id="{A3DE351A-1D4B-42A1-B972-8CB503EBFE53}" v="345" dt="2021-04-20T04:03:25.749"/>
    <p1510:client id="{B77AA6D3-4E71-474E-B7B0-7527806BA980}" v="85" dt="2021-04-20T03:03:3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Wagner Radke" userId="b0391bb27d37df6d" providerId="Windows Live" clId="Web-{1E5FE652-908A-444A-B685-1BBD9CD3B754}"/>
    <pc:docChg chg="addSld delSld modSld sldOrd">
      <pc:chgData name="Felipe Wagner Radke" userId="b0391bb27d37df6d" providerId="Windows Live" clId="Web-{1E5FE652-908A-444A-B685-1BBD9CD3B754}" dt="2021-04-20T02:18:13.156" v="446" actId="1076"/>
      <pc:docMkLst>
        <pc:docMk/>
      </pc:docMkLst>
      <pc:sldChg chg="addSp delSp modSp mod addAnim delAnim setClrOvrMap">
        <pc:chgData name="Felipe Wagner Radke" userId="b0391bb27d37df6d" providerId="Windows Live" clId="Web-{1E5FE652-908A-444A-B685-1BBD9CD3B754}" dt="2021-04-20T02:00:15.988" v="211"/>
        <pc:sldMkLst>
          <pc:docMk/>
          <pc:sldMk cId="4043737824" sldId="257"/>
        </pc:sldMkLst>
        <pc:spChg chg="mod">
          <ac:chgData name="Felipe Wagner Radke" userId="b0391bb27d37df6d" providerId="Windows Live" clId="Web-{1E5FE652-908A-444A-B685-1BBD9CD3B754}" dt="2021-04-20T02:00:15.988" v="211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Felipe Wagner Radke" userId="b0391bb27d37df6d" providerId="Windows Live" clId="Web-{1E5FE652-908A-444A-B685-1BBD9CD3B754}" dt="2021-04-20T02:00:15.988" v="211"/>
          <ac:spMkLst>
            <pc:docMk/>
            <pc:sldMk cId="4043737824" sldId="257"/>
            <ac:spMk id="3" creationId="{A8E9CFF2-3777-4FF4-A759-8491175B0B7C}"/>
          </ac:spMkLst>
        </pc:spChg>
        <pc:spChg chg="add del">
          <ac:chgData name="Felipe Wagner Radke" userId="b0391bb27d37df6d" providerId="Windows Live" clId="Web-{1E5FE652-908A-444A-B685-1BBD9CD3B754}" dt="2021-04-20T01:50:09.785" v="138"/>
          <ac:spMkLst>
            <pc:docMk/>
            <pc:sldMk cId="4043737824" sldId="257"/>
            <ac:spMk id="22" creationId="{A9286AD2-18A9-4868-A4E3-7A2097A20810}"/>
          </ac:spMkLst>
        </pc:spChg>
        <pc:spChg chg="add del">
          <ac:chgData name="Felipe Wagner Radke" userId="b0391bb27d37df6d" providerId="Windows Live" clId="Web-{1E5FE652-908A-444A-B685-1BBD9CD3B754}" dt="2021-04-20T01:49:50.081" v="127"/>
          <ac:spMkLst>
            <pc:docMk/>
            <pc:sldMk cId="4043737824" sldId="257"/>
            <ac:spMk id="26" creationId="{6482F060-A4AF-4E0B-B364-7C6BA4AE9C03}"/>
          </ac:spMkLst>
        </pc:spChg>
        <pc:spChg chg="add del">
          <ac:chgData name="Felipe Wagner Radke" userId="b0391bb27d37df6d" providerId="Windows Live" clId="Web-{1E5FE652-908A-444A-B685-1BBD9CD3B754}" dt="2021-04-20T01:49:52.722" v="129"/>
          <ac:spMkLst>
            <pc:docMk/>
            <pc:sldMk cId="4043737824" sldId="257"/>
            <ac:spMk id="28" creationId="{8638A98B-4B4B-4607-B11F-7DCA0D7CCE17}"/>
          </ac:spMkLst>
        </pc:spChg>
        <pc:spChg chg="add del">
          <ac:chgData name="Felipe Wagner Radke" userId="b0391bb27d37df6d" providerId="Windows Live" clId="Web-{1E5FE652-908A-444A-B685-1BBD9CD3B754}" dt="2021-04-20T01:49:43.487" v="125"/>
          <ac:spMkLst>
            <pc:docMk/>
            <pc:sldMk cId="4043737824" sldId="257"/>
            <ac:spMk id="29" creationId="{0AF4F2BA-3C03-4E2C-8ABC-0949B61B3C5E}"/>
          </ac:spMkLst>
        </pc:spChg>
        <pc:spChg chg="add del">
          <ac:chgData name="Felipe Wagner Radke" userId="b0391bb27d37df6d" providerId="Windows Live" clId="Web-{1E5FE652-908A-444A-B685-1BBD9CD3B754}" dt="2021-04-20T01:49:52.722" v="129"/>
          <ac:spMkLst>
            <pc:docMk/>
            <pc:sldMk cId="4043737824" sldId="257"/>
            <ac:spMk id="30" creationId="{8E3B9B0E-204E-4BFD-B58A-E71D9CDC37F3}"/>
          </ac:spMkLst>
        </pc:spChg>
        <pc:spChg chg="add del">
          <ac:chgData name="Felipe Wagner Radke" userId="b0391bb27d37df6d" providerId="Windows Live" clId="Web-{1E5FE652-908A-444A-B685-1BBD9CD3B754}" dt="2021-04-20T01:49:43.487" v="125"/>
          <ac:spMkLst>
            <pc:docMk/>
            <pc:sldMk cId="4043737824" sldId="257"/>
            <ac:spMk id="33" creationId="{B40A8CA7-7D5A-43B0-A1A0-B558ECA9EED1}"/>
          </ac:spMkLst>
        </pc:spChg>
        <pc:spChg chg="add del">
          <ac:chgData name="Felipe Wagner Radke" userId="b0391bb27d37df6d" providerId="Windows Live" clId="Web-{1E5FE652-908A-444A-B685-1BBD9CD3B754}" dt="2021-04-20T01:49:55.660" v="131"/>
          <ac:spMkLst>
            <pc:docMk/>
            <pc:sldMk cId="4043737824" sldId="257"/>
            <ac:spMk id="34" creationId="{C9B7F88A-EE9B-4C9D-9477-42E234662242}"/>
          </ac:spMkLst>
        </pc:spChg>
        <pc:spChg chg="add del">
          <ac:chgData name="Felipe Wagner Radke" userId="b0391bb27d37df6d" providerId="Windows Live" clId="Web-{1E5FE652-908A-444A-B685-1BBD9CD3B754}" dt="2021-04-20T01:49:55.660" v="131"/>
          <ac:spMkLst>
            <pc:docMk/>
            <pc:sldMk cId="4043737824" sldId="257"/>
            <ac:spMk id="35" creationId="{D50218C5-E017-43D2-8345-FD9FBF0C991E}"/>
          </ac:spMkLst>
        </pc:spChg>
        <pc:spChg chg="add del">
          <ac:chgData name="Felipe Wagner Radke" userId="b0391bb27d37df6d" providerId="Windows Live" clId="Web-{1E5FE652-908A-444A-B685-1BBD9CD3B754}" dt="2021-04-20T01:49:55.660" v="131"/>
          <ac:spMkLst>
            <pc:docMk/>
            <pc:sldMk cId="4043737824" sldId="257"/>
            <ac:spMk id="36" creationId="{7319A1DD-F557-4EC6-8A8C-F7617B4CD678}"/>
          </ac:spMkLst>
        </pc:spChg>
        <pc:spChg chg="add del">
          <ac:chgData name="Felipe Wagner Radke" userId="b0391bb27d37df6d" providerId="Windows Live" clId="Web-{1E5FE652-908A-444A-B685-1BBD9CD3B754}" dt="2021-04-20T01:50:00.707" v="133"/>
          <ac:spMkLst>
            <pc:docMk/>
            <pc:sldMk cId="4043737824" sldId="257"/>
            <ac:spMk id="38" creationId="{8638A98B-4B4B-4607-B11F-7DCA0D7CCE17}"/>
          </ac:spMkLst>
        </pc:spChg>
        <pc:spChg chg="add del">
          <ac:chgData name="Felipe Wagner Radke" userId="b0391bb27d37df6d" providerId="Windows Live" clId="Web-{1E5FE652-908A-444A-B685-1BBD9CD3B754}" dt="2021-04-20T01:50:00.707" v="133"/>
          <ac:spMkLst>
            <pc:docMk/>
            <pc:sldMk cId="4043737824" sldId="257"/>
            <ac:spMk id="39" creationId="{8E3B9B0E-204E-4BFD-B58A-E71D9CDC37F3}"/>
          </ac:spMkLst>
        </pc:spChg>
        <pc:spChg chg="add del">
          <ac:chgData name="Felipe Wagner Radke" userId="b0391bb27d37df6d" providerId="Windows Live" clId="Web-{1E5FE652-908A-444A-B685-1BBD9CD3B754}" dt="2021-04-20T01:50:06.754" v="135"/>
          <ac:spMkLst>
            <pc:docMk/>
            <pc:sldMk cId="4043737824" sldId="257"/>
            <ac:spMk id="41" creationId="{6482F060-A4AF-4E0B-B364-7C6BA4AE9C03}"/>
          </ac:spMkLst>
        </pc:spChg>
        <pc:spChg chg="add del">
          <ac:chgData name="Felipe Wagner Radke" userId="b0391bb27d37df6d" providerId="Windows Live" clId="Web-{1E5FE652-908A-444A-B685-1BBD9CD3B754}" dt="2021-04-20T01:50:09.644" v="137"/>
          <ac:spMkLst>
            <pc:docMk/>
            <pc:sldMk cId="4043737824" sldId="257"/>
            <ac:spMk id="43" creationId="{A9286AD2-18A9-4868-A4E3-7A2097A20810}"/>
          </ac:spMkLst>
        </pc:spChg>
        <pc:spChg chg="add del">
          <ac:chgData name="Felipe Wagner Radke" userId="b0391bb27d37df6d" providerId="Windows Live" clId="Web-{1E5FE652-908A-444A-B685-1BBD9CD3B754}" dt="2021-04-20T01:50:25.426" v="141"/>
          <ac:spMkLst>
            <pc:docMk/>
            <pc:sldMk cId="4043737824" sldId="257"/>
            <ac:spMk id="45" creationId="{0AF4F2BA-3C03-4E2C-8ABC-0949B61B3C5E}"/>
          </ac:spMkLst>
        </pc:spChg>
        <pc:spChg chg="add del">
          <ac:chgData name="Felipe Wagner Radke" userId="b0391bb27d37df6d" providerId="Windows Live" clId="Web-{1E5FE652-908A-444A-B685-1BBD9CD3B754}" dt="2021-04-20T01:50:25.426" v="141"/>
          <ac:spMkLst>
            <pc:docMk/>
            <pc:sldMk cId="4043737824" sldId="257"/>
            <ac:spMk id="47" creationId="{B40A8CA7-7D5A-43B0-A1A0-B558ECA9EED1}"/>
          </ac:spMkLst>
        </pc:spChg>
        <pc:spChg chg="add del">
          <ac:chgData name="Felipe Wagner Radke" userId="b0391bb27d37df6d" providerId="Windows Live" clId="Web-{1E5FE652-908A-444A-B685-1BBD9CD3B754}" dt="2021-04-20T02:00:15.988" v="211"/>
          <ac:spMkLst>
            <pc:docMk/>
            <pc:sldMk cId="4043737824" sldId="257"/>
            <ac:spMk id="52" creationId="{6482F060-A4AF-4E0B-B364-7C6BA4AE9C03}"/>
          </ac:spMkLst>
        </pc:spChg>
        <pc:spChg chg="add">
          <ac:chgData name="Felipe Wagner Radke" userId="b0391bb27d37df6d" providerId="Windows Live" clId="Web-{1E5FE652-908A-444A-B685-1BBD9CD3B754}" dt="2021-04-20T02:00:15.988" v="211"/>
          <ac:spMkLst>
            <pc:docMk/>
            <pc:sldMk cId="4043737824" sldId="257"/>
            <ac:spMk id="59" creationId="{2FDF0794-1B86-42B2-B8C7-F60123E638ED}"/>
          </ac:spMkLst>
        </pc:spChg>
        <pc:spChg chg="add">
          <ac:chgData name="Felipe Wagner Radke" userId="b0391bb27d37df6d" providerId="Windows Live" clId="Web-{1E5FE652-908A-444A-B685-1BBD9CD3B754}" dt="2021-04-20T02:00:15.988" v="211"/>
          <ac:spMkLst>
            <pc:docMk/>
            <pc:sldMk cId="4043737824" sldId="257"/>
            <ac:spMk id="61" creationId="{B94BE868-D43F-4940-8CE9-93D953A11A21}"/>
          </ac:spMkLst>
        </pc:spChg>
        <pc:picChg chg="mod ord">
          <ac:chgData name="Felipe Wagner Radke" userId="b0391bb27d37df6d" providerId="Windows Live" clId="Web-{1E5FE652-908A-444A-B685-1BBD9CD3B754}" dt="2021-04-20T02:00:15.988" v="211"/>
          <ac:picMkLst>
            <pc:docMk/>
            <pc:sldMk cId="4043737824" sldId="257"/>
            <ac:picMk id="5" creationId="{282CF6DD-7FE8-4063-9551-1B7BBCE92ABE}"/>
          </ac:picMkLst>
        </pc:picChg>
        <pc:cxnChg chg="add del">
          <ac:chgData name="Felipe Wagner Radke" userId="b0391bb27d37df6d" providerId="Windows Live" clId="Web-{1E5FE652-908A-444A-B685-1BBD9CD3B754}" dt="2021-04-20T01:50:09.785" v="138"/>
          <ac:cxnSpMkLst>
            <pc:docMk/>
            <pc:sldMk cId="4043737824" sldId="257"/>
            <ac:cxnSpMk id="24" creationId="{E7A7CD63-7EC3-44F3-95D0-595C4019FF24}"/>
          </ac:cxnSpMkLst>
        </pc:cxnChg>
        <pc:cxnChg chg="add del">
          <ac:chgData name="Felipe Wagner Radke" userId="b0391bb27d37df6d" providerId="Windows Live" clId="Web-{1E5FE652-908A-444A-B685-1BBD9CD3B754}" dt="2021-04-20T01:49:50.081" v="127"/>
          <ac:cxnSpMkLst>
            <pc:docMk/>
            <pc:sldMk cId="4043737824" sldId="257"/>
            <ac:cxnSpMk id="27" creationId="{B9EB6DAA-2F0C-43D5-A577-15D5D2C4E3F5}"/>
          </ac:cxnSpMkLst>
        </pc:cxnChg>
        <pc:cxnChg chg="add del">
          <ac:chgData name="Felipe Wagner Radke" userId="b0391bb27d37df6d" providerId="Windows Live" clId="Web-{1E5FE652-908A-444A-B685-1BBD9CD3B754}" dt="2021-04-20T01:49:43.487" v="125"/>
          <ac:cxnSpMkLst>
            <pc:docMk/>
            <pc:sldMk cId="4043737824" sldId="257"/>
            <ac:cxnSpMk id="31" creationId="{A07787ED-5EDC-4C54-AD87-55B60D0FE397}"/>
          </ac:cxnSpMkLst>
        </pc:cxnChg>
        <pc:cxnChg chg="add del">
          <ac:chgData name="Felipe Wagner Radke" userId="b0391bb27d37df6d" providerId="Windows Live" clId="Web-{1E5FE652-908A-444A-B685-1BBD9CD3B754}" dt="2021-04-20T01:49:52.722" v="129"/>
          <ac:cxnSpMkLst>
            <pc:docMk/>
            <pc:sldMk cId="4043737824" sldId="257"/>
            <ac:cxnSpMk id="32" creationId="{43F94007-F0C4-467F-8ED4-3E4844BFDA4B}"/>
          </ac:cxnSpMkLst>
        </pc:cxnChg>
        <pc:cxnChg chg="add del">
          <ac:chgData name="Felipe Wagner Radke" userId="b0391bb27d37df6d" providerId="Windows Live" clId="Web-{1E5FE652-908A-444A-B685-1BBD9CD3B754}" dt="2021-04-20T01:49:55.660" v="131"/>
          <ac:cxnSpMkLst>
            <pc:docMk/>
            <pc:sldMk cId="4043737824" sldId="257"/>
            <ac:cxnSpMk id="37" creationId="{D28A9C89-B313-458F-9C85-515930A51A93}"/>
          </ac:cxnSpMkLst>
        </pc:cxnChg>
        <pc:cxnChg chg="add del">
          <ac:chgData name="Felipe Wagner Radke" userId="b0391bb27d37df6d" providerId="Windows Live" clId="Web-{1E5FE652-908A-444A-B685-1BBD9CD3B754}" dt="2021-04-20T01:50:00.707" v="133"/>
          <ac:cxnSpMkLst>
            <pc:docMk/>
            <pc:sldMk cId="4043737824" sldId="257"/>
            <ac:cxnSpMk id="40" creationId="{43F94007-F0C4-467F-8ED4-3E4844BFDA4B}"/>
          </ac:cxnSpMkLst>
        </pc:cxnChg>
        <pc:cxnChg chg="add del">
          <ac:chgData name="Felipe Wagner Radke" userId="b0391bb27d37df6d" providerId="Windows Live" clId="Web-{1E5FE652-908A-444A-B685-1BBD9CD3B754}" dt="2021-04-20T01:50:06.754" v="135"/>
          <ac:cxnSpMkLst>
            <pc:docMk/>
            <pc:sldMk cId="4043737824" sldId="257"/>
            <ac:cxnSpMk id="42" creationId="{B9EB6DAA-2F0C-43D5-A577-15D5D2C4E3F5}"/>
          </ac:cxnSpMkLst>
        </pc:cxnChg>
        <pc:cxnChg chg="add del">
          <ac:chgData name="Felipe Wagner Radke" userId="b0391bb27d37df6d" providerId="Windows Live" clId="Web-{1E5FE652-908A-444A-B685-1BBD9CD3B754}" dt="2021-04-20T01:50:09.644" v="137"/>
          <ac:cxnSpMkLst>
            <pc:docMk/>
            <pc:sldMk cId="4043737824" sldId="257"/>
            <ac:cxnSpMk id="44" creationId="{E7A7CD63-7EC3-44F3-95D0-595C4019FF24}"/>
          </ac:cxnSpMkLst>
        </pc:cxnChg>
        <pc:cxnChg chg="add del">
          <ac:chgData name="Felipe Wagner Radke" userId="b0391bb27d37df6d" providerId="Windows Live" clId="Web-{1E5FE652-908A-444A-B685-1BBD9CD3B754}" dt="2021-04-20T01:50:25.426" v="141"/>
          <ac:cxnSpMkLst>
            <pc:docMk/>
            <pc:sldMk cId="4043737824" sldId="257"/>
            <ac:cxnSpMk id="46" creationId="{A07787ED-5EDC-4C54-AD87-55B60D0FE397}"/>
          </ac:cxnSpMkLst>
        </pc:cxnChg>
        <pc:cxnChg chg="add del">
          <ac:chgData name="Felipe Wagner Radke" userId="b0391bb27d37df6d" providerId="Windows Live" clId="Web-{1E5FE652-908A-444A-B685-1BBD9CD3B754}" dt="2021-04-20T02:00:15.988" v="211"/>
          <ac:cxnSpMkLst>
            <pc:docMk/>
            <pc:sldMk cId="4043737824" sldId="257"/>
            <ac:cxnSpMk id="54" creationId="{B9EB6DAA-2F0C-43D5-A577-15D5D2C4E3F5}"/>
          </ac:cxnSpMkLst>
        </pc:cxnChg>
        <pc:cxnChg chg="add">
          <ac:chgData name="Felipe Wagner Radke" userId="b0391bb27d37df6d" providerId="Windows Live" clId="Web-{1E5FE652-908A-444A-B685-1BBD9CD3B754}" dt="2021-04-20T02:00:15.988" v="211"/>
          <ac:cxnSpMkLst>
            <pc:docMk/>
            <pc:sldMk cId="4043737824" sldId="257"/>
            <ac:cxnSpMk id="63" creationId="{96D07482-83A3-4451-943C-B46961082957}"/>
          </ac:cxnSpMkLst>
        </pc:cxnChg>
      </pc:sldChg>
      <pc:sldChg chg="addSp delSp modSp mod setBg addAnim setClrOvrMap">
        <pc:chgData name="Felipe Wagner Radke" userId="b0391bb27d37df6d" providerId="Windows Live" clId="Web-{1E5FE652-908A-444A-B685-1BBD9CD3B754}" dt="2021-04-20T00:33:56.101" v="100"/>
        <pc:sldMkLst>
          <pc:docMk/>
          <pc:sldMk cId="191714609" sldId="258"/>
        </pc:sldMkLst>
        <pc:spChg chg="mod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47" creationId="{FBDCECDC-EEE3-4128-AA5E-82A8C08796E8}"/>
          </ac:spMkLst>
        </pc:spChg>
        <pc:spChg chg="del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49" creationId="{4260EDE0-989C-4E16-AF94-F652294D828E}"/>
          </ac:spMkLst>
        </pc:spChg>
        <pc:spChg chg="add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54" creationId="{8C6E698C-8155-4B8B-BDC9-B7299772B509}"/>
          </ac:spMkLst>
        </pc:spChg>
        <pc:spChg chg="add">
          <ac:chgData name="Felipe Wagner Radke" userId="b0391bb27d37df6d" providerId="Windows Live" clId="Web-{1E5FE652-908A-444A-B685-1BBD9CD3B754}" dt="2021-04-20T00:33:56.101" v="98"/>
          <ac:spMkLst>
            <pc:docMk/>
            <pc:sldMk cId="191714609" sldId="258"/>
            <ac:spMk id="58" creationId="{B624C8D3-B9AD-4F4F-8554-4EAF3724DBCE}"/>
          </ac:spMkLst>
        </pc:spChg>
        <pc:cxnChg chg="add">
          <ac:chgData name="Felipe Wagner Radke" userId="b0391bb27d37df6d" providerId="Windows Live" clId="Web-{1E5FE652-908A-444A-B685-1BBD9CD3B754}" dt="2021-04-20T00:33:56.101" v="98"/>
          <ac:cxnSpMkLst>
            <pc:docMk/>
            <pc:sldMk cId="191714609" sldId="258"/>
            <ac:cxnSpMk id="56" creationId="{09525C9A-1972-4836-BA7A-706C946EF4DA}"/>
          </ac:cxnSpMkLst>
        </pc:cxnChg>
      </pc:sldChg>
      <pc:sldChg chg="addSp delSp modSp new mod ord setBg addAnim">
        <pc:chgData name="Felipe Wagner Radke" userId="b0391bb27d37df6d" providerId="Windows Live" clId="Web-{1E5FE652-908A-444A-B685-1BBD9CD3B754}" dt="2021-04-20T01:56:38.920" v="150"/>
        <pc:sldMkLst>
          <pc:docMk/>
          <pc:sldMk cId="650597463" sldId="259"/>
        </pc:sldMkLst>
        <pc:spChg chg="mod ord">
          <ac:chgData name="Felipe Wagner Radke" userId="b0391bb27d37df6d" providerId="Windows Live" clId="Web-{1E5FE652-908A-444A-B685-1BBD9CD3B754}" dt="2021-04-20T00:30:24.104" v="91"/>
          <ac:spMkLst>
            <pc:docMk/>
            <pc:sldMk cId="650597463" sldId="259"/>
            <ac:spMk id="2" creationId="{6764F997-D3AD-49BD-AA02-F7A2DFF77578}"/>
          </ac:spMkLst>
        </pc:spChg>
        <pc:spChg chg="del">
          <ac:chgData name="Felipe Wagner Radke" userId="b0391bb27d37df6d" providerId="Windows Live" clId="Web-{1E5FE652-908A-444A-B685-1BBD9CD3B754}" dt="2021-04-20T00:30:11.041" v="86"/>
          <ac:spMkLst>
            <pc:docMk/>
            <pc:sldMk cId="650597463" sldId="259"/>
            <ac:spMk id="3" creationId="{1B2806BA-43C8-4356-BFBF-47901DE84F31}"/>
          </ac:spMkLst>
        </pc:spChg>
        <pc:spChg chg="add">
          <ac:chgData name="Felipe Wagner Radke" userId="b0391bb27d37df6d" providerId="Windows Live" clId="Web-{1E5FE652-908A-444A-B685-1BBD9CD3B754}" dt="2021-04-20T00:30:24.104" v="91"/>
          <ac:spMkLst>
            <pc:docMk/>
            <pc:sldMk cId="650597463" sldId="259"/>
            <ac:spMk id="10" creationId="{39E3965E-AC41-4711-9D10-E25ABB132D86}"/>
          </ac:spMkLst>
        </pc:spChg>
        <pc:spChg chg="add">
          <ac:chgData name="Felipe Wagner Radke" userId="b0391bb27d37df6d" providerId="Windows Live" clId="Web-{1E5FE652-908A-444A-B685-1BBD9CD3B754}" dt="2021-04-20T00:30:24.104" v="91"/>
          <ac:spMkLst>
            <pc:docMk/>
            <pc:sldMk cId="650597463" sldId="259"/>
            <ac:spMk id="14" creationId="{8638A98B-4B4B-4607-B11F-7DCA0D7CCE17}"/>
          </ac:spMkLst>
        </pc:spChg>
        <pc:spChg chg="add">
          <ac:chgData name="Felipe Wagner Radke" userId="b0391bb27d37df6d" providerId="Windows Live" clId="Web-{1E5FE652-908A-444A-B685-1BBD9CD3B754}" dt="2021-04-20T00:30:24.104" v="91"/>
          <ac:spMkLst>
            <pc:docMk/>
            <pc:sldMk cId="650597463" sldId="259"/>
            <ac:spMk id="16" creationId="{8E3B9B0E-204E-4BFD-B58A-E71D9CDC37F3}"/>
          </ac:spMkLst>
        </pc:spChg>
        <pc:picChg chg="add mod">
          <ac:chgData name="Felipe Wagner Radke" userId="b0391bb27d37df6d" providerId="Windows Live" clId="Web-{1E5FE652-908A-444A-B685-1BBD9CD3B754}" dt="2021-04-20T01:31:39.726" v="109" actId="1076"/>
          <ac:picMkLst>
            <pc:docMk/>
            <pc:sldMk cId="650597463" sldId="259"/>
            <ac:picMk id="3" creationId="{E21EDD8E-83B7-445F-8BB9-BBA7CBA44234}"/>
          </ac:picMkLst>
        </pc:picChg>
        <pc:picChg chg="add del mod">
          <ac:chgData name="Felipe Wagner Radke" userId="b0391bb27d37df6d" providerId="Windows Live" clId="Web-{1E5FE652-908A-444A-B685-1BBD9CD3B754}" dt="2021-04-20T00:30:19.026" v="90"/>
          <ac:picMkLst>
            <pc:docMk/>
            <pc:sldMk cId="650597463" sldId="259"/>
            <ac:picMk id="4" creationId="{2B8655A5-61DD-4C18-AAE8-EB60D8F790B0}"/>
          </ac:picMkLst>
        </pc:picChg>
        <pc:picChg chg="add del mod">
          <ac:chgData name="Felipe Wagner Radke" userId="b0391bb27d37df6d" providerId="Windows Live" clId="Web-{1E5FE652-908A-444A-B685-1BBD9CD3B754}" dt="2021-04-20T01:30:27.599" v="101"/>
          <ac:picMkLst>
            <pc:docMk/>
            <pc:sldMk cId="650597463" sldId="259"/>
            <ac:picMk id="5" creationId="{09C1F4F7-28F0-40C0-AD22-CA696913E355}"/>
          </ac:picMkLst>
        </pc:picChg>
        <pc:cxnChg chg="add">
          <ac:chgData name="Felipe Wagner Radke" userId="b0391bb27d37df6d" providerId="Windows Live" clId="Web-{1E5FE652-908A-444A-B685-1BBD9CD3B754}" dt="2021-04-20T00:30:24.104" v="91"/>
          <ac:cxnSpMkLst>
            <pc:docMk/>
            <pc:sldMk cId="650597463" sldId="259"/>
            <ac:cxnSpMk id="12" creationId="{1F5DC8C3-BA5F-4EED-BB9A-A14272BD82A1}"/>
          </ac:cxnSpMkLst>
        </pc:cxnChg>
        <pc:cxnChg chg="add">
          <ac:chgData name="Felipe Wagner Radke" userId="b0391bb27d37df6d" providerId="Windows Live" clId="Web-{1E5FE652-908A-444A-B685-1BBD9CD3B754}" dt="2021-04-20T00:30:24.104" v="91"/>
          <ac:cxnSpMkLst>
            <pc:docMk/>
            <pc:sldMk cId="650597463" sldId="259"/>
            <ac:cxnSpMk id="18" creationId="{43F94007-F0C4-467F-8ED4-3E4844BFDA4B}"/>
          </ac:cxnSpMkLst>
        </pc:cxnChg>
      </pc:sldChg>
      <pc:sldChg chg="new del ord">
        <pc:chgData name="Felipe Wagner Radke" userId="b0391bb27d37df6d" providerId="Windows Live" clId="Web-{1E5FE652-908A-444A-B685-1BBD9CD3B754}" dt="2021-04-20T00:05:51.726" v="54"/>
        <pc:sldMkLst>
          <pc:docMk/>
          <pc:sldMk cId="2542993872" sldId="259"/>
        </pc:sldMkLst>
      </pc:sldChg>
      <pc:sldChg chg="delSp modSp new del">
        <pc:chgData name="Felipe Wagner Radke" userId="b0391bb27d37df6d" providerId="Windows Live" clId="Web-{1E5FE652-908A-444A-B685-1BBD9CD3B754}" dt="2021-04-20T01:57:03.327" v="153"/>
        <pc:sldMkLst>
          <pc:docMk/>
          <pc:sldMk cId="549359749" sldId="260"/>
        </pc:sldMkLst>
        <pc:spChg chg="mod">
          <ac:chgData name="Felipe Wagner Radke" userId="b0391bb27d37df6d" providerId="Windows Live" clId="Web-{1E5FE652-908A-444A-B685-1BBD9CD3B754}" dt="2021-04-20T01:56:49.779" v="151" actId="20577"/>
          <ac:spMkLst>
            <pc:docMk/>
            <pc:sldMk cId="549359749" sldId="260"/>
            <ac:spMk id="2" creationId="{3DF65A8B-6AF9-48CC-8848-945D926A16CC}"/>
          </ac:spMkLst>
        </pc:spChg>
        <pc:spChg chg="del">
          <ac:chgData name="Felipe Wagner Radke" userId="b0391bb27d37df6d" providerId="Windows Live" clId="Web-{1E5FE652-908A-444A-B685-1BBD9CD3B754}" dt="2021-04-20T01:56:33.123" v="149"/>
          <ac:spMkLst>
            <pc:docMk/>
            <pc:sldMk cId="549359749" sldId="260"/>
            <ac:spMk id="3" creationId="{39251C1C-4C58-46AC-A820-2504E5834A45}"/>
          </ac:spMkLst>
        </pc:spChg>
      </pc:sldChg>
      <pc:sldChg chg="new del ord">
        <pc:chgData name="Felipe Wagner Radke" userId="b0391bb27d37df6d" providerId="Windows Live" clId="Web-{1E5FE652-908A-444A-B685-1BBD9CD3B754}" dt="2021-04-20T01:47:51.141" v="119"/>
        <pc:sldMkLst>
          <pc:docMk/>
          <pc:sldMk cId="4174019941" sldId="260"/>
        </pc:sldMkLst>
      </pc:sldChg>
      <pc:sldChg chg="addSp delSp modSp new del mod setBg addAnim setClrOvrMap">
        <pc:chgData name="Felipe Wagner Radke" userId="b0391bb27d37df6d" providerId="Windows Live" clId="Web-{1E5FE652-908A-444A-B685-1BBD9CD3B754}" dt="2021-04-20T02:07:25.030" v="250"/>
        <pc:sldMkLst>
          <pc:docMk/>
          <pc:sldMk cId="2943786097" sldId="261"/>
        </pc:sldMkLst>
        <pc:spChg chg="mod">
          <ac:chgData name="Felipe Wagner Radke" userId="b0391bb27d37df6d" providerId="Windows Live" clId="Web-{1E5FE652-908A-444A-B685-1BBD9CD3B754}" dt="2021-04-20T01:57:56.703" v="188"/>
          <ac:spMkLst>
            <pc:docMk/>
            <pc:sldMk cId="2943786097" sldId="261"/>
            <ac:spMk id="2" creationId="{82D261BF-F85E-4B84-A968-D81603DD14E1}"/>
          </ac:spMkLst>
        </pc:spChg>
        <pc:spChg chg="mod">
          <ac:chgData name="Felipe Wagner Radke" userId="b0391bb27d37df6d" providerId="Windows Live" clId="Web-{1E5FE652-908A-444A-B685-1BBD9CD3B754}" dt="2021-04-20T01:58:51.111" v="205" actId="20577"/>
          <ac:spMkLst>
            <pc:docMk/>
            <pc:sldMk cId="2943786097" sldId="261"/>
            <ac:spMk id="3" creationId="{05E17CBC-13F1-45B3-ACBE-D2E3D908348F}"/>
          </ac:spMkLst>
        </pc:spChg>
        <pc:spChg chg="add">
          <ac:chgData name="Felipe Wagner Radke" userId="b0391bb27d37df6d" providerId="Windows Live" clId="Web-{1E5FE652-908A-444A-B685-1BBD9CD3B754}" dt="2021-04-20T01:57:56.703" v="188"/>
          <ac:spMkLst>
            <pc:docMk/>
            <pc:sldMk cId="2943786097" sldId="261"/>
            <ac:spMk id="8" creationId="{39E3965E-AC41-4711-9D10-E25ABB132D86}"/>
          </ac:spMkLst>
        </pc:spChg>
        <pc:spChg chg="add">
          <ac:chgData name="Felipe Wagner Radke" userId="b0391bb27d37df6d" providerId="Windows Live" clId="Web-{1E5FE652-908A-444A-B685-1BBD9CD3B754}" dt="2021-04-20T01:57:56.703" v="188"/>
          <ac:spMkLst>
            <pc:docMk/>
            <pc:sldMk cId="2943786097" sldId="261"/>
            <ac:spMk id="12" creationId="{8C6E698C-8155-4B8B-BDC9-B7299772B509}"/>
          </ac:spMkLst>
        </pc:spChg>
        <pc:spChg chg="add">
          <ac:chgData name="Felipe Wagner Radke" userId="b0391bb27d37df6d" providerId="Windows Live" clId="Web-{1E5FE652-908A-444A-B685-1BBD9CD3B754}" dt="2021-04-20T01:57:56.703" v="188"/>
          <ac:spMkLst>
            <pc:docMk/>
            <pc:sldMk cId="2943786097" sldId="261"/>
            <ac:spMk id="16" creationId="{B624C8D3-B9AD-4F4F-8554-4EAF3724DBCE}"/>
          </ac:spMkLst>
        </pc:spChg>
        <pc:picChg chg="add del mod">
          <ac:chgData name="Felipe Wagner Radke" userId="b0391bb27d37df6d" providerId="Windows Live" clId="Web-{1E5FE652-908A-444A-B685-1BBD9CD3B754}" dt="2021-04-20T02:07:11.092" v="249"/>
          <ac:picMkLst>
            <pc:docMk/>
            <pc:sldMk cId="2943786097" sldId="261"/>
            <ac:picMk id="4" creationId="{16B6D6BD-2552-4BB5-BC06-3B0F28AB7EDA}"/>
          </ac:picMkLst>
        </pc:picChg>
        <pc:cxnChg chg="add">
          <ac:chgData name="Felipe Wagner Radke" userId="b0391bb27d37df6d" providerId="Windows Live" clId="Web-{1E5FE652-908A-444A-B685-1BBD9CD3B754}" dt="2021-04-20T01:57:56.703" v="188"/>
          <ac:cxnSpMkLst>
            <pc:docMk/>
            <pc:sldMk cId="2943786097" sldId="261"/>
            <ac:cxnSpMk id="10" creationId="{1F5DC8C3-BA5F-4EED-BB9A-A14272BD82A1}"/>
          </ac:cxnSpMkLst>
        </pc:cxnChg>
        <pc:cxnChg chg="add">
          <ac:chgData name="Felipe Wagner Radke" userId="b0391bb27d37df6d" providerId="Windows Live" clId="Web-{1E5FE652-908A-444A-B685-1BBD9CD3B754}" dt="2021-04-20T01:57:56.703" v="188"/>
          <ac:cxnSpMkLst>
            <pc:docMk/>
            <pc:sldMk cId="2943786097" sldId="261"/>
            <ac:cxnSpMk id="14" creationId="{09525C9A-1972-4836-BA7A-706C946EF4DA}"/>
          </ac:cxnSpMkLst>
        </pc:cxnChg>
      </pc:sldChg>
      <pc:sldChg chg="addSp delSp modSp new mod setBg addAnim setClrOvrMap">
        <pc:chgData name="Felipe Wagner Radke" userId="b0391bb27d37df6d" providerId="Windows Live" clId="Web-{1E5FE652-908A-444A-B685-1BBD9CD3B754}" dt="2021-04-20T02:09:32.033" v="304" actId="14100"/>
        <pc:sldMkLst>
          <pc:docMk/>
          <pc:sldMk cId="366349313" sldId="262"/>
        </pc:sldMkLst>
        <pc:spChg chg="mod">
          <ac:chgData name="Felipe Wagner Radke" userId="b0391bb27d37df6d" providerId="Windows Live" clId="Web-{1E5FE652-908A-444A-B685-1BBD9CD3B754}" dt="2021-04-20T02:07:00.186" v="247"/>
          <ac:spMkLst>
            <pc:docMk/>
            <pc:sldMk cId="366349313" sldId="262"/>
            <ac:spMk id="2" creationId="{D21C1DCE-B4EC-487C-B9E4-BB89219F7353}"/>
          </ac:spMkLst>
        </pc:spChg>
        <pc:spChg chg="add del mod">
          <ac:chgData name="Felipe Wagner Radke" userId="b0391bb27d37df6d" providerId="Windows Live" clId="Web-{1E5FE652-908A-444A-B685-1BBD9CD3B754}" dt="2021-04-20T02:09:12.642" v="299" actId="20577"/>
          <ac:spMkLst>
            <pc:docMk/>
            <pc:sldMk cId="366349313" sldId="262"/>
            <ac:spMk id="3" creationId="{72ECF5B2-6EC9-4C92-8266-635216391484}"/>
          </ac:spMkLst>
        </pc:spChg>
        <pc:spChg chg="add">
          <ac:chgData name="Felipe Wagner Radke" userId="b0391bb27d37df6d" providerId="Windows Live" clId="Web-{1E5FE652-908A-444A-B685-1BBD9CD3B754}" dt="2021-04-20T02:07:00.186" v="247"/>
          <ac:spMkLst>
            <pc:docMk/>
            <pc:sldMk cId="366349313" sldId="262"/>
            <ac:spMk id="8" creationId="{C8DD82D3-D002-45B0-B16A-82B3DA4EFDDB}"/>
          </ac:spMkLst>
        </pc:spChg>
        <pc:picChg chg="add del mod ord">
          <ac:chgData name="Felipe Wagner Radke" userId="b0391bb27d37df6d" providerId="Windows Live" clId="Web-{1E5FE652-908A-444A-B685-1BBD9CD3B754}" dt="2021-04-20T02:06:29.107" v="220"/>
          <ac:picMkLst>
            <pc:docMk/>
            <pc:sldMk cId="366349313" sldId="262"/>
            <ac:picMk id="4" creationId="{01E66D60-0F4B-4D9B-A840-AC90A9BCF0F9}"/>
          </ac:picMkLst>
        </pc:picChg>
        <pc:picChg chg="add mod">
          <ac:chgData name="Felipe Wagner Radke" userId="b0391bb27d37df6d" providerId="Windows Live" clId="Web-{1E5FE652-908A-444A-B685-1BBD9CD3B754}" dt="2021-04-20T02:09:32.033" v="304" actId="14100"/>
          <ac:picMkLst>
            <pc:docMk/>
            <pc:sldMk cId="366349313" sldId="262"/>
            <ac:picMk id="5" creationId="{925887A3-2D39-4153-8110-87E38D24482E}"/>
          </ac:picMkLst>
        </pc:picChg>
        <pc:cxnChg chg="add">
          <ac:chgData name="Felipe Wagner Radke" userId="b0391bb27d37df6d" providerId="Windows Live" clId="Web-{1E5FE652-908A-444A-B685-1BBD9CD3B754}" dt="2021-04-20T02:07:00.186" v="247"/>
          <ac:cxnSpMkLst>
            <pc:docMk/>
            <pc:sldMk cId="366349313" sldId="262"/>
            <ac:cxnSpMk id="10" creationId="{9F09C252-16FE-4557-AD6D-BB5CA773496C}"/>
          </ac:cxnSpMkLst>
        </pc:cxnChg>
      </pc:sldChg>
      <pc:sldChg chg="addSp modSp add ord replId">
        <pc:chgData name="Felipe Wagner Radke" userId="b0391bb27d37df6d" providerId="Windows Live" clId="Web-{1E5FE652-908A-444A-B685-1BBD9CD3B754}" dt="2021-04-20T02:14:00.181" v="360" actId="1076"/>
        <pc:sldMkLst>
          <pc:docMk/>
          <pc:sldMk cId="4289359484" sldId="263"/>
        </pc:sldMkLst>
        <pc:spChg chg="mod">
          <ac:chgData name="Felipe Wagner Radke" userId="b0391bb27d37df6d" providerId="Windows Live" clId="Web-{1E5FE652-908A-444A-B685-1BBD9CD3B754}" dt="2021-04-20T02:14:00.181" v="360" actId="1076"/>
          <ac:spMkLst>
            <pc:docMk/>
            <pc:sldMk cId="4289359484" sldId="263"/>
            <ac:spMk id="2" creationId="{D21C1DCE-B4EC-487C-B9E4-BB89219F7353}"/>
          </ac:spMkLst>
        </pc:spChg>
        <pc:spChg chg="mod">
          <ac:chgData name="Felipe Wagner Radke" userId="b0391bb27d37df6d" providerId="Windows Live" clId="Web-{1E5FE652-908A-444A-B685-1BBD9CD3B754}" dt="2021-04-20T02:08:26.781" v="289" actId="20577"/>
          <ac:spMkLst>
            <pc:docMk/>
            <pc:sldMk cId="4289359484" sldId="263"/>
            <ac:spMk id="3" creationId="{72ECF5B2-6EC9-4C92-8266-635216391484}"/>
          </ac:spMkLst>
        </pc:spChg>
        <pc:picChg chg="add mod">
          <ac:chgData name="Felipe Wagner Radke" userId="b0391bb27d37df6d" providerId="Windows Live" clId="Web-{1E5FE652-908A-444A-B685-1BBD9CD3B754}" dt="2021-04-20T02:09:40.315" v="306" actId="14100"/>
          <ac:picMkLst>
            <pc:docMk/>
            <pc:sldMk cId="4289359484" sldId="263"/>
            <ac:picMk id="4" creationId="{6FA71AC6-377E-49BA-92BA-FA8347E2C523}"/>
          </ac:picMkLst>
        </pc:picChg>
      </pc:sldChg>
      <pc:sldChg chg="addSp modSp add replId">
        <pc:chgData name="Felipe Wagner Radke" userId="b0391bb27d37df6d" providerId="Windows Live" clId="Web-{1E5FE652-908A-444A-B685-1BBD9CD3B754}" dt="2021-04-20T02:13:46.196" v="358" actId="1076"/>
        <pc:sldMkLst>
          <pc:docMk/>
          <pc:sldMk cId="3872661463" sldId="264"/>
        </pc:sldMkLst>
        <pc:spChg chg="mod">
          <ac:chgData name="Felipe Wagner Radke" userId="b0391bb27d37df6d" providerId="Windows Live" clId="Web-{1E5FE652-908A-444A-B685-1BBD9CD3B754}" dt="2021-04-20T02:13:46.196" v="358" actId="1076"/>
          <ac:spMkLst>
            <pc:docMk/>
            <pc:sldMk cId="3872661463" sldId="264"/>
            <ac:spMk id="2" creationId="{D21C1DCE-B4EC-487C-B9E4-BB89219F7353}"/>
          </ac:spMkLst>
        </pc:spChg>
        <pc:spChg chg="mod">
          <ac:chgData name="Felipe Wagner Radke" userId="b0391bb27d37df6d" providerId="Windows Live" clId="Web-{1E5FE652-908A-444A-B685-1BBD9CD3B754}" dt="2021-04-20T02:12:15.756" v="348" actId="20577"/>
          <ac:spMkLst>
            <pc:docMk/>
            <pc:sldMk cId="3872661463" sldId="264"/>
            <ac:spMk id="3" creationId="{72ECF5B2-6EC9-4C92-8266-635216391484}"/>
          </ac:spMkLst>
        </pc:spChg>
        <pc:picChg chg="add mod">
          <ac:chgData name="Felipe Wagner Radke" userId="b0391bb27d37df6d" providerId="Windows Live" clId="Web-{1E5FE652-908A-444A-B685-1BBD9CD3B754}" dt="2021-04-20T02:12:27.741" v="352" actId="14100"/>
          <ac:picMkLst>
            <pc:docMk/>
            <pc:sldMk cId="3872661463" sldId="264"/>
            <ac:picMk id="4" creationId="{62A1E853-B54F-4A74-8284-E0432B5196DC}"/>
          </ac:picMkLst>
        </pc:picChg>
      </pc:sldChg>
      <pc:sldChg chg="addSp modSp add replId">
        <pc:chgData name="Felipe Wagner Radke" userId="b0391bb27d37df6d" providerId="Windows Live" clId="Web-{1E5FE652-908A-444A-B685-1BBD9CD3B754}" dt="2021-04-20T02:15:41.761" v="388" actId="14100"/>
        <pc:sldMkLst>
          <pc:docMk/>
          <pc:sldMk cId="1081381530" sldId="265"/>
        </pc:sldMkLst>
        <pc:spChg chg="mod">
          <ac:chgData name="Felipe Wagner Radke" userId="b0391bb27d37df6d" providerId="Windows Live" clId="Web-{1E5FE652-908A-444A-B685-1BBD9CD3B754}" dt="2021-04-20T02:14:21.025" v="362" actId="1076"/>
          <ac:spMkLst>
            <pc:docMk/>
            <pc:sldMk cId="1081381530" sldId="265"/>
            <ac:spMk id="2" creationId="{D21C1DCE-B4EC-487C-B9E4-BB89219F7353}"/>
          </ac:spMkLst>
        </pc:spChg>
        <pc:spChg chg="mod">
          <ac:chgData name="Felipe Wagner Radke" userId="b0391bb27d37df6d" providerId="Windows Live" clId="Web-{1E5FE652-908A-444A-B685-1BBD9CD3B754}" dt="2021-04-20T02:15:30.870" v="384" actId="20577"/>
          <ac:spMkLst>
            <pc:docMk/>
            <pc:sldMk cId="1081381530" sldId="265"/>
            <ac:spMk id="3" creationId="{72ECF5B2-6EC9-4C92-8266-635216391484}"/>
          </ac:spMkLst>
        </pc:spChg>
        <pc:picChg chg="add mod">
          <ac:chgData name="Felipe Wagner Radke" userId="b0391bb27d37df6d" providerId="Windows Live" clId="Web-{1E5FE652-908A-444A-B685-1BBD9CD3B754}" dt="2021-04-20T02:15:41.761" v="388" actId="14100"/>
          <ac:picMkLst>
            <pc:docMk/>
            <pc:sldMk cId="1081381530" sldId="265"/>
            <ac:picMk id="4" creationId="{F9105EC4-5504-4F25-96B3-AB1DD0399B61}"/>
          </ac:picMkLst>
        </pc:picChg>
      </pc:sldChg>
      <pc:sldChg chg="addSp modSp add replId">
        <pc:chgData name="Felipe Wagner Radke" userId="b0391bb27d37df6d" providerId="Windows Live" clId="Web-{1E5FE652-908A-444A-B685-1BBD9CD3B754}" dt="2021-04-20T02:16:56.341" v="406" actId="14100"/>
        <pc:sldMkLst>
          <pc:docMk/>
          <pc:sldMk cId="978516485" sldId="266"/>
        </pc:sldMkLst>
        <pc:spChg chg="mod">
          <ac:chgData name="Felipe Wagner Radke" userId="b0391bb27d37df6d" providerId="Windows Live" clId="Web-{1E5FE652-908A-444A-B685-1BBD9CD3B754}" dt="2021-04-20T02:14:32.806" v="364" actId="1076"/>
          <ac:spMkLst>
            <pc:docMk/>
            <pc:sldMk cId="978516485" sldId="266"/>
            <ac:spMk id="2" creationId="{D21C1DCE-B4EC-487C-B9E4-BB89219F7353}"/>
          </ac:spMkLst>
        </pc:spChg>
        <pc:spChg chg="mod">
          <ac:chgData name="Felipe Wagner Radke" userId="b0391bb27d37df6d" providerId="Windows Live" clId="Web-{1E5FE652-908A-444A-B685-1BBD9CD3B754}" dt="2021-04-20T02:16:47.122" v="402" actId="20577"/>
          <ac:spMkLst>
            <pc:docMk/>
            <pc:sldMk cId="978516485" sldId="266"/>
            <ac:spMk id="3" creationId="{72ECF5B2-6EC9-4C92-8266-635216391484}"/>
          </ac:spMkLst>
        </pc:spChg>
        <pc:picChg chg="add mod">
          <ac:chgData name="Felipe Wagner Radke" userId="b0391bb27d37df6d" providerId="Windows Live" clId="Web-{1E5FE652-908A-444A-B685-1BBD9CD3B754}" dt="2021-04-20T02:16:56.341" v="406" actId="14100"/>
          <ac:picMkLst>
            <pc:docMk/>
            <pc:sldMk cId="978516485" sldId="266"/>
            <ac:picMk id="4" creationId="{760ED41C-7AC9-4043-986E-2699CCC4194E}"/>
          </ac:picMkLst>
        </pc:picChg>
      </pc:sldChg>
      <pc:sldChg chg="addSp modSp add replId">
        <pc:chgData name="Felipe Wagner Radke" userId="b0391bb27d37df6d" providerId="Windows Live" clId="Web-{1E5FE652-908A-444A-B685-1BBD9CD3B754}" dt="2021-04-20T02:18:13.156" v="446" actId="1076"/>
        <pc:sldMkLst>
          <pc:docMk/>
          <pc:sldMk cId="2496865625" sldId="267"/>
        </pc:sldMkLst>
        <pc:spChg chg="mod">
          <ac:chgData name="Felipe Wagner Radke" userId="b0391bb27d37df6d" providerId="Windows Live" clId="Web-{1E5FE652-908A-444A-B685-1BBD9CD3B754}" dt="2021-04-20T02:14:44.807" v="366" actId="1076"/>
          <ac:spMkLst>
            <pc:docMk/>
            <pc:sldMk cId="2496865625" sldId="267"/>
            <ac:spMk id="2" creationId="{D21C1DCE-B4EC-487C-B9E4-BB89219F7353}"/>
          </ac:spMkLst>
        </pc:spChg>
        <pc:spChg chg="mod">
          <ac:chgData name="Felipe Wagner Radke" userId="b0391bb27d37df6d" providerId="Windows Live" clId="Web-{1E5FE652-908A-444A-B685-1BBD9CD3B754}" dt="2021-04-20T02:17:50.108" v="444" actId="20577"/>
          <ac:spMkLst>
            <pc:docMk/>
            <pc:sldMk cId="2496865625" sldId="267"/>
            <ac:spMk id="3" creationId="{72ECF5B2-6EC9-4C92-8266-635216391484}"/>
          </ac:spMkLst>
        </pc:spChg>
        <pc:picChg chg="add mod">
          <ac:chgData name="Felipe Wagner Radke" userId="b0391bb27d37df6d" providerId="Windows Live" clId="Web-{1E5FE652-908A-444A-B685-1BBD9CD3B754}" dt="2021-04-20T02:18:13.156" v="446" actId="1076"/>
          <ac:picMkLst>
            <pc:docMk/>
            <pc:sldMk cId="2496865625" sldId="267"/>
            <ac:picMk id="4" creationId="{E1C45377-D07A-4096-B6D8-B0987D2FCD59}"/>
          </ac:picMkLst>
        </pc:picChg>
      </pc:sldChg>
    </pc:docChg>
  </pc:docChgLst>
  <pc:docChgLst>
    <pc:chgData name="Felipe Wagner Radke" userId="b0391bb27d37df6d" providerId="Windows Live" clId="Web-{7F0A52B8-4017-410E-A637-91388DD81709}"/>
    <pc:docChg chg="addSld delSld modSld sldOrd">
      <pc:chgData name="Felipe Wagner Radke" userId="b0391bb27d37df6d" providerId="Windows Live" clId="Web-{7F0A52B8-4017-410E-A637-91388DD81709}" dt="2021-04-20T02:50:23.539" v="490"/>
      <pc:docMkLst>
        <pc:docMk/>
      </pc:docMkLst>
      <pc:sldChg chg="addSp delSp modSp mod ord setBg delAnim setClrOvrMap">
        <pc:chgData name="Felipe Wagner Radke" userId="b0391bb27d37df6d" providerId="Windows Live" clId="Web-{7F0A52B8-4017-410E-A637-91388DD81709}" dt="2021-04-20T02:50:23.539" v="490"/>
        <pc:sldMkLst>
          <pc:docMk/>
          <pc:sldMk cId="650597463" sldId="259"/>
        </pc:sldMkLst>
        <pc:spChg chg="mod ord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2" creationId="{6764F997-D3AD-49BD-AA02-F7A2DFF77578}"/>
          </ac:spMkLst>
        </pc:spChg>
        <pc:spChg chg="del">
          <ac:chgData name="Felipe Wagner Radke" userId="b0391bb27d37df6d" providerId="Windows Live" clId="Web-{7F0A52B8-4017-410E-A637-91388DD81709}" dt="2021-04-20T02:43:26.061" v="406"/>
          <ac:spMkLst>
            <pc:docMk/>
            <pc:sldMk cId="650597463" sldId="259"/>
            <ac:spMk id="10" creationId="{39E3965E-AC41-4711-9D10-E25ABB132D86}"/>
          </ac:spMkLst>
        </pc:spChg>
        <pc:spChg chg="del">
          <ac:chgData name="Felipe Wagner Radke" userId="b0391bb27d37df6d" providerId="Windows Live" clId="Web-{7F0A52B8-4017-410E-A637-91388DD81709}" dt="2021-04-20T02:43:26.061" v="406"/>
          <ac:spMkLst>
            <pc:docMk/>
            <pc:sldMk cId="650597463" sldId="259"/>
            <ac:spMk id="14" creationId="{8638A98B-4B4B-4607-B11F-7DCA0D7CCE17}"/>
          </ac:spMkLst>
        </pc:spChg>
        <pc:spChg chg="del">
          <ac:chgData name="Felipe Wagner Radke" userId="b0391bb27d37df6d" providerId="Windows Live" clId="Web-{7F0A52B8-4017-410E-A637-91388DD81709}" dt="2021-04-20T02:43:26.061" v="406"/>
          <ac:spMkLst>
            <pc:docMk/>
            <pc:sldMk cId="650597463" sldId="259"/>
            <ac:spMk id="16" creationId="{8E3B9B0E-204E-4BFD-B58A-E71D9CDC37F3}"/>
          </ac:spMkLst>
        </pc:spChg>
        <pc:spChg chg="add del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23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27" creationId="{6482F060-A4AF-4E0B-B364-7C6BA4AE9C03}"/>
          </ac:spMkLst>
        </pc:spChg>
        <pc:spChg chg="add del">
          <ac:chgData name="Felipe Wagner Radke" userId="b0391bb27d37df6d" providerId="Windows Live" clId="Web-{7F0A52B8-4017-410E-A637-91388DD81709}" dt="2021-04-20T02:47:50.042" v="463"/>
          <ac:spMkLst>
            <pc:docMk/>
            <pc:sldMk cId="650597463" sldId="259"/>
            <ac:spMk id="31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47:50.042" v="463"/>
          <ac:spMkLst>
            <pc:docMk/>
            <pc:sldMk cId="650597463" sldId="259"/>
            <ac:spMk id="33" creationId="{0AF4F2BA-3C03-4E2C-8ABC-0949B61B3C5E}"/>
          </ac:spMkLst>
        </pc:spChg>
        <pc:spChg chg="add del">
          <ac:chgData name="Felipe Wagner Radke" userId="b0391bb27d37df6d" providerId="Windows Live" clId="Web-{7F0A52B8-4017-410E-A637-91388DD81709}" dt="2021-04-20T02:47:03.339" v="455"/>
          <ac:spMkLst>
            <pc:docMk/>
            <pc:sldMk cId="650597463" sldId="259"/>
            <ac:spMk id="34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47:50.042" v="463"/>
          <ac:spMkLst>
            <pc:docMk/>
            <pc:sldMk cId="650597463" sldId="259"/>
            <ac:spMk id="35" creationId="{4B986F88-1433-4AF7-AF71-41A89DC93F15}"/>
          </ac:spMkLst>
        </pc:spChg>
        <pc:spChg chg="add del">
          <ac:chgData name="Felipe Wagner Radke" userId="b0391bb27d37df6d" providerId="Windows Live" clId="Web-{7F0A52B8-4017-410E-A637-91388DD81709}" dt="2021-04-20T02:47:03.339" v="455"/>
          <ac:spMkLst>
            <pc:docMk/>
            <pc:sldMk cId="650597463" sldId="259"/>
            <ac:spMk id="38" creationId="{0AF4F2BA-3C03-4E2C-8ABC-0949B61B3C5E}"/>
          </ac:spMkLst>
        </pc:spChg>
        <pc:spChg chg="add del">
          <ac:chgData name="Felipe Wagner Radke" userId="b0391bb27d37df6d" providerId="Windows Live" clId="Web-{7F0A52B8-4017-410E-A637-91388DD81709}" dt="2021-04-20T02:49:21.478" v="469"/>
          <ac:spMkLst>
            <pc:docMk/>
            <pc:sldMk cId="650597463" sldId="259"/>
            <ac:spMk id="39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47:03.339" v="455"/>
          <ac:spMkLst>
            <pc:docMk/>
            <pc:sldMk cId="650597463" sldId="259"/>
            <ac:spMk id="42" creationId="{B40A8CA7-7D5A-43B0-A1A0-B558ECA9EED1}"/>
          </ac:spMkLst>
        </pc:spChg>
        <pc:spChg chg="add del">
          <ac:chgData name="Felipe Wagner Radke" userId="b0391bb27d37df6d" providerId="Windows Live" clId="Web-{7F0A52B8-4017-410E-A637-91388DD81709}" dt="2021-04-20T02:49:21.478" v="469"/>
          <ac:spMkLst>
            <pc:docMk/>
            <pc:sldMk cId="650597463" sldId="259"/>
            <ac:spMk id="43" creationId="{6482F060-A4AF-4E0B-B364-7C6BA4AE9C03}"/>
          </ac:spMkLst>
        </pc:spChg>
        <pc:spChg chg="add del">
          <ac:chgData name="Felipe Wagner Radke" userId="b0391bb27d37df6d" providerId="Windows Live" clId="Web-{7F0A52B8-4017-410E-A637-91388DD81709}" dt="2021-04-20T02:47:50.042" v="463"/>
          <ac:spMkLst>
            <pc:docMk/>
            <pc:sldMk cId="650597463" sldId="259"/>
            <ac:spMk id="44" creationId="{A44FFD5D-B985-4624-BBCD-50AD2E1686B4}"/>
          </ac:spMkLst>
        </pc:spChg>
        <pc:spChg chg="add del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46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48" creationId="{8C6E698C-8155-4B8B-BDC9-B7299772B509}"/>
          </ac:spMkLst>
        </pc:spChg>
        <pc:spChg chg="add del">
          <ac:chgData name="Felipe Wagner Radke" userId="b0391bb27d37df6d" providerId="Windows Live" clId="Web-{7F0A52B8-4017-410E-A637-91388DD81709}" dt="2021-04-20T02:47:47.510" v="462"/>
          <ac:spMkLst>
            <pc:docMk/>
            <pc:sldMk cId="650597463" sldId="259"/>
            <ac:spMk id="49" creationId="{39E3965E-AC41-4711-9D10-E25ABB132D86}"/>
          </ac:spMkLst>
        </pc:spChg>
        <pc:spChg chg="add del">
          <ac:chgData name="Felipe Wagner Radke" userId="b0391bb27d37df6d" providerId="Windows Live" clId="Web-{7F0A52B8-4017-410E-A637-91388DD81709}" dt="2021-04-20T02:50:23.539" v="490"/>
          <ac:spMkLst>
            <pc:docMk/>
            <pc:sldMk cId="650597463" sldId="259"/>
            <ac:spMk id="52" creationId="{B624C8D3-B9AD-4F4F-8554-4EAF3724DBCE}"/>
          </ac:spMkLst>
        </pc:spChg>
        <pc:spChg chg="add del">
          <ac:chgData name="Felipe Wagner Radke" userId="b0391bb27d37df6d" providerId="Windows Live" clId="Web-{7F0A52B8-4017-410E-A637-91388DD81709}" dt="2021-04-20T02:47:47.510" v="462"/>
          <ac:spMkLst>
            <pc:docMk/>
            <pc:sldMk cId="650597463" sldId="259"/>
            <ac:spMk id="53" creationId="{0AF4F2BA-3C03-4E2C-8ABC-0949B61B3C5E}"/>
          </ac:spMkLst>
        </pc:spChg>
        <pc:spChg chg="add del">
          <ac:chgData name="Felipe Wagner Radke" userId="b0391bb27d37df6d" providerId="Windows Live" clId="Web-{7F0A52B8-4017-410E-A637-91388DD81709}" dt="2021-04-20T02:47:47.510" v="462"/>
          <ac:spMkLst>
            <pc:docMk/>
            <pc:sldMk cId="650597463" sldId="259"/>
            <ac:spMk id="55" creationId="{4B986F88-1433-4AF7-AF71-41A89DC93F15}"/>
          </ac:spMkLst>
        </pc:spChg>
        <pc:spChg chg="add del">
          <ac:chgData name="Felipe Wagner Radke" userId="b0391bb27d37df6d" providerId="Windows Live" clId="Web-{7F0A52B8-4017-410E-A637-91388DD81709}" dt="2021-04-20T02:47:47.510" v="462"/>
          <ac:spMkLst>
            <pc:docMk/>
            <pc:sldMk cId="650597463" sldId="259"/>
            <ac:spMk id="59" creationId="{A44FFD5D-B985-4624-BBCD-50AD2E1686B4}"/>
          </ac:spMkLst>
        </pc:spChg>
        <pc:picChg chg="del mod">
          <ac:chgData name="Felipe Wagner Radke" userId="b0391bb27d37df6d" providerId="Windows Live" clId="Web-{7F0A52B8-4017-410E-A637-91388DD81709}" dt="2021-04-20T02:43:47.530" v="408"/>
          <ac:picMkLst>
            <pc:docMk/>
            <pc:sldMk cId="650597463" sldId="259"/>
            <ac:picMk id="3" creationId="{E21EDD8E-83B7-445F-8BB9-BBA7CBA44234}"/>
          </ac:picMkLst>
        </pc:picChg>
        <pc:picChg chg="add del mod">
          <ac:chgData name="Felipe Wagner Radke" userId="b0391bb27d37df6d" providerId="Windows Live" clId="Web-{7F0A52B8-4017-410E-A637-91388DD81709}" dt="2021-04-20T02:49:06.931" v="464"/>
          <ac:picMkLst>
            <pc:docMk/>
            <pc:sldMk cId="650597463" sldId="259"/>
            <ac:picMk id="4" creationId="{7C173FCD-4C78-4748-A114-EE3BE5E490BF}"/>
          </ac:picMkLst>
        </pc:picChg>
        <pc:picChg chg="add del mod">
          <ac:chgData name="Felipe Wagner Radke" userId="b0391bb27d37df6d" providerId="Windows Live" clId="Web-{7F0A52B8-4017-410E-A637-91388DD81709}" dt="2021-04-20T02:47:14.949" v="459"/>
          <ac:picMkLst>
            <pc:docMk/>
            <pc:sldMk cId="650597463" sldId="259"/>
            <ac:picMk id="5" creationId="{03CFA70F-647B-4B84-B1FE-B45A6A19ED09}"/>
          </ac:picMkLst>
        </pc:picChg>
        <pc:picChg chg="add del mod">
          <ac:chgData name="Felipe Wagner Radke" userId="b0391bb27d37df6d" providerId="Windows Live" clId="Web-{7F0A52B8-4017-410E-A637-91388DD81709}" dt="2021-04-20T02:49:24.431" v="470"/>
          <ac:picMkLst>
            <pc:docMk/>
            <pc:sldMk cId="650597463" sldId="259"/>
            <ac:picMk id="6" creationId="{C9E3855A-0DC6-4C78-BEED-5A57AF398848}"/>
          </ac:picMkLst>
        </pc:picChg>
        <pc:picChg chg="add del mod">
          <ac:chgData name="Felipe Wagner Radke" userId="b0391bb27d37df6d" providerId="Windows Live" clId="Web-{7F0A52B8-4017-410E-A637-91388DD81709}" dt="2021-04-20T02:50:20.336" v="489"/>
          <ac:picMkLst>
            <pc:docMk/>
            <pc:sldMk cId="650597463" sldId="259"/>
            <ac:picMk id="7" creationId="{5D6BBD0B-1C70-4948-8676-29A2CC5148B0}"/>
          </ac:picMkLst>
        </pc:picChg>
        <pc:cxnChg chg="del">
          <ac:chgData name="Felipe Wagner Radke" userId="b0391bb27d37df6d" providerId="Windows Live" clId="Web-{7F0A52B8-4017-410E-A637-91388DD81709}" dt="2021-04-20T02:43:26.061" v="406"/>
          <ac:cxnSpMkLst>
            <pc:docMk/>
            <pc:sldMk cId="650597463" sldId="259"/>
            <ac:cxnSpMk id="12" creationId="{1F5DC8C3-BA5F-4EED-BB9A-A14272BD82A1}"/>
          </ac:cxnSpMkLst>
        </pc:cxnChg>
        <pc:cxnChg chg="del">
          <ac:chgData name="Felipe Wagner Radke" userId="b0391bb27d37df6d" providerId="Windows Live" clId="Web-{7F0A52B8-4017-410E-A637-91388DD81709}" dt="2021-04-20T02:43:26.061" v="406"/>
          <ac:cxnSpMkLst>
            <pc:docMk/>
            <pc:sldMk cId="650597463" sldId="259"/>
            <ac:cxnSpMk id="18" creationId="{43F94007-F0C4-467F-8ED4-3E4844BFDA4B}"/>
          </ac:cxnSpMkLst>
        </pc:cxnChg>
        <pc:cxnChg chg="add del">
          <ac:chgData name="Felipe Wagner Radke" userId="b0391bb27d37df6d" providerId="Windows Live" clId="Web-{7F0A52B8-4017-410E-A637-91388DD81709}" dt="2021-04-20T02:50:23.539" v="490"/>
          <ac:cxnSpMkLst>
            <pc:docMk/>
            <pc:sldMk cId="650597463" sldId="259"/>
            <ac:cxnSpMk id="25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50:23.539" v="490"/>
          <ac:cxnSpMkLst>
            <pc:docMk/>
            <pc:sldMk cId="650597463" sldId="259"/>
            <ac:cxnSpMk id="29" creationId="{B9EB6DAA-2F0C-43D5-A577-15D5D2C4E3F5}"/>
          </ac:cxnSpMkLst>
        </pc:cxnChg>
        <pc:cxnChg chg="add del">
          <ac:chgData name="Felipe Wagner Radke" userId="b0391bb27d37df6d" providerId="Windows Live" clId="Web-{7F0A52B8-4017-410E-A637-91388DD81709}" dt="2021-04-20T02:47:50.042" v="463"/>
          <ac:cxnSpMkLst>
            <pc:docMk/>
            <pc:sldMk cId="650597463" sldId="259"/>
            <ac:cxnSpMk id="32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47:03.339" v="455"/>
          <ac:cxnSpMkLst>
            <pc:docMk/>
            <pc:sldMk cId="650597463" sldId="259"/>
            <ac:cxnSpMk id="36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47:50.042" v="463"/>
          <ac:cxnSpMkLst>
            <pc:docMk/>
            <pc:sldMk cId="650597463" sldId="259"/>
            <ac:cxnSpMk id="37" creationId="{A07787ED-5EDC-4C54-AD87-55B60D0FE397}"/>
          </ac:cxnSpMkLst>
        </pc:cxnChg>
        <pc:cxnChg chg="add del">
          <ac:chgData name="Felipe Wagner Radke" userId="b0391bb27d37df6d" providerId="Windows Live" clId="Web-{7F0A52B8-4017-410E-A637-91388DD81709}" dt="2021-04-20T02:47:03.339" v="455"/>
          <ac:cxnSpMkLst>
            <pc:docMk/>
            <pc:sldMk cId="650597463" sldId="259"/>
            <ac:cxnSpMk id="40" creationId="{A07787ED-5EDC-4C54-AD87-55B60D0FE397}"/>
          </ac:cxnSpMkLst>
        </pc:cxnChg>
        <pc:cxnChg chg="add del">
          <ac:chgData name="Felipe Wagner Radke" userId="b0391bb27d37df6d" providerId="Windows Live" clId="Web-{7F0A52B8-4017-410E-A637-91388DD81709}" dt="2021-04-20T02:49:21.478" v="469"/>
          <ac:cxnSpMkLst>
            <pc:docMk/>
            <pc:sldMk cId="650597463" sldId="259"/>
            <ac:cxnSpMk id="41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49:21.478" v="469"/>
          <ac:cxnSpMkLst>
            <pc:docMk/>
            <pc:sldMk cId="650597463" sldId="259"/>
            <ac:cxnSpMk id="45" creationId="{B9EB6DAA-2F0C-43D5-A577-15D5D2C4E3F5}"/>
          </ac:cxnSpMkLst>
        </pc:cxnChg>
        <pc:cxnChg chg="add del">
          <ac:chgData name="Felipe Wagner Radke" userId="b0391bb27d37df6d" providerId="Windows Live" clId="Web-{7F0A52B8-4017-410E-A637-91388DD81709}" dt="2021-04-20T02:50:23.539" v="490"/>
          <ac:cxnSpMkLst>
            <pc:docMk/>
            <pc:sldMk cId="650597463" sldId="259"/>
            <ac:cxnSpMk id="47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50:23.539" v="490"/>
          <ac:cxnSpMkLst>
            <pc:docMk/>
            <pc:sldMk cId="650597463" sldId="259"/>
            <ac:cxnSpMk id="50" creationId="{09525C9A-1972-4836-BA7A-706C946EF4DA}"/>
          </ac:cxnSpMkLst>
        </pc:cxnChg>
        <pc:cxnChg chg="add del">
          <ac:chgData name="Felipe Wagner Radke" userId="b0391bb27d37df6d" providerId="Windows Live" clId="Web-{7F0A52B8-4017-410E-A637-91388DD81709}" dt="2021-04-20T02:47:47.510" v="462"/>
          <ac:cxnSpMkLst>
            <pc:docMk/>
            <pc:sldMk cId="650597463" sldId="259"/>
            <ac:cxnSpMk id="51" creationId="{1F5DC8C3-BA5F-4EED-BB9A-A14272BD82A1}"/>
          </ac:cxnSpMkLst>
        </pc:cxnChg>
        <pc:cxnChg chg="add del">
          <ac:chgData name="Felipe Wagner Radke" userId="b0391bb27d37df6d" providerId="Windows Live" clId="Web-{7F0A52B8-4017-410E-A637-91388DD81709}" dt="2021-04-20T02:47:47.510" v="462"/>
          <ac:cxnSpMkLst>
            <pc:docMk/>
            <pc:sldMk cId="650597463" sldId="259"/>
            <ac:cxnSpMk id="57" creationId="{A07787ED-5EDC-4C54-AD87-55B60D0FE397}"/>
          </ac:cxnSpMkLst>
        </pc:cxnChg>
      </pc:sldChg>
      <pc:sldChg chg="addSp delSp modSp new mod setBg setClrOvrMap">
        <pc:chgData name="Felipe Wagner Radke" userId="b0391bb27d37df6d" providerId="Windows Live" clId="Web-{7F0A52B8-4017-410E-A637-91388DD81709}" dt="2021-04-20T02:43:05.077" v="405" actId="20577"/>
        <pc:sldMkLst>
          <pc:docMk/>
          <pc:sldMk cId="4217315379" sldId="268"/>
        </pc:sldMkLst>
        <pc:spChg chg="mod">
          <ac:chgData name="Felipe Wagner Radke" userId="b0391bb27d37df6d" providerId="Windows Live" clId="Web-{7F0A52B8-4017-410E-A637-91388DD81709}" dt="2021-04-20T02:42:05.781" v="284" actId="14100"/>
          <ac:spMkLst>
            <pc:docMk/>
            <pc:sldMk cId="4217315379" sldId="268"/>
            <ac:spMk id="2" creationId="{2EF40FFE-F3AF-42B0-BE70-6E803FC5DA60}"/>
          </ac:spMkLst>
        </pc:spChg>
        <pc:spChg chg="add del mod">
          <ac:chgData name="Felipe Wagner Radke" userId="b0391bb27d37df6d" providerId="Windows Live" clId="Web-{7F0A52B8-4017-410E-A637-91388DD81709}" dt="2021-04-20T02:40:25.056" v="270"/>
          <ac:spMkLst>
            <pc:docMk/>
            <pc:sldMk cId="4217315379" sldId="268"/>
            <ac:spMk id="3" creationId="{DF1D979B-AC1E-4E6F-A3E9-777BB609205F}"/>
          </ac:spMkLst>
        </pc:spChg>
        <pc:spChg chg="add">
          <ac:chgData name="Felipe Wagner Radke" userId="b0391bb27d37df6d" providerId="Windows Live" clId="Web-{7F0A52B8-4017-410E-A637-91388DD81709}" dt="2021-04-20T02:39:45.104" v="267"/>
          <ac:spMkLst>
            <pc:docMk/>
            <pc:sldMk cId="4217315379" sldId="268"/>
            <ac:spMk id="8" creationId="{C8DD82D3-D002-45B0-B16A-82B3DA4EFDDB}"/>
          </ac:spMkLst>
        </pc:spChg>
        <pc:graphicFrameChg chg="add del">
          <ac:chgData name="Felipe Wagner Radke" userId="b0391bb27d37df6d" providerId="Windows Live" clId="Web-{7F0A52B8-4017-410E-A637-91388DD81709}" dt="2021-04-20T02:40:25.025" v="269"/>
          <ac:graphicFrameMkLst>
            <pc:docMk/>
            <pc:sldMk cId="4217315379" sldId="268"/>
            <ac:graphicFrameMk id="12" creationId="{11046A38-10FD-42F3-9C5F-20B2BA40336B}"/>
          </ac:graphicFrameMkLst>
        </pc:graphicFrameChg>
        <pc:graphicFrameChg chg="add mod modGraphic">
          <ac:chgData name="Felipe Wagner Radke" userId="b0391bb27d37df6d" providerId="Windows Live" clId="Web-{7F0A52B8-4017-410E-A637-91388DD81709}" dt="2021-04-20T02:43:05.077" v="405" actId="20577"/>
          <ac:graphicFrameMkLst>
            <pc:docMk/>
            <pc:sldMk cId="4217315379" sldId="268"/>
            <ac:graphicFrameMk id="13" creationId="{E6DBEF6B-B674-4095-A124-A8EAA939397D}"/>
          </ac:graphicFrameMkLst>
        </pc:graphicFrameChg>
        <pc:cxnChg chg="add">
          <ac:chgData name="Felipe Wagner Radke" userId="b0391bb27d37df6d" providerId="Windows Live" clId="Web-{7F0A52B8-4017-410E-A637-91388DD81709}" dt="2021-04-20T02:39:45.104" v="267"/>
          <ac:cxnSpMkLst>
            <pc:docMk/>
            <pc:sldMk cId="4217315379" sldId="268"/>
            <ac:cxnSpMk id="10" creationId="{9F09C252-16FE-4557-AD6D-BB5CA773496C}"/>
          </ac:cxnSpMkLst>
        </pc:cxnChg>
      </pc:sldChg>
      <pc:sldChg chg="new del">
        <pc:chgData name="Felipe Wagner Radke" userId="b0391bb27d37df6d" providerId="Windows Live" clId="Web-{7F0A52B8-4017-410E-A637-91388DD81709}" dt="2021-04-20T02:38:32.308" v="242"/>
        <pc:sldMkLst>
          <pc:docMk/>
          <pc:sldMk cId="2571590338" sldId="269"/>
        </pc:sldMkLst>
      </pc:sldChg>
    </pc:docChg>
  </pc:docChgLst>
  <pc:docChgLst>
    <pc:chgData name="Felipe Wagner Radke" userId="b0391bb27d37df6d" providerId="LiveId" clId="{3684231B-D5E6-4443-A560-7C4A849181BC}"/>
    <pc:docChg chg="undo redo custSel modSld">
      <pc:chgData name="Felipe Wagner Radke" userId="b0391bb27d37df6d" providerId="LiveId" clId="{3684231B-D5E6-4443-A560-7C4A849181BC}" dt="2021-04-20T21:36:09.894" v="347" actId="14100"/>
      <pc:docMkLst>
        <pc:docMk/>
      </pc:docMkLst>
      <pc:sldChg chg="modSp mod modAnim">
        <pc:chgData name="Felipe Wagner Radke" userId="b0391bb27d37df6d" providerId="LiveId" clId="{3684231B-D5E6-4443-A560-7C4A849181BC}" dt="2021-04-20T21:08:09.637" v="60" actId="20577"/>
        <pc:sldMkLst>
          <pc:docMk/>
          <pc:sldMk cId="4043737824" sldId="257"/>
        </pc:sldMkLst>
        <pc:spChg chg="mod">
          <ac:chgData name="Felipe Wagner Radke" userId="b0391bb27d37df6d" providerId="LiveId" clId="{3684231B-D5E6-4443-A560-7C4A849181BC}" dt="2021-04-20T21:08:09.637" v="60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Anim">
        <pc:chgData name="Felipe Wagner Radke" userId="b0391bb27d37df6d" providerId="LiveId" clId="{3684231B-D5E6-4443-A560-7C4A849181BC}" dt="2021-04-20T21:10:10.492" v="201" actId="20577"/>
        <pc:sldMkLst>
          <pc:docMk/>
          <pc:sldMk cId="191714609" sldId="258"/>
        </pc:sldMkLst>
        <pc:spChg chg="mod">
          <ac:chgData name="Felipe Wagner Radke" userId="b0391bb27d37df6d" providerId="LiveId" clId="{3684231B-D5E6-4443-A560-7C4A849181BC}" dt="2021-04-20T21:10:10.492" v="201" actId="20577"/>
          <ac:spMkLst>
            <pc:docMk/>
            <pc:sldMk cId="191714609" sldId="258"/>
            <ac:spMk id="2" creationId="{9AB2EA78-AEB3-469B-9025-3B17201A457B}"/>
          </ac:spMkLst>
        </pc:spChg>
      </pc:sldChg>
      <pc:sldChg chg="addSp delSp modSp mod">
        <pc:chgData name="Felipe Wagner Radke" userId="b0391bb27d37df6d" providerId="LiveId" clId="{3684231B-D5E6-4443-A560-7C4A849181BC}" dt="2021-04-20T21:36:09.894" v="347" actId="14100"/>
        <pc:sldMkLst>
          <pc:docMk/>
          <pc:sldMk cId="650597463" sldId="259"/>
        </pc:sldMkLst>
        <pc:picChg chg="add del mod ord">
          <ac:chgData name="Felipe Wagner Radke" userId="b0391bb27d37df6d" providerId="LiveId" clId="{3684231B-D5E6-4443-A560-7C4A849181BC}" dt="2021-04-20T21:36:09.894" v="347" actId="14100"/>
          <ac:picMkLst>
            <pc:docMk/>
            <pc:sldMk cId="650597463" sldId="259"/>
            <ac:picMk id="4" creationId="{55079DEB-6383-4DCC-9173-E50413A577A7}"/>
          </ac:picMkLst>
        </pc:picChg>
        <pc:picChg chg="add del">
          <ac:chgData name="Felipe Wagner Radke" userId="b0391bb27d37df6d" providerId="LiveId" clId="{3684231B-D5E6-4443-A560-7C4A849181BC}" dt="2021-04-20T21:35:36.327" v="334" actId="478"/>
          <ac:picMkLst>
            <pc:docMk/>
            <pc:sldMk cId="650597463" sldId="259"/>
            <ac:picMk id="5" creationId="{C6074554-6828-4BED-BCA4-10F2DFB85729}"/>
          </ac:picMkLst>
        </pc:picChg>
      </pc:sldChg>
      <pc:sldChg chg="modSp mod">
        <pc:chgData name="Felipe Wagner Radke" userId="b0391bb27d37df6d" providerId="LiveId" clId="{3684231B-D5E6-4443-A560-7C4A849181BC}" dt="2021-04-20T21:11:07.914" v="315" actId="20577"/>
        <pc:sldMkLst>
          <pc:docMk/>
          <pc:sldMk cId="366349313" sldId="262"/>
        </pc:sldMkLst>
        <pc:spChg chg="mod">
          <ac:chgData name="Felipe Wagner Radke" userId="b0391bb27d37df6d" providerId="LiveId" clId="{3684231B-D5E6-4443-A560-7C4A849181BC}" dt="2021-04-20T21:10:35.355" v="203" actId="27636"/>
          <ac:spMkLst>
            <pc:docMk/>
            <pc:sldMk cId="366349313" sldId="262"/>
            <ac:spMk id="2" creationId="{D21C1DCE-B4EC-487C-B9E4-BB89219F7353}"/>
          </ac:spMkLst>
        </pc:spChg>
        <pc:spChg chg="mod">
          <ac:chgData name="Felipe Wagner Radke" userId="b0391bb27d37df6d" providerId="LiveId" clId="{3684231B-D5E6-4443-A560-7C4A849181BC}" dt="2021-04-20T21:11:07.914" v="315" actId="20577"/>
          <ac:spMkLst>
            <pc:docMk/>
            <pc:sldMk cId="366349313" sldId="262"/>
            <ac:spMk id="3" creationId="{72ECF5B2-6EC9-4C92-8266-635216391484}"/>
          </ac:spMkLst>
        </pc:spChg>
      </pc:sldChg>
      <pc:sldChg chg="modSp mod">
        <pc:chgData name="Felipe Wagner Radke" userId="b0391bb27d37df6d" providerId="LiveId" clId="{3684231B-D5E6-4443-A560-7C4A849181BC}" dt="2021-04-20T04:08:16.033" v="37" actId="20577"/>
        <pc:sldMkLst>
          <pc:docMk/>
          <pc:sldMk cId="1081381530" sldId="265"/>
        </pc:sldMkLst>
        <pc:spChg chg="mod">
          <ac:chgData name="Felipe Wagner Radke" userId="b0391bb27d37df6d" providerId="LiveId" clId="{3684231B-D5E6-4443-A560-7C4A849181BC}" dt="2021-04-20T04:08:16.033" v="37" actId="20577"/>
          <ac:spMkLst>
            <pc:docMk/>
            <pc:sldMk cId="1081381530" sldId="265"/>
            <ac:spMk id="2" creationId="{D21C1DCE-B4EC-487C-B9E4-BB89219F7353}"/>
          </ac:spMkLst>
        </pc:spChg>
      </pc:sldChg>
      <pc:sldChg chg="modSp mod">
        <pc:chgData name="Felipe Wagner Radke" userId="b0391bb27d37df6d" providerId="LiveId" clId="{3684231B-D5E6-4443-A560-7C4A849181BC}" dt="2021-04-20T04:08:05.023" v="29" actId="20577"/>
        <pc:sldMkLst>
          <pc:docMk/>
          <pc:sldMk cId="2496865625" sldId="267"/>
        </pc:sldMkLst>
        <pc:spChg chg="mod">
          <ac:chgData name="Felipe Wagner Radke" userId="b0391bb27d37df6d" providerId="LiveId" clId="{3684231B-D5E6-4443-A560-7C4A849181BC}" dt="2021-04-20T04:08:05.023" v="29" actId="20577"/>
          <ac:spMkLst>
            <pc:docMk/>
            <pc:sldMk cId="2496865625" sldId="267"/>
            <ac:spMk id="2" creationId="{D21C1DCE-B4EC-487C-B9E4-BB89219F7353}"/>
          </ac:spMkLst>
        </pc:spChg>
      </pc:sldChg>
    </pc:docChg>
  </pc:docChgLst>
  <pc:docChgLst>
    <pc:chgData name="Felipe Wagner Radke" userId="b0391bb27d37df6d" providerId="Windows Live" clId="Web-{A3DE351A-1D4B-42A1-B972-8CB503EBFE53}"/>
    <pc:docChg chg="addSld delSld modSld sldOrd">
      <pc:chgData name="Felipe Wagner Radke" userId="b0391bb27d37df6d" providerId="Windows Live" clId="Web-{A3DE351A-1D4B-42A1-B972-8CB503EBFE53}" dt="2021-04-20T04:03:25.749" v="207" actId="20577"/>
      <pc:docMkLst>
        <pc:docMk/>
      </pc:docMkLst>
      <pc:sldChg chg="modSp">
        <pc:chgData name="Felipe Wagner Radke" userId="b0391bb27d37df6d" providerId="Windows Live" clId="Web-{A3DE351A-1D4B-42A1-B972-8CB503EBFE53}" dt="2021-04-20T04:03:25.749" v="207" actId="20577"/>
        <pc:sldMkLst>
          <pc:docMk/>
          <pc:sldMk cId="191714609" sldId="258"/>
        </pc:sldMkLst>
        <pc:spChg chg="mod">
          <ac:chgData name="Felipe Wagner Radke" userId="b0391bb27d37df6d" providerId="Windows Live" clId="Web-{A3DE351A-1D4B-42A1-B972-8CB503EBFE53}" dt="2021-04-20T04:03:25.749" v="207" actId="20577"/>
          <ac:spMkLst>
            <pc:docMk/>
            <pc:sldMk cId="191714609" sldId="258"/>
            <ac:spMk id="2" creationId="{9AB2EA78-AEB3-469B-9025-3B17201A457B}"/>
          </ac:spMkLst>
        </pc:spChg>
      </pc:sldChg>
      <pc:sldChg chg="addSp modSp addAnim modAnim">
        <pc:chgData name="Felipe Wagner Radke" userId="b0391bb27d37df6d" providerId="Windows Live" clId="Web-{A3DE351A-1D4B-42A1-B972-8CB503EBFE53}" dt="2021-04-20T03:45:59.474" v="60" actId="14100"/>
        <pc:sldMkLst>
          <pc:docMk/>
          <pc:sldMk cId="4289359484" sldId="263"/>
        </pc:sldMkLst>
        <pc:picChg chg="add mod">
          <ac:chgData name="Felipe Wagner Radke" userId="b0391bb27d37df6d" providerId="Windows Live" clId="Web-{A3DE351A-1D4B-42A1-B972-8CB503EBFE53}" dt="2021-04-20T03:45:59.474" v="60" actId="14100"/>
          <ac:picMkLst>
            <pc:docMk/>
            <pc:sldMk cId="4289359484" sldId="263"/>
            <ac:picMk id="5" creationId="{CBFA4743-D8FD-4A2D-8267-79C6B4CAF219}"/>
          </ac:picMkLst>
        </pc:picChg>
      </pc:sldChg>
      <pc:sldChg chg="addSp modSp addAnim modAnim">
        <pc:chgData name="Felipe Wagner Radke" userId="b0391bb27d37df6d" providerId="Windows Live" clId="Web-{A3DE351A-1D4B-42A1-B972-8CB503EBFE53}" dt="2021-04-20T03:46:49.381" v="66"/>
        <pc:sldMkLst>
          <pc:docMk/>
          <pc:sldMk cId="3872661463" sldId="264"/>
        </pc:sldMkLst>
        <pc:picChg chg="add mod">
          <ac:chgData name="Felipe Wagner Radke" userId="b0391bb27d37df6d" providerId="Windows Live" clId="Web-{A3DE351A-1D4B-42A1-B972-8CB503EBFE53}" dt="2021-04-20T03:46:44.053" v="64" actId="14100"/>
          <ac:picMkLst>
            <pc:docMk/>
            <pc:sldMk cId="3872661463" sldId="264"/>
            <ac:picMk id="5" creationId="{254090C4-0E03-4371-89FB-DB21DF3CA9B2}"/>
          </ac:picMkLst>
        </pc:picChg>
      </pc:sldChg>
      <pc:sldChg chg="modSp">
        <pc:chgData name="Felipe Wagner Radke" userId="b0391bb27d37df6d" providerId="Windows Live" clId="Web-{A3DE351A-1D4B-42A1-B972-8CB503EBFE53}" dt="2021-04-20T04:02:49.905" v="204" actId="20577"/>
        <pc:sldMkLst>
          <pc:docMk/>
          <pc:sldMk cId="1081381530" sldId="265"/>
        </pc:sldMkLst>
        <pc:spChg chg="mod">
          <ac:chgData name="Felipe Wagner Radke" userId="b0391bb27d37df6d" providerId="Windows Live" clId="Web-{A3DE351A-1D4B-42A1-B972-8CB503EBFE53}" dt="2021-04-20T04:02:49.905" v="204" actId="20577"/>
          <ac:spMkLst>
            <pc:docMk/>
            <pc:sldMk cId="1081381530" sldId="265"/>
            <ac:spMk id="2" creationId="{D21C1DCE-B4EC-487C-B9E4-BB89219F7353}"/>
          </ac:spMkLst>
        </pc:spChg>
      </pc:sldChg>
      <pc:sldChg chg="addSp modSp addAnim modAnim">
        <pc:chgData name="Felipe Wagner Radke" userId="b0391bb27d37df6d" providerId="Windows Live" clId="Web-{A3DE351A-1D4B-42A1-B972-8CB503EBFE53}" dt="2021-04-20T03:47:31.991" v="73"/>
        <pc:sldMkLst>
          <pc:docMk/>
          <pc:sldMk cId="978516485" sldId="266"/>
        </pc:sldMkLst>
        <pc:picChg chg="add mod">
          <ac:chgData name="Felipe Wagner Radke" userId="b0391bb27d37df6d" providerId="Windows Live" clId="Web-{A3DE351A-1D4B-42A1-B972-8CB503EBFE53}" dt="2021-04-20T03:47:26.616" v="71" actId="14100"/>
          <ac:picMkLst>
            <pc:docMk/>
            <pc:sldMk cId="978516485" sldId="266"/>
            <ac:picMk id="5" creationId="{7A97BDE4-EE15-4E8B-AF54-593265D9E8EA}"/>
          </ac:picMkLst>
        </pc:picChg>
      </pc:sldChg>
      <pc:sldChg chg="modSp ord">
        <pc:chgData name="Felipe Wagner Radke" userId="b0391bb27d37df6d" providerId="Windows Live" clId="Web-{A3DE351A-1D4B-42A1-B972-8CB503EBFE53}" dt="2021-04-20T04:02:31.311" v="195" actId="20577"/>
        <pc:sldMkLst>
          <pc:docMk/>
          <pc:sldMk cId="2496865625" sldId="267"/>
        </pc:sldMkLst>
        <pc:spChg chg="mod">
          <ac:chgData name="Felipe Wagner Radke" userId="b0391bb27d37df6d" providerId="Windows Live" clId="Web-{A3DE351A-1D4B-42A1-B972-8CB503EBFE53}" dt="2021-04-20T04:02:31.311" v="195" actId="20577"/>
          <ac:spMkLst>
            <pc:docMk/>
            <pc:sldMk cId="2496865625" sldId="267"/>
            <ac:spMk id="2" creationId="{D21C1DCE-B4EC-487C-B9E4-BB89219F7353}"/>
          </ac:spMkLst>
        </pc:spChg>
      </pc:sldChg>
      <pc:sldChg chg="addSp delSp modSp add del ord replId delAnim">
        <pc:chgData name="Felipe Wagner Radke" userId="b0391bb27d37df6d" providerId="Windows Live" clId="Web-{A3DE351A-1D4B-42A1-B972-8CB503EBFE53}" dt="2021-04-20T03:43:33.081" v="49"/>
        <pc:sldMkLst>
          <pc:docMk/>
          <pc:sldMk cId="2742518852" sldId="269"/>
        </pc:sldMkLst>
        <pc:spChg chg="del">
          <ac:chgData name="Felipe Wagner Radke" userId="b0391bb27d37df6d" providerId="Windows Live" clId="Web-{A3DE351A-1D4B-42A1-B972-8CB503EBFE53}" dt="2021-04-20T03:43:14.346" v="46"/>
          <ac:spMkLst>
            <pc:docMk/>
            <pc:sldMk cId="2742518852" sldId="269"/>
            <ac:spMk id="3" creationId="{72ECF5B2-6EC9-4C92-8266-635216391484}"/>
          </ac:spMkLst>
        </pc:spChg>
        <pc:spChg chg="add del mod">
          <ac:chgData name="Felipe Wagner Radke" userId="b0391bb27d37df6d" providerId="Windows Live" clId="Web-{A3DE351A-1D4B-42A1-B972-8CB503EBFE53}" dt="2021-04-20T03:43:17.268" v="48"/>
          <ac:spMkLst>
            <pc:docMk/>
            <pc:sldMk cId="2742518852" sldId="269"/>
            <ac:spMk id="7" creationId="{80DEF70F-DB0D-43FF-9B2C-CEB31BA85D10}"/>
          </ac:spMkLst>
        </pc:spChg>
        <pc:picChg chg="del">
          <ac:chgData name="Felipe Wagner Radke" userId="b0391bb27d37df6d" providerId="Windows Live" clId="Web-{A3DE351A-1D4B-42A1-B972-8CB503EBFE53}" dt="2021-04-20T03:43:14.955" v="47"/>
          <ac:picMkLst>
            <pc:docMk/>
            <pc:sldMk cId="2742518852" sldId="269"/>
            <ac:picMk id="4" creationId="{6FA71AC6-377E-49BA-92BA-FA8347E2C523}"/>
          </ac:picMkLst>
        </pc:picChg>
      </pc:sldChg>
      <pc:sldChg chg="addSp delSp modSp add del mod replId addAnim delAnim setClrOvrMap">
        <pc:chgData name="Felipe Wagner Radke" userId="b0391bb27d37df6d" providerId="Windows Live" clId="Web-{A3DE351A-1D4B-42A1-B972-8CB503EBFE53}" dt="2021-04-20T03:43:00.799" v="43"/>
        <pc:sldMkLst>
          <pc:docMk/>
          <pc:sldMk cId="3004802085" sldId="269"/>
        </pc:sldMkLst>
        <pc:spChg chg="mod ord">
          <ac:chgData name="Felipe Wagner Radke" userId="b0391bb27d37df6d" providerId="Windows Live" clId="Web-{A3DE351A-1D4B-42A1-B972-8CB503EBFE53}" dt="2021-04-20T03:42:43.658" v="41" actId="1076"/>
          <ac:spMkLst>
            <pc:docMk/>
            <pc:sldMk cId="3004802085" sldId="269"/>
            <ac:spMk id="2" creationId="{D21C1DCE-B4EC-487C-B9E4-BB89219F7353}"/>
          </ac:spMkLst>
        </pc:spChg>
        <pc:spChg chg="del mod">
          <ac:chgData name="Felipe Wagner Radke" userId="b0391bb27d37df6d" providerId="Windows Live" clId="Web-{A3DE351A-1D4B-42A1-B972-8CB503EBFE53}" dt="2021-04-20T03:40:55.656" v="12"/>
          <ac:spMkLst>
            <pc:docMk/>
            <pc:sldMk cId="3004802085" sldId="269"/>
            <ac:spMk id="3" creationId="{72ECF5B2-6EC9-4C92-8266-635216391484}"/>
          </ac:spMkLst>
        </pc:spChg>
        <pc:spChg chg="add del mod">
          <ac:chgData name="Felipe Wagner Radke" userId="b0391bb27d37df6d" providerId="Windows Live" clId="Web-{A3DE351A-1D4B-42A1-B972-8CB503EBFE53}" dt="2021-04-20T03:41:37.266" v="23"/>
          <ac:spMkLst>
            <pc:docMk/>
            <pc:sldMk cId="3004802085" sldId="269"/>
            <ac:spMk id="7" creationId="{B345E72A-2EBD-4913-B345-3E069264C57B}"/>
          </ac:spMkLst>
        </pc:spChg>
        <pc:spChg chg="add del">
          <ac:chgData name="Felipe Wagner Radke" userId="b0391bb27d37df6d" providerId="Windows Live" clId="Web-{A3DE351A-1D4B-42A1-B972-8CB503EBFE53}" dt="2021-04-20T03:41:47.048" v="26"/>
          <ac:spMkLst>
            <pc:docMk/>
            <pc:sldMk cId="3004802085" sldId="269"/>
            <ac:spMk id="8" creationId="{C8DD82D3-D002-45B0-B16A-82B3DA4EFDDB}"/>
          </ac:spMkLst>
        </pc:spChg>
        <pc:spChg chg="add del mod">
          <ac:chgData name="Felipe Wagner Radke" userId="b0391bb27d37df6d" providerId="Windows Live" clId="Web-{A3DE351A-1D4B-42A1-B972-8CB503EBFE53}" dt="2021-04-20T03:41:25.610" v="20"/>
          <ac:spMkLst>
            <pc:docMk/>
            <pc:sldMk cId="3004802085" sldId="269"/>
            <ac:spMk id="11" creationId="{F5E6CC39-8512-49FB-98F7-7128383AB421}"/>
          </ac:spMkLst>
        </pc:spChg>
        <pc:spChg chg="add ord">
          <ac:chgData name="Felipe Wagner Radke" userId="b0391bb27d37df6d" providerId="Windows Live" clId="Web-{A3DE351A-1D4B-42A1-B972-8CB503EBFE53}" dt="2021-04-20T03:42:22.392" v="36"/>
          <ac:spMkLst>
            <pc:docMk/>
            <pc:sldMk cId="3004802085" sldId="269"/>
            <ac:spMk id="12" creationId="{39E3965E-AC41-4711-9D10-E25ABB132D86}"/>
          </ac:spMkLst>
        </pc:spChg>
        <pc:spChg chg="add ord">
          <ac:chgData name="Felipe Wagner Radke" userId="b0391bb27d37df6d" providerId="Windows Live" clId="Web-{A3DE351A-1D4B-42A1-B972-8CB503EBFE53}" dt="2021-04-20T03:42:27.689" v="38"/>
          <ac:spMkLst>
            <pc:docMk/>
            <pc:sldMk cId="3004802085" sldId="269"/>
            <ac:spMk id="14" creationId="{526E0BFB-CDF1-4990-8C11-AC849311E0A8}"/>
          </ac:spMkLst>
        </pc:spChg>
        <pc:spChg chg="add del">
          <ac:chgData name="Felipe Wagner Radke" userId="b0391bb27d37df6d" providerId="Windows Live" clId="Web-{A3DE351A-1D4B-42A1-B972-8CB503EBFE53}" dt="2021-04-20T03:41:27.938" v="21"/>
          <ac:spMkLst>
            <pc:docMk/>
            <pc:sldMk cId="3004802085" sldId="269"/>
            <ac:spMk id="15" creationId="{39E3965E-AC41-4711-9D10-E25ABB132D86}"/>
          </ac:spMkLst>
        </pc:spChg>
        <pc:spChg chg="add ord">
          <ac:chgData name="Felipe Wagner Radke" userId="b0391bb27d37df6d" providerId="Windows Live" clId="Web-{A3DE351A-1D4B-42A1-B972-8CB503EBFE53}" dt="2021-04-20T03:42:49.189" v="42"/>
          <ac:spMkLst>
            <pc:docMk/>
            <pc:sldMk cId="3004802085" sldId="269"/>
            <ac:spMk id="16" creationId="{6069A1F8-9BEB-4786-9694-FC48B2D75D21}"/>
          </ac:spMkLst>
        </pc:spChg>
        <pc:spChg chg="add del">
          <ac:chgData name="Felipe Wagner Radke" userId="b0391bb27d37df6d" providerId="Windows Live" clId="Web-{A3DE351A-1D4B-42A1-B972-8CB503EBFE53}" dt="2021-04-20T03:41:27.938" v="21"/>
          <ac:spMkLst>
            <pc:docMk/>
            <pc:sldMk cId="3004802085" sldId="269"/>
            <ac:spMk id="19" creationId="{2FDF0794-1B86-42B2-B8C7-F60123E638ED}"/>
          </ac:spMkLst>
        </pc:spChg>
        <pc:spChg chg="add del">
          <ac:chgData name="Felipe Wagner Radke" userId="b0391bb27d37df6d" providerId="Windows Live" clId="Web-{A3DE351A-1D4B-42A1-B972-8CB503EBFE53}" dt="2021-04-20T03:41:27.938" v="21"/>
          <ac:spMkLst>
            <pc:docMk/>
            <pc:sldMk cId="3004802085" sldId="269"/>
            <ac:spMk id="21" creationId="{B94BE868-D43F-4940-8CE9-93D953A11A21}"/>
          </ac:spMkLst>
        </pc:spChg>
        <pc:picChg chg="del">
          <ac:chgData name="Felipe Wagner Radke" userId="b0391bb27d37df6d" providerId="Windows Live" clId="Web-{A3DE351A-1D4B-42A1-B972-8CB503EBFE53}" dt="2021-04-20T03:40:52.828" v="10"/>
          <ac:picMkLst>
            <pc:docMk/>
            <pc:sldMk cId="3004802085" sldId="269"/>
            <ac:picMk id="4" creationId="{6FA71AC6-377E-49BA-92BA-FA8347E2C523}"/>
          </ac:picMkLst>
        </pc:picChg>
        <pc:picChg chg="add del mod ord">
          <ac:chgData name="Felipe Wagner Radke" userId="b0391bb27d37df6d" providerId="Windows Live" clId="Web-{A3DE351A-1D4B-42A1-B972-8CB503EBFE53}" dt="2021-04-20T03:41:52.892" v="28"/>
          <ac:picMkLst>
            <pc:docMk/>
            <pc:sldMk cId="3004802085" sldId="269"/>
            <ac:picMk id="5" creationId="{CBFA4743-D8FD-4A2D-8267-79C6B4CAF219}"/>
          </ac:picMkLst>
        </pc:picChg>
        <pc:picChg chg="add mod ord">
          <ac:chgData name="Felipe Wagner Radke" userId="b0391bb27d37df6d" providerId="Windows Live" clId="Web-{A3DE351A-1D4B-42A1-B972-8CB503EBFE53}" dt="2021-04-20T03:42:40.205" v="40" actId="14100"/>
          <ac:picMkLst>
            <pc:docMk/>
            <pc:sldMk cId="3004802085" sldId="269"/>
            <ac:picMk id="18" creationId="{5E041AEB-A24A-4E38-BA2B-9EEA321DA76B}"/>
          </ac:picMkLst>
        </pc:picChg>
        <pc:cxnChg chg="add del">
          <ac:chgData name="Felipe Wagner Radke" userId="b0391bb27d37df6d" providerId="Windows Live" clId="Web-{A3DE351A-1D4B-42A1-B972-8CB503EBFE53}" dt="2021-04-20T03:41:47.048" v="26"/>
          <ac:cxnSpMkLst>
            <pc:docMk/>
            <pc:sldMk cId="3004802085" sldId="269"/>
            <ac:cxnSpMk id="10" creationId="{9F09C252-16FE-4557-AD6D-BB5CA773496C}"/>
          </ac:cxnSpMkLst>
        </pc:cxnChg>
        <pc:cxnChg chg="add ord">
          <ac:chgData name="Felipe Wagner Radke" userId="b0391bb27d37df6d" providerId="Windows Live" clId="Web-{A3DE351A-1D4B-42A1-B972-8CB503EBFE53}" dt="2021-04-20T03:42:25.158" v="37"/>
          <ac:cxnSpMkLst>
            <pc:docMk/>
            <pc:sldMk cId="3004802085" sldId="269"/>
            <ac:cxnSpMk id="13" creationId="{1F5DC8C3-BA5F-4EED-BB9A-A14272BD82A1}"/>
          </ac:cxnSpMkLst>
        </pc:cxnChg>
        <pc:cxnChg chg="add del">
          <ac:chgData name="Felipe Wagner Radke" userId="b0391bb27d37df6d" providerId="Windows Live" clId="Web-{A3DE351A-1D4B-42A1-B972-8CB503EBFE53}" dt="2021-04-20T03:41:27.938" v="21"/>
          <ac:cxnSpMkLst>
            <pc:docMk/>
            <pc:sldMk cId="3004802085" sldId="269"/>
            <ac:cxnSpMk id="17" creationId="{1F5DC8C3-BA5F-4EED-BB9A-A14272BD82A1}"/>
          </ac:cxnSpMkLst>
        </pc:cxnChg>
        <pc:cxnChg chg="add del">
          <ac:chgData name="Felipe Wagner Radke" userId="b0391bb27d37df6d" providerId="Windows Live" clId="Web-{A3DE351A-1D4B-42A1-B972-8CB503EBFE53}" dt="2021-04-20T03:41:27.938" v="21"/>
          <ac:cxnSpMkLst>
            <pc:docMk/>
            <pc:sldMk cId="3004802085" sldId="269"/>
            <ac:cxnSpMk id="23" creationId="{96D07482-83A3-4451-943C-B46961082957}"/>
          </ac:cxnSpMkLst>
        </pc:cxnChg>
      </pc:sldChg>
      <pc:sldChg chg="addSp delSp modSp new mod modTransition setBg setClrOvrMap">
        <pc:chgData name="Felipe Wagner Radke" userId="b0391bb27d37df6d" providerId="Windows Live" clId="Web-{A3DE351A-1D4B-42A1-B972-8CB503EBFE53}" dt="2021-04-20T03:55:50.428" v="189" actId="1076"/>
        <pc:sldMkLst>
          <pc:docMk/>
          <pc:sldMk cId="3167082122" sldId="269"/>
        </pc:sldMkLst>
        <pc:spChg chg="mod">
          <ac:chgData name="Felipe Wagner Radke" userId="b0391bb27d37df6d" providerId="Windows Live" clId="Web-{A3DE351A-1D4B-42A1-B972-8CB503EBFE53}" dt="2021-04-20T03:55:34.771" v="188"/>
          <ac:spMkLst>
            <pc:docMk/>
            <pc:sldMk cId="3167082122" sldId="269"/>
            <ac:spMk id="2" creationId="{A2328C5D-342E-4347-BB80-ECCA756E17A2}"/>
          </ac:spMkLst>
        </pc:spChg>
        <pc:spChg chg="mod">
          <ac:chgData name="Felipe Wagner Radke" userId="b0391bb27d37df6d" providerId="Windows Live" clId="Web-{A3DE351A-1D4B-42A1-B972-8CB503EBFE53}" dt="2021-04-20T03:55:50.428" v="189" actId="1076"/>
          <ac:spMkLst>
            <pc:docMk/>
            <pc:sldMk cId="3167082122" sldId="269"/>
            <ac:spMk id="3" creationId="{BF750BF8-B4B9-4426-98C1-3C475BB58B1F}"/>
          </ac:spMkLst>
        </pc:spChg>
        <pc:spChg chg="add del">
          <ac:chgData name="Felipe Wagner Radke" userId="b0391bb27d37df6d" providerId="Windows Live" clId="Web-{A3DE351A-1D4B-42A1-B972-8CB503EBFE53}" dt="2021-04-20T03:55:34.771" v="188"/>
          <ac:spMkLst>
            <pc:docMk/>
            <pc:sldMk cId="3167082122" sldId="269"/>
            <ac:spMk id="8" creationId="{3558DB37-9FEE-48A2-8578-ED0401573943}"/>
          </ac:spMkLst>
        </pc:spChg>
        <pc:spChg chg="add del">
          <ac:chgData name="Felipe Wagner Radke" userId="b0391bb27d37df6d" providerId="Windows Live" clId="Web-{A3DE351A-1D4B-42A1-B972-8CB503EBFE53}" dt="2021-04-20T03:55:34.771" v="188"/>
          <ac:spMkLst>
            <pc:docMk/>
            <pc:sldMk cId="3167082122" sldId="269"/>
            <ac:spMk id="10" creationId="{5F7FCCA6-00E2-4F74-A105-0D769872F243}"/>
          </ac:spMkLst>
        </pc:spChg>
        <pc:spChg chg="add del">
          <ac:chgData name="Felipe Wagner Radke" userId="b0391bb27d37df6d" providerId="Windows Live" clId="Web-{A3DE351A-1D4B-42A1-B972-8CB503EBFE53}" dt="2021-04-20T03:55:34.771" v="188"/>
          <ac:spMkLst>
            <pc:docMk/>
            <pc:sldMk cId="3167082122" sldId="269"/>
            <ac:spMk id="15" creationId="{C8DD82D3-D002-45B0-B16A-82B3DA4EFDDB}"/>
          </ac:spMkLst>
        </pc:spChg>
        <pc:spChg chg="add del">
          <ac:chgData name="Felipe Wagner Radke" userId="b0391bb27d37df6d" providerId="Windows Live" clId="Web-{A3DE351A-1D4B-42A1-B972-8CB503EBFE53}" dt="2021-04-20T03:55:34.771" v="188"/>
          <ac:spMkLst>
            <pc:docMk/>
            <pc:sldMk cId="3167082122" sldId="269"/>
            <ac:spMk id="19" creationId="{C8C4A29D-5269-414E-AF71-0B9E9252E2E6}"/>
          </ac:spMkLst>
        </pc:spChg>
        <pc:cxnChg chg="add del">
          <ac:chgData name="Felipe Wagner Radke" userId="b0391bb27d37df6d" providerId="Windows Live" clId="Web-{A3DE351A-1D4B-42A1-B972-8CB503EBFE53}" dt="2021-04-20T03:55:34.771" v="188"/>
          <ac:cxnSpMkLst>
            <pc:docMk/>
            <pc:sldMk cId="3167082122" sldId="269"/>
            <ac:cxnSpMk id="17" creationId="{2253D3D2-93DD-4AE3-9660-D546EF032AFB}"/>
          </ac:cxnSpMkLst>
        </pc:cxnChg>
      </pc:sldChg>
      <pc:sldChg chg="add del replId">
        <pc:chgData name="Felipe Wagner Radke" userId="b0391bb27d37df6d" providerId="Windows Live" clId="Web-{A3DE351A-1D4B-42A1-B972-8CB503EBFE53}" dt="2021-04-20T03:41:21.438" v="19"/>
        <pc:sldMkLst>
          <pc:docMk/>
          <pc:sldMk cId="3503667844" sldId="270"/>
        </pc:sldMkLst>
      </pc:sldChg>
    </pc:docChg>
  </pc:docChgLst>
  <pc:docChgLst>
    <pc:chgData name="Felipe Wagner Radke" userId="b0391bb27d37df6d" providerId="Windows Live" clId="Web-{B77AA6D3-4E71-474E-B7B0-7527806BA980}"/>
    <pc:docChg chg="modSld">
      <pc:chgData name="Felipe Wagner Radke" userId="b0391bb27d37df6d" providerId="Windows Live" clId="Web-{B77AA6D3-4E71-474E-B7B0-7527806BA980}" dt="2021-04-20T03:03:30.206" v="82"/>
      <pc:docMkLst>
        <pc:docMk/>
      </pc:docMkLst>
      <pc:sldChg chg="modAnim">
        <pc:chgData name="Felipe Wagner Radke" userId="b0391bb27d37df6d" providerId="Windows Live" clId="Web-{B77AA6D3-4E71-474E-B7B0-7527806BA980}" dt="2021-04-20T03:03:30.206" v="82"/>
        <pc:sldMkLst>
          <pc:docMk/>
          <pc:sldMk cId="4043737824" sldId="257"/>
        </pc:sldMkLst>
      </pc:sldChg>
      <pc:sldChg chg="modTransition delAnim modAnim">
        <pc:chgData name="Felipe Wagner Radke" userId="b0391bb27d37df6d" providerId="Windows Live" clId="Web-{B77AA6D3-4E71-474E-B7B0-7527806BA980}" dt="2021-04-20T03:02:29.254" v="80"/>
        <pc:sldMkLst>
          <pc:docMk/>
          <pc:sldMk cId="191714609" sldId="258"/>
        </pc:sldMkLst>
      </pc:sldChg>
      <pc:sldChg chg="addSp delSp modSp mod modTransition addAnim modAnim setClrOvrMap">
        <pc:chgData name="Felipe Wagner Radke" userId="b0391bb27d37df6d" providerId="Windows Live" clId="Web-{B77AA6D3-4E71-474E-B7B0-7527806BA980}" dt="2021-04-20T03:01:52.535" v="78"/>
        <pc:sldMkLst>
          <pc:docMk/>
          <pc:sldMk cId="650597463" sldId="259"/>
        </pc:sldMkLst>
        <pc:spChg chg="mod ord">
          <ac:chgData name="Felipe Wagner Radke" userId="b0391bb27d37df6d" providerId="Windows Live" clId="Web-{B77AA6D3-4E71-474E-B7B0-7527806BA980}" dt="2021-04-20T02:55:09.087" v="29" actId="1076"/>
          <ac:spMkLst>
            <pc:docMk/>
            <pc:sldMk cId="650597463" sldId="259"/>
            <ac:spMk id="2" creationId="{6764F997-D3AD-49BD-AA02-F7A2DFF77578}"/>
          </ac:spMkLst>
        </pc:spChg>
        <pc:spChg chg="del">
          <ac:chgData name="Felipe Wagner Radke" userId="b0391bb27d37df6d" providerId="Windows Live" clId="Web-{B77AA6D3-4E71-474E-B7B0-7527806BA980}" dt="2021-04-20T02:52:12.042" v="1"/>
          <ac:spMkLst>
            <pc:docMk/>
            <pc:sldMk cId="650597463" sldId="259"/>
            <ac:spMk id="23" creationId="{39E3965E-AC41-4711-9D10-E25ABB132D86}"/>
          </ac:spMkLst>
        </pc:spChg>
        <pc:spChg chg="del">
          <ac:chgData name="Felipe Wagner Radke" userId="b0391bb27d37df6d" providerId="Windows Live" clId="Web-{B77AA6D3-4E71-474E-B7B0-7527806BA980}" dt="2021-04-20T02:52:12.042" v="1"/>
          <ac:spMkLst>
            <pc:docMk/>
            <pc:sldMk cId="650597463" sldId="259"/>
            <ac:spMk id="27" creationId="{6482F060-A4AF-4E0B-B364-7C6BA4AE9C03}"/>
          </ac:spMkLst>
        </pc:spChg>
        <pc:spChg chg="add">
          <ac:chgData name="Felipe Wagner Radke" userId="b0391bb27d37df6d" providerId="Windows Live" clId="Web-{B77AA6D3-4E71-474E-B7B0-7527806BA980}" dt="2021-04-20T02:52:12.042" v="1"/>
          <ac:spMkLst>
            <pc:docMk/>
            <pc:sldMk cId="650597463" sldId="259"/>
            <ac:spMk id="54" creationId="{39E3965E-AC41-4711-9D10-E25ABB132D86}"/>
          </ac:spMkLst>
        </pc:spChg>
        <pc:spChg chg="add">
          <ac:chgData name="Felipe Wagner Radke" userId="b0391bb27d37df6d" providerId="Windows Live" clId="Web-{B77AA6D3-4E71-474E-B7B0-7527806BA980}" dt="2021-04-20T02:52:12.042" v="1"/>
          <ac:spMkLst>
            <pc:docMk/>
            <pc:sldMk cId="650597463" sldId="259"/>
            <ac:spMk id="58" creationId="{007891EC-4501-44ED-A8C8-B11B6DB767AB}"/>
          </ac:spMkLst>
        </pc:spChg>
        <pc:picChg chg="add del mod">
          <ac:chgData name="Felipe Wagner Radke" userId="b0391bb27d37df6d" providerId="Windows Live" clId="Web-{B77AA6D3-4E71-474E-B7B0-7527806BA980}" dt="2021-04-20T02:53:35.182" v="18"/>
          <ac:picMkLst>
            <pc:docMk/>
            <pc:sldMk cId="650597463" sldId="259"/>
            <ac:picMk id="3" creationId="{33259171-4D9C-4999-8752-165CABCEA838}"/>
          </ac:picMkLst>
        </pc:picChg>
        <pc:picChg chg="add del mod">
          <ac:chgData name="Felipe Wagner Radke" userId="b0391bb27d37df6d" providerId="Windows Live" clId="Web-{B77AA6D3-4E71-474E-B7B0-7527806BA980}" dt="2021-04-20T02:53:06.198" v="16"/>
          <ac:picMkLst>
            <pc:docMk/>
            <pc:sldMk cId="650597463" sldId="259"/>
            <ac:picMk id="4" creationId="{BB08CDDB-005A-4536-91D6-1B1D162EB7EB}"/>
          </ac:picMkLst>
        </pc:picChg>
        <pc:picChg chg="add mod ord">
          <ac:chgData name="Felipe Wagner Radke" userId="b0391bb27d37df6d" providerId="Windows Live" clId="Web-{B77AA6D3-4E71-474E-B7B0-7527806BA980}" dt="2021-04-20T02:54:14.478" v="24" actId="14100"/>
          <ac:picMkLst>
            <pc:docMk/>
            <pc:sldMk cId="650597463" sldId="259"/>
            <ac:picMk id="5" creationId="{C6074554-6828-4BED-BCA4-10F2DFB85729}"/>
          </ac:picMkLst>
        </pc:picChg>
        <pc:cxnChg chg="del">
          <ac:chgData name="Felipe Wagner Radke" userId="b0391bb27d37df6d" providerId="Windows Live" clId="Web-{B77AA6D3-4E71-474E-B7B0-7527806BA980}" dt="2021-04-20T02:52:12.042" v="1"/>
          <ac:cxnSpMkLst>
            <pc:docMk/>
            <pc:sldMk cId="650597463" sldId="259"/>
            <ac:cxnSpMk id="25" creationId="{1F5DC8C3-BA5F-4EED-BB9A-A14272BD82A1}"/>
          </ac:cxnSpMkLst>
        </pc:cxnChg>
        <pc:cxnChg chg="del">
          <ac:chgData name="Felipe Wagner Radke" userId="b0391bb27d37df6d" providerId="Windows Live" clId="Web-{B77AA6D3-4E71-474E-B7B0-7527806BA980}" dt="2021-04-20T02:52:12.042" v="1"/>
          <ac:cxnSpMkLst>
            <pc:docMk/>
            <pc:sldMk cId="650597463" sldId="259"/>
            <ac:cxnSpMk id="29" creationId="{B9EB6DAA-2F0C-43D5-A577-15D5D2C4E3F5}"/>
          </ac:cxnSpMkLst>
        </pc:cxnChg>
        <pc:cxnChg chg="add">
          <ac:chgData name="Felipe Wagner Radke" userId="b0391bb27d37df6d" providerId="Windows Live" clId="Web-{B77AA6D3-4E71-474E-B7B0-7527806BA980}" dt="2021-04-20T02:52:12.042" v="1"/>
          <ac:cxnSpMkLst>
            <pc:docMk/>
            <pc:sldMk cId="650597463" sldId="259"/>
            <ac:cxnSpMk id="56" creationId="{1F5DC8C3-BA5F-4EED-BB9A-A14272BD82A1}"/>
          </ac:cxnSpMkLst>
        </pc:cxnChg>
        <pc:cxnChg chg="add">
          <ac:chgData name="Felipe Wagner Radke" userId="b0391bb27d37df6d" providerId="Windows Live" clId="Web-{B77AA6D3-4E71-474E-B7B0-7527806BA980}" dt="2021-04-20T02:52:12.042" v="1"/>
          <ac:cxnSpMkLst>
            <pc:docMk/>
            <pc:sldMk cId="650597463" sldId="259"/>
            <ac:cxnSpMk id="60" creationId="{34E5597F-CE67-4085-9548-E6A8036DA3BB}"/>
          </ac:cxnSpMkLst>
        </pc:cxnChg>
      </pc:sldChg>
      <pc:sldChg chg="modTransition addAnim delAnim modAnim">
        <pc:chgData name="Felipe Wagner Radke" userId="b0391bb27d37df6d" providerId="Windows Live" clId="Web-{B77AA6D3-4E71-474E-B7B0-7527806BA980}" dt="2021-04-20T03:00:32.021" v="65"/>
        <pc:sldMkLst>
          <pc:docMk/>
          <pc:sldMk cId="366349313" sldId="262"/>
        </pc:sldMkLst>
      </pc:sldChg>
      <pc:sldChg chg="modTransition addAnim delAnim modAnim">
        <pc:chgData name="Felipe Wagner Radke" userId="b0391bb27d37df6d" providerId="Windows Live" clId="Web-{B77AA6D3-4E71-474E-B7B0-7527806BA980}" dt="2021-04-20T03:00:28.536" v="63"/>
        <pc:sldMkLst>
          <pc:docMk/>
          <pc:sldMk cId="4289359484" sldId="263"/>
        </pc:sldMkLst>
      </pc:sldChg>
      <pc:sldChg chg="modTransition addAnim delAnim modAnim">
        <pc:chgData name="Felipe Wagner Radke" userId="b0391bb27d37df6d" providerId="Windows Live" clId="Web-{B77AA6D3-4E71-474E-B7B0-7527806BA980}" dt="2021-04-20T03:00:34.880" v="67"/>
        <pc:sldMkLst>
          <pc:docMk/>
          <pc:sldMk cId="3872661463" sldId="264"/>
        </pc:sldMkLst>
      </pc:sldChg>
      <pc:sldChg chg="modTransition addAnim delAnim modAnim">
        <pc:chgData name="Felipe Wagner Radke" userId="b0391bb27d37df6d" providerId="Windows Live" clId="Web-{B77AA6D3-4E71-474E-B7B0-7527806BA980}" dt="2021-04-20T03:00:40.443" v="69"/>
        <pc:sldMkLst>
          <pc:docMk/>
          <pc:sldMk cId="1081381530" sldId="265"/>
        </pc:sldMkLst>
      </pc:sldChg>
      <pc:sldChg chg="modTransition addAnim delAnim modAnim">
        <pc:chgData name="Felipe Wagner Radke" userId="b0391bb27d37df6d" providerId="Windows Live" clId="Web-{B77AA6D3-4E71-474E-B7B0-7527806BA980}" dt="2021-04-20T03:00:49.052" v="71"/>
        <pc:sldMkLst>
          <pc:docMk/>
          <pc:sldMk cId="978516485" sldId="266"/>
        </pc:sldMkLst>
      </pc:sldChg>
      <pc:sldChg chg="modTransition addAnim delAnim modAnim">
        <pc:chgData name="Felipe Wagner Radke" userId="b0391bb27d37df6d" providerId="Windows Live" clId="Web-{B77AA6D3-4E71-474E-B7B0-7527806BA980}" dt="2021-04-20T03:00:56.208" v="76"/>
        <pc:sldMkLst>
          <pc:docMk/>
          <pc:sldMk cId="2496865625" sldId="267"/>
        </pc:sldMkLst>
      </pc:sldChg>
      <pc:sldChg chg="modSp modTransition addAnim modAnim">
        <pc:chgData name="Felipe Wagner Radke" userId="b0391bb27d37df6d" providerId="Windows Live" clId="Web-{B77AA6D3-4E71-474E-B7B0-7527806BA980}" dt="2021-04-20T02:59:48.474" v="49"/>
        <pc:sldMkLst>
          <pc:docMk/>
          <pc:sldMk cId="4217315379" sldId="268"/>
        </pc:sldMkLst>
        <pc:graphicFrameChg chg="modGraphic">
          <ac:chgData name="Felipe Wagner Radke" userId="b0391bb27d37df6d" providerId="Windows Live" clId="Web-{B77AA6D3-4E71-474E-B7B0-7527806BA980}" dt="2021-04-20T02:56:28.977" v="31" actId="20577"/>
          <ac:graphicFrameMkLst>
            <pc:docMk/>
            <pc:sldMk cId="4217315379" sldId="268"/>
            <ac:graphicFrameMk id="13" creationId="{E6DBEF6B-B674-4095-A124-A8EAA939397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7795E-58AB-4CD0-9FE3-05BC0018F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4DD0AA-1D75-4286-AF2C-84D6657A9725}">
      <dgm:prSet/>
      <dgm:spPr/>
      <dgm:t>
        <a:bodyPr/>
        <a:lstStyle/>
        <a:p>
          <a:r>
            <a:rPr lang="en-US" dirty="0"/>
            <a:t>Fonte: Dataset Hotel Bookings</a:t>
          </a:r>
        </a:p>
      </dgm:t>
    </dgm:pt>
    <dgm:pt modelId="{B060DFF1-3DFA-41FC-BAF1-748933535A1B}" type="parTrans" cxnId="{1E53FDD9-C5C5-48E1-A7F1-B76FDDC394D7}">
      <dgm:prSet/>
      <dgm:spPr/>
      <dgm:t>
        <a:bodyPr/>
        <a:lstStyle/>
        <a:p>
          <a:endParaRPr lang="en-US"/>
        </a:p>
      </dgm:t>
    </dgm:pt>
    <dgm:pt modelId="{51AEC945-AF3B-41DB-BDC6-7CD79CAB09BE}" type="sibTrans" cxnId="{1E53FDD9-C5C5-48E1-A7F1-B76FDDC394D7}">
      <dgm:prSet/>
      <dgm:spPr/>
      <dgm:t>
        <a:bodyPr/>
        <a:lstStyle/>
        <a:p>
          <a:endParaRPr lang="en-US"/>
        </a:p>
      </dgm:t>
    </dgm:pt>
    <dgm:pt modelId="{AD4DD41C-5449-43D7-849B-75BB1B601B61}">
      <dgm:prSet/>
      <dgm:spPr/>
      <dgm:t>
        <a:bodyPr/>
        <a:lstStyle/>
        <a:p>
          <a:r>
            <a:rPr lang="en-US" dirty="0" err="1"/>
            <a:t>Objetivo</a:t>
          </a:r>
          <a:r>
            <a:rPr lang="en-US" dirty="0"/>
            <a:t>: </a:t>
          </a:r>
          <a:r>
            <a:rPr lang="en-US" dirty="0" err="1"/>
            <a:t>Compreender</a:t>
          </a:r>
          <a:r>
            <a:rPr lang="en-US" dirty="0"/>
            <a:t> a </a:t>
          </a:r>
          <a:r>
            <a:rPr lang="en-US" dirty="0" err="1"/>
            <a:t>busca</a:t>
          </a:r>
          <a:r>
            <a:rPr lang="en-US" dirty="0"/>
            <a:t> por </a:t>
          </a:r>
          <a:r>
            <a:rPr lang="en-US" dirty="0" err="1"/>
            <a:t>hotéis</a:t>
          </a:r>
          <a:r>
            <a:rPr lang="en-US" dirty="0"/>
            <a:t> </a:t>
          </a:r>
          <a:r>
            <a:rPr lang="en-US" dirty="0" err="1"/>
            <a:t>baseados</a:t>
          </a:r>
          <a:r>
            <a:rPr lang="en-US" dirty="0"/>
            <a:t> </a:t>
          </a:r>
          <a:r>
            <a:rPr lang="en-US" dirty="0" err="1"/>
            <a:t>nas</a:t>
          </a:r>
          <a:r>
            <a:rPr lang="en-US" dirty="0"/>
            <a:t> </a:t>
          </a:r>
          <a:r>
            <a:rPr lang="en-US" dirty="0" err="1"/>
            <a:t>reservas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 </a:t>
          </a:r>
          <a:r>
            <a:rPr lang="en-US" dirty="0" err="1"/>
            <a:t>pelo</a:t>
          </a:r>
          <a:r>
            <a:rPr lang="en-US" dirty="0"/>
            <a:t> Dataset</a:t>
          </a:r>
        </a:p>
      </dgm:t>
    </dgm:pt>
    <dgm:pt modelId="{64C7C264-6B8D-4027-A282-9D331A7653EF}" type="parTrans" cxnId="{C028E3D4-77FB-4D82-91DA-D0E181A6AB81}">
      <dgm:prSet/>
      <dgm:spPr/>
      <dgm:t>
        <a:bodyPr/>
        <a:lstStyle/>
        <a:p>
          <a:endParaRPr lang="en-US"/>
        </a:p>
      </dgm:t>
    </dgm:pt>
    <dgm:pt modelId="{88C71778-6DD1-4AAF-AD1D-FD4F4FDF4549}" type="sibTrans" cxnId="{C028E3D4-77FB-4D82-91DA-D0E181A6AB81}">
      <dgm:prSet/>
      <dgm:spPr/>
      <dgm:t>
        <a:bodyPr/>
        <a:lstStyle/>
        <a:p>
          <a:endParaRPr lang="en-US"/>
        </a:p>
      </dgm:t>
    </dgm:pt>
    <dgm:pt modelId="{037F438C-81FE-414E-949D-4255C0FF47A0}" type="pres">
      <dgm:prSet presAssocID="{B457795E-58AB-4CD0-9FE3-05BC0018F176}" presName="linear" presStyleCnt="0">
        <dgm:presLayoutVars>
          <dgm:animLvl val="lvl"/>
          <dgm:resizeHandles val="exact"/>
        </dgm:presLayoutVars>
      </dgm:prSet>
      <dgm:spPr/>
    </dgm:pt>
    <dgm:pt modelId="{30020352-95B5-414D-A214-21427A79FE6A}" type="pres">
      <dgm:prSet presAssocID="{D14DD0AA-1D75-4286-AF2C-84D6657A9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AC1504-487B-48A0-9539-4F594E99678D}" type="pres">
      <dgm:prSet presAssocID="{51AEC945-AF3B-41DB-BDC6-7CD79CAB09BE}" presName="spacer" presStyleCnt="0"/>
      <dgm:spPr/>
    </dgm:pt>
    <dgm:pt modelId="{B0397E8A-7A97-4DAC-9DAE-6D695D9B4E24}" type="pres">
      <dgm:prSet presAssocID="{AD4DD41C-5449-43D7-849B-75BB1B601B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33D40A-61EC-4CDC-80D0-119D893638BA}" type="presOf" srcId="{D14DD0AA-1D75-4286-AF2C-84D6657A9725}" destId="{30020352-95B5-414D-A214-21427A79FE6A}" srcOrd="0" destOrd="0" presId="urn:microsoft.com/office/officeart/2005/8/layout/vList2"/>
    <dgm:cxn modelId="{8A6B914A-3623-4A53-96C5-FC88B5B5FB2E}" type="presOf" srcId="{AD4DD41C-5449-43D7-849B-75BB1B601B61}" destId="{B0397E8A-7A97-4DAC-9DAE-6D695D9B4E24}" srcOrd="0" destOrd="0" presId="urn:microsoft.com/office/officeart/2005/8/layout/vList2"/>
    <dgm:cxn modelId="{85AE8CBA-4638-4099-8D81-02F02564A574}" type="presOf" srcId="{B457795E-58AB-4CD0-9FE3-05BC0018F176}" destId="{037F438C-81FE-414E-949D-4255C0FF47A0}" srcOrd="0" destOrd="0" presId="urn:microsoft.com/office/officeart/2005/8/layout/vList2"/>
    <dgm:cxn modelId="{C028E3D4-77FB-4D82-91DA-D0E181A6AB81}" srcId="{B457795E-58AB-4CD0-9FE3-05BC0018F176}" destId="{AD4DD41C-5449-43D7-849B-75BB1B601B61}" srcOrd="1" destOrd="0" parTransId="{64C7C264-6B8D-4027-A282-9D331A7653EF}" sibTransId="{88C71778-6DD1-4AAF-AD1D-FD4F4FDF4549}"/>
    <dgm:cxn modelId="{1E53FDD9-C5C5-48E1-A7F1-B76FDDC394D7}" srcId="{B457795E-58AB-4CD0-9FE3-05BC0018F176}" destId="{D14DD0AA-1D75-4286-AF2C-84D6657A9725}" srcOrd="0" destOrd="0" parTransId="{B060DFF1-3DFA-41FC-BAF1-748933535A1B}" sibTransId="{51AEC945-AF3B-41DB-BDC6-7CD79CAB09BE}"/>
    <dgm:cxn modelId="{45BD3BEB-9CCC-42BE-89E0-A55EAA5DBC3A}" type="presParOf" srcId="{037F438C-81FE-414E-949D-4255C0FF47A0}" destId="{30020352-95B5-414D-A214-21427A79FE6A}" srcOrd="0" destOrd="0" presId="urn:microsoft.com/office/officeart/2005/8/layout/vList2"/>
    <dgm:cxn modelId="{274EF8AB-4865-4725-BD22-FC0C1A308FBC}" type="presParOf" srcId="{037F438C-81FE-414E-949D-4255C0FF47A0}" destId="{CBAC1504-487B-48A0-9539-4F594E99678D}" srcOrd="1" destOrd="0" presId="urn:microsoft.com/office/officeart/2005/8/layout/vList2"/>
    <dgm:cxn modelId="{FFA1ECD4-9030-430D-8FFB-33DB39CCFDEE}" type="presParOf" srcId="{037F438C-81FE-414E-949D-4255C0FF47A0}" destId="{B0397E8A-7A97-4DAC-9DAE-6D695D9B4E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20352-95B5-414D-A214-21427A79FE6A}">
      <dsp:nvSpPr>
        <dsp:cNvPr id="0" name=""/>
        <dsp:cNvSpPr/>
      </dsp:nvSpPr>
      <dsp:spPr>
        <a:xfrm>
          <a:off x="0" y="10030"/>
          <a:ext cx="6818427" cy="266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Fonte: Dataset Hotel Bookings</a:t>
          </a:r>
        </a:p>
      </dsp:txBody>
      <dsp:txXfrm>
        <a:off x="130221" y="140251"/>
        <a:ext cx="6557985" cy="2407158"/>
      </dsp:txXfrm>
    </dsp:sp>
    <dsp:sp modelId="{B0397E8A-7A97-4DAC-9DAE-6D695D9B4E24}">
      <dsp:nvSpPr>
        <dsp:cNvPr id="0" name=""/>
        <dsp:cNvSpPr/>
      </dsp:nvSpPr>
      <dsp:spPr>
        <a:xfrm>
          <a:off x="0" y="2792831"/>
          <a:ext cx="6818427" cy="266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Objetivo</a:t>
          </a:r>
          <a:r>
            <a:rPr lang="en-US" sz="4000" kern="1200" dirty="0"/>
            <a:t>: </a:t>
          </a:r>
          <a:r>
            <a:rPr lang="en-US" sz="4000" kern="1200" dirty="0" err="1"/>
            <a:t>Compreender</a:t>
          </a:r>
          <a:r>
            <a:rPr lang="en-US" sz="4000" kern="1200" dirty="0"/>
            <a:t> a </a:t>
          </a:r>
          <a:r>
            <a:rPr lang="en-US" sz="4000" kern="1200" dirty="0" err="1"/>
            <a:t>busca</a:t>
          </a:r>
          <a:r>
            <a:rPr lang="en-US" sz="4000" kern="1200" dirty="0"/>
            <a:t> por </a:t>
          </a:r>
          <a:r>
            <a:rPr lang="en-US" sz="4000" kern="1200" dirty="0" err="1"/>
            <a:t>hotéis</a:t>
          </a:r>
          <a:r>
            <a:rPr lang="en-US" sz="4000" kern="1200" dirty="0"/>
            <a:t> </a:t>
          </a:r>
          <a:r>
            <a:rPr lang="en-US" sz="4000" kern="1200" dirty="0" err="1"/>
            <a:t>baseados</a:t>
          </a:r>
          <a:r>
            <a:rPr lang="en-US" sz="4000" kern="1200" dirty="0"/>
            <a:t> </a:t>
          </a:r>
          <a:r>
            <a:rPr lang="en-US" sz="4000" kern="1200" dirty="0" err="1"/>
            <a:t>nas</a:t>
          </a:r>
          <a:r>
            <a:rPr lang="en-US" sz="4000" kern="1200" dirty="0"/>
            <a:t> </a:t>
          </a:r>
          <a:r>
            <a:rPr lang="en-US" sz="4000" kern="1200" dirty="0" err="1"/>
            <a:t>reservas</a:t>
          </a:r>
          <a:r>
            <a:rPr lang="en-US" sz="4000" kern="1200" dirty="0"/>
            <a:t> </a:t>
          </a:r>
          <a:r>
            <a:rPr lang="en-US" sz="4000" kern="1200" dirty="0" err="1"/>
            <a:t>apresentadas</a:t>
          </a:r>
          <a:r>
            <a:rPr lang="en-US" sz="4000" kern="1200" dirty="0"/>
            <a:t> </a:t>
          </a:r>
          <a:r>
            <a:rPr lang="en-US" sz="4000" kern="1200" dirty="0" err="1"/>
            <a:t>pelo</a:t>
          </a:r>
          <a:r>
            <a:rPr lang="en-US" sz="4000" kern="1200" dirty="0"/>
            <a:t> Dataset</a:t>
          </a:r>
        </a:p>
      </dsp:txBody>
      <dsp:txXfrm>
        <a:off x="130221" y="2923052"/>
        <a:ext cx="6557985" cy="240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6" r="-1" b="3731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Hotel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</a:rPr>
              <a:t>Bernardo, </a:t>
            </a:r>
            <a:r>
              <a:rPr lang="en-US" sz="1100" dirty="0" err="1">
                <a:solidFill>
                  <a:schemeClr val="bg1"/>
                </a:solidFill>
              </a:rPr>
              <a:t>felipe</a:t>
            </a:r>
            <a:r>
              <a:rPr lang="en-US" sz="1100" dirty="0">
                <a:solidFill>
                  <a:schemeClr val="bg1"/>
                </a:solidFill>
              </a:rPr>
              <a:t> &amp; </a:t>
            </a:r>
            <a:r>
              <a:rPr lang="en-US" sz="1100" dirty="0" err="1">
                <a:solidFill>
                  <a:schemeClr val="bg1"/>
                </a:solidFill>
              </a:rPr>
              <a:t>igor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</a:rPr>
              <a:t>T1 – Data warehousing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19" y="1284513"/>
            <a:ext cx="3460701" cy="5470463"/>
          </a:xfrm>
        </p:spPr>
        <p:txBody>
          <a:bodyPr anchor="ctr">
            <a:normAutofit/>
          </a:bodyPr>
          <a:lstStyle/>
          <a:p>
            <a:pPr algn="r"/>
            <a:r>
              <a:rPr lang="pt-BR" sz="3600" dirty="0"/>
              <a:t>Qual a ocupação do Total Resort no mês de Agosto?</a:t>
            </a:r>
            <a:endParaRPr lang="en-US" dirty="0"/>
          </a:p>
          <a:p>
            <a:pPr marL="342900" indent="-342900" algn="r">
              <a:buFont typeface="Arial,Sans-Serif"/>
              <a:buChar char="•"/>
            </a:pPr>
            <a:endParaRPr lang="en-US" sz="3600" dirty="0">
              <a:ea typeface="+mj-lt"/>
              <a:cs typeface="+mj-lt"/>
            </a:endParaRPr>
          </a:p>
          <a:p>
            <a:br>
              <a:rPr lang="pt-BR" sz="3600" dirty="0"/>
            </a:br>
            <a:endParaRPr lang="en-US" sz="3600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Verificamos que a ocupação no mês de Agosto, que foi o mesmo que contou com o maior núimero de reservas, foi de 11.370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1C45377-D07A-4096-B6D8-B0987D2F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923" y="6178096"/>
            <a:ext cx="1990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28C5D-342E-4347-BB80-ECCA756E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Grupo 3 – Hotel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0BF8-B4B9-4426-98C1-3C475BB5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24" y="1286547"/>
            <a:ext cx="10027920" cy="347146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Trabalho </a:t>
            </a:r>
            <a:r>
              <a:rPr lang="en-US" dirty="0" err="1">
                <a:solidFill>
                  <a:srgbClr val="FFFFFF"/>
                </a:solidFill>
              </a:rPr>
              <a:t>Prático</a:t>
            </a:r>
            <a:r>
              <a:rPr lang="en-US" dirty="0">
                <a:solidFill>
                  <a:srgbClr val="FFFFFF"/>
                </a:solidFill>
              </a:rPr>
              <a:t> T1</a:t>
            </a:r>
            <a:endParaRPr lang="en-US" dirty="0"/>
          </a:p>
          <a:p>
            <a:r>
              <a:rPr lang="en-US" dirty="0" err="1">
                <a:solidFill>
                  <a:srgbClr val="FFFFFF"/>
                </a:solidFill>
              </a:rPr>
              <a:t>Inteligência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Negócio</a:t>
            </a:r>
            <a:endParaRPr lang="en-US" dirty="0" err="1"/>
          </a:p>
          <a:p>
            <a:r>
              <a:rPr lang="en-US" dirty="0">
                <a:solidFill>
                  <a:srgbClr val="FFFFFF"/>
                </a:solidFill>
              </a:rPr>
              <a:t>Escola </a:t>
            </a:r>
            <a:r>
              <a:rPr lang="en-US" dirty="0" err="1">
                <a:solidFill>
                  <a:srgbClr val="FFFFFF"/>
                </a:solidFill>
              </a:rPr>
              <a:t>Politécnica</a:t>
            </a:r>
            <a:endParaRPr lang="en-US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Pontifícia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Universidade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Católica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do Rio Grande do Sul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2021/1</a:t>
            </a:r>
          </a:p>
        </p:txBody>
      </p:sp>
    </p:spTree>
    <p:extLst>
      <p:ext uri="{BB962C8B-B14F-4D97-AF65-F5344CB8AC3E}">
        <p14:creationId xmlns:p14="http://schemas.microsoft.com/office/powerpoint/2010/main" val="3167082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40FFE-F3AF-42B0-BE70-6E803FC5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7" y="643466"/>
            <a:ext cx="335259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Data Warehouse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6DBEF6B-B674-4095-A124-A8EAA9393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8565" y="643466"/>
          <a:ext cx="6818427" cy="547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31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79DEB-6383-4DCC-9173-E50413A5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400800"/>
          </a:xfrm>
          <a:prstGeom prst="rect">
            <a:avLst/>
          </a:prstGeom>
        </p:spPr>
      </p:pic>
      <p:sp>
        <p:nvSpPr>
          <p:cNvPr id="54" name="Rectangle 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F997-D3AD-49BD-AA02-F7A2DFF7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1999" y="-236582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Modelagem</a:t>
            </a:r>
          </a:p>
        </p:txBody>
      </p:sp>
      <p:cxnSp>
        <p:nvCxnSpPr>
          <p:cNvPr id="60" name="Straight Connector 3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974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Qual mês do ano existe maior demanda por reservas nos hotéis?</a:t>
            </a:r>
            <a:br>
              <a:rPr lang="pt-BR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De qual país se originaram a maior quantidade de reservas em que os hóspedes retornaram ao hotel?</a:t>
            </a:r>
            <a:br>
              <a:rPr lang="pt-BR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Qual ferramenta de marketing gerou uma maior quantidade de reservas na Grã-Bretanha?</a:t>
            </a:r>
            <a:br>
              <a:rPr lang="pt-BR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Qual hotel teve o maior número de acomodações reservadas?</a:t>
            </a:r>
            <a:br>
              <a:rPr lang="pt-BR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Qual tipo de acomodação foi a mais procurada por Britânicos?</a:t>
            </a:r>
            <a:br>
              <a:rPr lang="pt-BR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r>
              <a:rPr lang="pt-BR" sz="2000" dirty="0">
                <a:ea typeface="+mj-lt"/>
                <a:cs typeface="+mj-lt"/>
              </a:rPr>
              <a:t>Qual a ocupação do Total Resort no mês de Agosto?</a:t>
            </a:r>
            <a:endParaRPr lang="en-US" sz="2000" dirty="0">
              <a:ea typeface="+mj-lt"/>
              <a:cs typeface="+mj-lt"/>
            </a:endParaRPr>
          </a:p>
          <a:p>
            <a:pPr marL="342900" indent="-342900" algn="r">
              <a:buFont typeface="Arial"/>
              <a:buChar char="•"/>
            </a:pPr>
            <a:endParaRPr lang="en-US" sz="2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Questões de negócio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19" y="1139371"/>
            <a:ext cx="3460701" cy="5470463"/>
          </a:xfrm>
        </p:spPr>
        <p:txBody>
          <a:bodyPr anchor="ctr">
            <a:normAutofit/>
          </a:bodyPr>
          <a:lstStyle/>
          <a:p>
            <a:r>
              <a:rPr lang="pt-BR" sz="3600"/>
              <a:t>Qual mês do ano existe maior demanda por reservas nos hotéis?</a:t>
            </a:r>
            <a:br>
              <a:rPr lang="pt-BR" sz="3600" dirty="0"/>
            </a:br>
            <a:br>
              <a:rPr lang="pt-BR" sz="3600" dirty="0"/>
            </a:br>
            <a:endParaRPr lang="en-US" sz="360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Identificamos que a maior demanda se encontra, principalmente, no mês de Agosto, seguido pelo mês de Julho.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A71AC6-377E-49BA-92BA-FA8347E2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137" y="4318907"/>
            <a:ext cx="1948392" cy="2538186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FA4743-D8FD-4A2D-8267-79C6B4CA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902" y="4318927"/>
            <a:ext cx="3717561" cy="25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 fontScale="90000"/>
          </a:bodyPr>
          <a:lstStyle/>
          <a:p>
            <a:r>
              <a:rPr lang="pt-BR" sz="3600" dirty="0">
                <a:ea typeface="+mj-lt"/>
                <a:cs typeface="+mj-lt"/>
              </a:rPr>
              <a:t>De qual país se originaram a maior quantidade de reservas em que os hóspedes retornaram ao hotel?</a:t>
            </a:r>
            <a:br>
              <a:rPr lang="pt-BR" sz="3600" dirty="0">
                <a:ea typeface="+mj-lt"/>
                <a:cs typeface="+mj-lt"/>
              </a:rPr>
            </a:br>
            <a:endParaRPr lang="en-US" sz="3600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origem</a:t>
            </a:r>
            <a:r>
              <a:rPr lang="en-US" dirty="0"/>
              <a:t> da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reservas</a:t>
            </a:r>
            <a:r>
              <a:rPr lang="en-US" dirty="0"/>
              <a:t> que </a:t>
            </a:r>
            <a:r>
              <a:rPr lang="en-US" dirty="0" err="1"/>
              <a:t>contam</a:t>
            </a:r>
            <a:r>
              <a:rPr lang="en-US" dirty="0"/>
              <a:t> com o </a:t>
            </a:r>
            <a:r>
              <a:rPr lang="en-US" dirty="0" err="1"/>
              <a:t>retorno</a:t>
            </a:r>
            <a:r>
              <a:rPr lang="en-US" dirty="0"/>
              <a:t> dos </a:t>
            </a:r>
            <a:r>
              <a:rPr lang="en-US" dirty="0" err="1"/>
              <a:t>hóspedes</a:t>
            </a:r>
            <a:r>
              <a:rPr lang="en-US" dirty="0"/>
              <a:t> é Portugal.</a:t>
            </a: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925887A3-2D39-4153-8110-87E38D24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260" y="4288517"/>
            <a:ext cx="1682146" cy="25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6" y="824895"/>
            <a:ext cx="3690511" cy="5470463"/>
          </a:xfrm>
        </p:spPr>
        <p:txBody>
          <a:bodyPr anchor="ctr">
            <a:normAutofit/>
          </a:bodyPr>
          <a:lstStyle/>
          <a:p>
            <a:r>
              <a:rPr lang="pt-BR" sz="3600"/>
              <a:t>Qual ferramenta de marketing gerou uma maior quantidade de reservas na Grã-Bretanha?</a:t>
            </a:r>
            <a:br>
              <a:rPr lang="pt-BR" sz="3600" dirty="0"/>
            </a:br>
            <a:endParaRPr lang="en-US" sz="360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Na Grã-Bretanha, identificamos que a maior quantidade de reservas surgiu da ferramenta Online TA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A1E853-B54F-4A74-8284-E0432B51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86" y="5267929"/>
            <a:ext cx="1353760" cy="1595665"/>
          </a:xfrm>
          <a:prstGeom prst="rect">
            <a:avLst/>
          </a:prstGeom>
        </p:spPr>
      </p:pic>
      <p:pic>
        <p:nvPicPr>
          <p:cNvPr id="5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254090C4-0E03-4371-89FB-DB21DF3C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121" y="5269732"/>
            <a:ext cx="2734873" cy="15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6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34" y="1078895"/>
            <a:ext cx="3521177" cy="5470463"/>
          </a:xfrm>
        </p:spPr>
        <p:txBody>
          <a:bodyPr anchor="ctr">
            <a:normAutofit/>
          </a:bodyPr>
          <a:lstStyle/>
          <a:p>
            <a:r>
              <a:rPr lang="pt-BR" sz="3600"/>
              <a:t>Qual hotel </a:t>
            </a:r>
            <a:r>
              <a:rPr lang="pt-BR" sz="3600" dirty="0"/>
              <a:t>teve o maior número de acomodações reservadas?</a:t>
            </a:r>
            <a:br>
              <a:rPr lang="pt-BR" sz="3600" dirty="0"/>
            </a:br>
            <a:br>
              <a:rPr lang="pt-BR" sz="3600" dirty="0"/>
            </a:br>
            <a:endParaRPr lang="en-US" sz="3600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O maior número de acomodações reservadas foi do City Hotel</a:t>
            </a: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9105EC4-5504-4F25-96B3-AB1DD039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798" y="5641672"/>
            <a:ext cx="1088118" cy="12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1DCE-B4EC-487C-B9E4-BB89219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90" y="1030514"/>
            <a:ext cx="3388130" cy="5470463"/>
          </a:xfrm>
        </p:spPr>
        <p:txBody>
          <a:bodyPr anchor="ctr">
            <a:normAutofit/>
          </a:bodyPr>
          <a:lstStyle/>
          <a:p>
            <a:r>
              <a:rPr lang="pt-BR" sz="3600"/>
              <a:t>Qual tipo de acomodação foi a mais procurada por Britânicos?</a:t>
            </a:r>
            <a:br>
              <a:rPr lang="pt-BR" sz="3600" dirty="0"/>
            </a:br>
            <a:br>
              <a:rPr lang="pt-BR" sz="3600" dirty="0"/>
            </a:br>
            <a:endParaRPr lang="en-US" sz="360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5B2-6EC9-4C92-8266-63521639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Identificamos que a acomodação mais procurada foi a do Tipo A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60ED41C-7AC9-4043-986E-2699CCC4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216" y="5203824"/>
            <a:ext cx="1446137" cy="1651303"/>
          </a:xfrm>
          <a:prstGeom prst="rect">
            <a:avLst/>
          </a:prstGeom>
        </p:spPr>
      </p:pic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7A97BDE4-EE15-4E8B-AF54-593265D9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91" y="5205771"/>
            <a:ext cx="2780675" cy="16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tf56160789</Template>
  <TotalTime>8</TotalTime>
  <Words>321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Bookman Old Style</vt:lpstr>
      <vt:lpstr>Calibri</vt:lpstr>
      <vt:lpstr>Franklin Gothic Book</vt:lpstr>
      <vt:lpstr>1_RetrospectVTI</vt:lpstr>
      <vt:lpstr>Hotel Bookings</vt:lpstr>
      <vt:lpstr>Data Warehouse</vt:lpstr>
      <vt:lpstr> Modelagem</vt:lpstr>
      <vt:lpstr>Qual mês do ano existe maior demanda por reservas nos hotéis?  De qual país se originaram a maior quantidade de reservas em que os hóspedes retornaram ao hotel?  Qual ferramenta de marketing gerou uma maior quantidade de reservas na Grã-Bretanha?  Qual hotel teve o maior número de acomodações reservadas?  Qual tipo de acomodação foi a mais procurada por Britânicos?  Qual a ocupação do Total Resort no mês de Agosto? </vt:lpstr>
      <vt:lpstr>Qual mês do ano existe maior demanda por reservas nos hotéis?  </vt:lpstr>
      <vt:lpstr>De qual país se originaram a maior quantidade de reservas em que os hóspedes retornaram ao hotel? </vt:lpstr>
      <vt:lpstr>Qual ferramenta de marketing gerou uma maior quantidade de reservas na Grã-Bretanha? </vt:lpstr>
      <vt:lpstr>Qual hotel teve o maior número de acomodações reservadas?  </vt:lpstr>
      <vt:lpstr>Qual tipo de acomodação foi a mais procurada por Britânicos?  </vt:lpstr>
      <vt:lpstr>Qual a ocupação do Total Resort no mês de Agosto?   </vt:lpstr>
      <vt:lpstr>Grupo 3 – Hotel Bookings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Felipe Wagner Radke</cp:lastModifiedBy>
  <cp:revision>374</cp:revision>
  <dcterms:created xsi:type="dcterms:W3CDTF">2021-04-20T00:03:13Z</dcterms:created>
  <dcterms:modified xsi:type="dcterms:W3CDTF">2021-04-20T21:36:15Z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