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D2E26-1CE1-4BBB-A0EA-AE9E0C70D9F9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3FBF2-AEC0-4BC7-A228-F96304C7E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8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3FBF2-AEC0-4BC7-A228-F96304C7E4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4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02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9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4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7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7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55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B2E9-5A44-4B55-B8EA-3E8FAF9321F4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9531-8A49-4E3A-A748-95551458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2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6303" y="1657622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Информационно-справочная система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5054" y="5609258"/>
            <a:ext cx="6226097" cy="557367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Дышлевский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5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191990" y="1923803"/>
            <a:ext cx="7742711" cy="46313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9141" y="323385"/>
            <a:ext cx="3479181" cy="2687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441" y="1004325"/>
            <a:ext cx="172658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Цель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0699" y="3123504"/>
            <a:ext cx="6205292" cy="32057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Создать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Telegram</a:t>
            </a:r>
            <a:r>
              <a:rPr lang="ru-RU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bot’</a:t>
            </a:r>
            <a:r>
              <a:rPr lang="ru-RU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а, который будет предоставлять данные  о погоде, последние новости, считать финансы и просто общаться</a:t>
            </a:r>
            <a:endParaRPr lang="ru-R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1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2371605" y="5217685"/>
            <a:ext cx="7837714" cy="1526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04560" y="3582647"/>
            <a:ext cx="4975761" cy="1464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9545" y="3582647"/>
            <a:ext cx="5931724" cy="1464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64827" y="273132"/>
            <a:ext cx="5536376" cy="2660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27512" y="273132"/>
            <a:ext cx="4310743" cy="3075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806" y="1112579"/>
            <a:ext cx="2961904" cy="1325563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Задачи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2939" y="1184356"/>
            <a:ext cx="4726380" cy="174884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Изучить язык программирования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96881" y="4090446"/>
            <a:ext cx="6377051" cy="73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Изучить необходимые модули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896596" y="3966157"/>
            <a:ext cx="4726380" cy="98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Создать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bot’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 с помощью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BotFather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998027" y="5554812"/>
            <a:ext cx="6584869" cy="107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Написать на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необходимы для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bot’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функционал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94407" y="3633848"/>
            <a:ext cx="8953995" cy="28975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55769" y="261257"/>
            <a:ext cx="7081157" cy="31901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98763" y="261257"/>
            <a:ext cx="3313215" cy="23156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2554" y="756319"/>
            <a:ext cx="2225634" cy="1325563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Плюсы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1405" y="621866"/>
            <a:ext cx="6249884" cy="265137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Мое решение использует параллельное управление, а не последовательное – когда пользователь хочет перейти к какой либо функции у него есть несколько путей, достижения цели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78548" y="4069531"/>
            <a:ext cx="8385712" cy="255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При общении с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bot’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ом, пользователь может не дописать слово или написать с ошибкой, но программа поймёт, что пользователь имел ввиду, с помощью расстояния Левенштейна (это алгоритм определения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похожести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текста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3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5677417" y="4677413"/>
            <a:ext cx="4708060" cy="19154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2074" y="3941012"/>
            <a:ext cx="5177642" cy="26518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12849" y="261257"/>
            <a:ext cx="4427034" cy="23156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98763" y="261257"/>
            <a:ext cx="3313215" cy="23156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2554" y="756319"/>
            <a:ext cx="2225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Умения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923999" y="756319"/>
            <a:ext cx="4404733" cy="162010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омочь при переохлаждении или обморожении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Объект 5"/>
          <p:cNvSpPr txBox="1">
            <a:spLocks/>
          </p:cNvSpPr>
          <p:nvPr/>
        </p:nvSpPr>
        <p:spPr>
          <a:xfrm>
            <a:off x="618528" y="4590819"/>
            <a:ext cx="4404733" cy="1620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ести подсчёт денег (сколько осталось) и записывает всё в базу данных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Объект 5"/>
          <p:cNvSpPr txBox="1">
            <a:spLocks/>
          </p:cNvSpPr>
          <p:nvPr/>
        </p:nvSpPr>
        <p:spPr>
          <a:xfrm>
            <a:off x="6061047" y="5266961"/>
            <a:ext cx="3940799" cy="111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ассказать последние новости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440754" y="261257"/>
            <a:ext cx="3636450" cy="20663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8541633" y="619098"/>
            <a:ext cx="3434691" cy="156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Показать погоду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 самых населённых городов России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56622" y="2694966"/>
            <a:ext cx="3838207" cy="1864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7458379" y="3083151"/>
            <a:ext cx="3434691" cy="128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Вести несложную беседу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50969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463137" y="249382"/>
            <a:ext cx="4892634" cy="23156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266154" y="744444"/>
            <a:ext cx="328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Скриншоты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7" y="283118"/>
            <a:ext cx="4153480" cy="11241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72" y="1525293"/>
            <a:ext cx="4172532" cy="18100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37" y="2666367"/>
            <a:ext cx="4124901" cy="40677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708" y="3689177"/>
            <a:ext cx="4182059" cy="23911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004" y="283118"/>
            <a:ext cx="2353003" cy="18671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5674" y="2666367"/>
            <a:ext cx="173379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8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6353299" y="475013"/>
            <a:ext cx="5332020" cy="19356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4684" y="1267485"/>
            <a:ext cx="4929249" cy="90570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Работать с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98763" y="261257"/>
            <a:ext cx="5607717" cy="23156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2553" y="756319"/>
            <a:ext cx="4598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Чему я научился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1575" y="2905753"/>
            <a:ext cx="5931724" cy="1903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98912" y="3413553"/>
            <a:ext cx="6154388" cy="160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Работать с необходимыми модулями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08172" y="2798875"/>
            <a:ext cx="4975761" cy="1713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00208" y="3182384"/>
            <a:ext cx="4726380" cy="114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Создавать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bot’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 с помощью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BotFather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89315" y="5020423"/>
            <a:ext cx="7837714" cy="1526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15737" y="5357550"/>
            <a:ext cx="6584869" cy="107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исать на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Python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необходимы для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bot’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функционал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32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174</Words>
  <Application>Microsoft Office PowerPoint</Application>
  <PresentationFormat>Широкоэкранный</PresentationFormat>
  <Paragraphs>25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Тема Office</vt:lpstr>
      <vt:lpstr>Информационно-справочная система</vt:lpstr>
      <vt:lpstr>Цель</vt:lpstr>
      <vt:lpstr>Задачи</vt:lpstr>
      <vt:lpstr>Плюсы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Информационно-справочная система</dc:title>
  <dc:creator>Игорь Дышлевский</dc:creator>
  <cp:lastModifiedBy>Игорь Дышлевский</cp:lastModifiedBy>
  <cp:revision>11</cp:revision>
  <dcterms:created xsi:type="dcterms:W3CDTF">2020-12-28T09:35:52Z</dcterms:created>
  <dcterms:modified xsi:type="dcterms:W3CDTF">2020-12-29T04:26:09Z</dcterms:modified>
</cp:coreProperties>
</file>