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96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080" y="1825560"/>
            <a:ext cx="10515241" cy="207504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7" name="Google Shape;44;p19"/>
          <p:cNvSpPr txBox="1">
            <a:spLocks noGrp="1"/>
          </p:cNvSpPr>
          <p:nvPr>
            <p:ph type="body" sz="half" idx="21"/>
          </p:nvPr>
        </p:nvSpPr>
        <p:spPr>
          <a:xfrm>
            <a:off x="838079" y="4098240"/>
            <a:ext cx="10515242" cy="207504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9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0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8080" y="1825560"/>
            <a:ext cx="5131080" cy="207504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7" name="Google Shape;48;p20"/>
          <p:cNvSpPr txBox="1">
            <a:spLocks noGrp="1"/>
          </p:cNvSpPr>
          <p:nvPr>
            <p:ph type="body" sz="quarter" idx="21"/>
          </p:nvPr>
        </p:nvSpPr>
        <p:spPr>
          <a:xfrm>
            <a:off x="6226200" y="1825560"/>
            <a:ext cx="5131081" cy="207504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08" name="Google Shape;49;p20"/>
          <p:cNvSpPr txBox="1">
            <a:spLocks noGrp="1"/>
          </p:cNvSpPr>
          <p:nvPr>
            <p:ph type="body" sz="quarter" idx="22"/>
          </p:nvPr>
        </p:nvSpPr>
        <p:spPr>
          <a:xfrm>
            <a:off x="838080" y="4098240"/>
            <a:ext cx="5131080" cy="207504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09" name="Google Shape;50;p20"/>
          <p:cNvSpPr txBox="1">
            <a:spLocks noGrp="1"/>
          </p:cNvSpPr>
          <p:nvPr>
            <p:ph type="body" sz="quarter" idx="23"/>
          </p:nvPr>
        </p:nvSpPr>
        <p:spPr>
          <a:xfrm>
            <a:off x="6226200" y="4098240"/>
            <a:ext cx="5131081" cy="207504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1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1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8080" y="1825560"/>
            <a:ext cx="3385800" cy="207504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9" name="Google Shape;54;p21"/>
          <p:cNvSpPr txBox="1">
            <a:spLocks noGrp="1"/>
          </p:cNvSpPr>
          <p:nvPr>
            <p:ph type="body" sz="quarter" idx="21"/>
          </p:nvPr>
        </p:nvSpPr>
        <p:spPr>
          <a:xfrm>
            <a:off x="4393439" y="1825560"/>
            <a:ext cx="3385801" cy="207504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20" name="Google Shape;55;p21"/>
          <p:cNvSpPr txBox="1">
            <a:spLocks noGrp="1"/>
          </p:cNvSpPr>
          <p:nvPr>
            <p:ph type="body" sz="quarter" idx="22"/>
          </p:nvPr>
        </p:nvSpPr>
        <p:spPr>
          <a:xfrm>
            <a:off x="7949159" y="1825560"/>
            <a:ext cx="3385801" cy="207504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21" name="Google Shape;56;p21"/>
          <p:cNvSpPr txBox="1">
            <a:spLocks noGrp="1"/>
          </p:cNvSpPr>
          <p:nvPr>
            <p:ph type="body" sz="quarter" idx="23"/>
          </p:nvPr>
        </p:nvSpPr>
        <p:spPr>
          <a:xfrm>
            <a:off x="838080" y="4098240"/>
            <a:ext cx="3385800" cy="207504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22" name="Google Shape;57;p21"/>
          <p:cNvSpPr txBox="1">
            <a:spLocks noGrp="1"/>
          </p:cNvSpPr>
          <p:nvPr>
            <p:ph type="body" sz="quarter" idx="24"/>
          </p:nvPr>
        </p:nvSpPr>
        <p:spPr>
          <a:xfrm>
            <a:off x="4393439" y="4098240"/>
            <a:ext cx="3385801" cy="207504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23" name="Google Shape;58;p21"/>
          <p:cNvSpPr txBox="1">
            <a:spLocks noGrp="1"/>
          </p:cNvSpPr>
          <p:nvPr>
            <p:ph type="body" sz="quarter" idx="25"/>
          </p:nvPr>
        </p:nvSpPr>
        <p:spPr>
          <a:xfrm>
            <a:off x="7949159" y="4098240"/>
            <a:ext cx="3385801" cy="207504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2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39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48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5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080" y="1825560"/>
            <a:ext cx="5131080" cy="435096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8" name="Google Shape;75;p24"/>
          <p:cNvSpPr txBox="1">
            <a:spLocks noGrp="1"/>
          </p:cNvSpPr>
          <p:nvPr>
            <p:ph type="body" sz="half" idx="21"/>
          </p:nvPr>
        </p:nvSpPr>
        <p:spPr>
          <a:xfrm>
            <a:off x="6226200" y="1825560"/>
            <a:ext cx="5131081" cy="435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5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6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080" y="365040"/>
            <a:ext cx="10515241" cy="614412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_AND_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8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8080" y="1825560"/>
            <a:ext cx="5131080" cy="207504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4" name="Google Shape;83;p27"/>
          <p:cNvSpPr txBox="1">
            <a:spLocks noGrp="1"/>
          </p:cNvSpPr>
          <p:nvPr>
            <p:ph type="body" sz="half" idx="21"/>
          </p:nvPr>
        </p:nvSpPr>
        <p:spPr>
          <a:xfrm>
            <a:off x="6226200" y="1825560"/>
            <a:ext cx="5131081" cy="435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85" name="Google Shape;84;p27"/>
          <p:cNvSpPr txBox="1">
            <a:spLocks noGrp="1"/>
          </p:cNvSpPr>
          <p:nvPr>
            <p:ph type="body" sz="quarter" idx="22"/>
          </p:nvPr>
        </p:nvSpPr>
        <p:spPr>
          <a:xfrm>
            <a:off x="838080" y="4098240"/>
            <a:ext cx="5131080" cy="207504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8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_AND_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94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080" y="1825560"/>
            <a:ext cx="5131080" cy="435096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5" name="Google Shape;88;p28"/>
          <p:cNvSpPr txBox="1">
            <a:spLocks noGrp="1"/>
          </p:cNvSpPr>
          <p:nvPr>
            <p:ph type="body" sz="quarter" idx="21"/>
          </p:nvPr>
        </p:nvSpPr>
        <p:spPr>
          <a:xfrm>
            <a:off x="6226200" y="1825560"/>
            <a:ext cx="5131081" cy="207504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96" name="Google Shape;89;p28"/>
          <p:cNvSpPr txBox="1">
            <a:spLocks noGrp="1"/>
          </p:cNvSpPr>
          <p:nvPr>
            <p:ph type="body" sz="quarter" idx="22"/>
          </p:nvPr>
        </p:nvSpPr>
        <p:spPr>
          <a:xfrm>
            <a:off x="6226200" y="4098240"/>
            <a:ext cx="5131081" cy="207504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9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05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8080" y="1825560"/>
            <a:ext cx="5131080" cy="207504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6" name="Google Shape;93;p29"/>
          <p:cNvSpPr txBox="1">
            <a:spLocks noGrp="1"/>
          </p:cNvSpPr>
          <p:nvPr>
            <p:ph type="body" sz="quarter" idx="21"/>
          </p:nvPr>
        </p:nvSpPr>
        <p:spPr>
          <a:xfrm>
            <a:off x="6226200" y="1825560"/>
            <a:ext cx="5131081" cy="207504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207" name="Google Shape;94;p29"/>
          <p:cNvSpPr txBox="1">
            <a:spLocks noGrp="1"/>
          </p:cNvSpPr>
          <p:nvPr>
            <p:ph type="body" sz="half" idx="22"/>
          </p:nvPr>
        </p:nvSpPr>
        <p:spPr>
          <a:xfrm>
            <a:off x="838079" y="4098240"/>
            <a:ext cx="10515242" cy="207504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20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6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080" y="1825560"/>
            <a:ext cx="10515241" cy="207504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7" name="Google Shape;98;p30"/>
          <p:cNvSpPr txBox="1">
            <a:spLocks noGrp="1"/>
          </p:cNvSpPr>
          <p:nvPr>
            <p:ph type="body" sz="half" idx="21"/>
          </p:nvPr>
        </p:nvSpPr>
        <p:spPr>
          <a:xfrm>
            <a:off x="838079" y="4098240"/>
            <a:ext cx="10515242" cy="207504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21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2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8080" y="1825560"/>
            <a:ext cx="5131080" cy="207504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7" name="Google Shape;102;p31"/>
          <p:cNvSpPr txBox="1">
            <a:spLocks noGrp="1"/>
          </p:cNvSpPr>
          <p:nvPr>
            <p:ph type="body" sz="quarter" idx="21"/>
          </p:nvPr>
        </p:nvSpPr>
        <p:spPr>
          <a:xfrm>
            <a:off x="6226200" y="1825560"/>
            <a:ext cx="5131081" cy="207504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228" name="Google Shape;103;p31"/>
          <p:cNvSpPr txBox="1">
            <a:spLocks noGrp="1"/>
          </p:cNvSpPr>
          <p:nvPr>
            <p:ph type="body" sz="quarter" idx="22"/>
          </p:nvPr>
        </p:nvSpPr>
        <p:spPr>
          <a:xfrm>
            <a:off x="838080" y="4098240"/>
            <a:ext cx="5131080" cy="207504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229" name="Google Shape;104;p31"/>
          <p:cNvSpPr txBox="1">
            <a:spLocks noGrp="1"/>
          </p:cNvSpPr>
          <p:nvPr>
            <p:ph type="body" sz="quarter" idx="23"/>
          </p:nvPr>
        </p:nvSpPr>
        <p:spPr>
          <a:xfrm>
            <a:off x="6226200" y="4098240"/>
            <a:ext cx="5131081" cy="207504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23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3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8080" y="1825560"/>
            <a:ext cx="3385800" cy="207504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9" name="Google Shape;108;p32"/>
          <p:cNvSpPr txBox="1">
            <a:spLocks noGrp="1"/>
          </p:cNvSpPr>
          <p:nvPr>
            <p:ph type="body" sz="quarter" idx="21"/>
          </p:nvPr>
        </p:nvSpPr>
        <p:spPr>
          <a:xfrm>
            <a:off x="4393439" y="1825560"/>
            <a:ext cx="3385801" cy="207504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240" name="Google Shape;109;p32"/>
          <p:cNvSpPr txBox="1">
            <a:spLocks noGrp="1"/>
          </p:cNvSpPr>
          <p:nvPr>
            <p:ph type="body" sz="quarter" idx="22"/>
          </p:nvPr>
        </p:nvSpPr>
        <p:spPr>
          <a:xfrm>
            <a:off x="7949159" y="1825560"/>
            <a:ext cx="3385801" cy="207504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241" name="Google Shape;110;p32"/>
          <p:cNvSpPr txBox="1">
            <a:spLocks noGrp="1"/>
          </p:cNvSpPr>
          <p:nvPr>
            <p:ph type="body" sz="quarter" idx="23"/>
          </p:nvPr>
        </p:nvSpPr>
        <p:spPr>
          <a:xfrm>
            <a:off x="838080" y="4098240"/>
            <a:ext cx="3385800" cy="207504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242" name="Google Shape;111;p32"/>
          <p:cNvSpPr txBox="1">
            <a:spLocks noGrp="1"/>
          </p:cNvSpPr>
          <p:nvPr>
            <p:ph type="body" sz="quarter" idx="24"/>
          </p:nvPr>
        </p:nvSpPr>
        <p:spPr>
          <a:xfrm>
            <a:off x="4393439" y="4098240"/>
            <a:ext cx="3385801" cy="207504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243" name="Google Shape;112;p32"/>
          <p:cNvSpPr txBox="1">
            <a:spLocks noGrp="1"/>
          </p:cNvSpPr>
          <p:nvPr>
            <p:ph type="body" sz="quarter" idx="25"/>
          </p:nvPr>
        </p:nvSpPr>
        <p:spPr>
          <a:xfrm>
            <a:off x="7949159" y="4098240"/>
            <a:ext cx="3385801" cy="207504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24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8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080" y="1825560"/>
            <a:ext cx="5131080" cy="435096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" name="Google Shape;21;p13"/>
          <p:cNvSpPr txBox="1">
            <a:spLocks noGrp="1"/>
          </p:cNvSpPr>
          <p:nvPr>
            <p:ph type="body" sz="half" idx="21"/>
          </p:nvPr>
        </p:nvSpPr>
        <p:spPr>
          <a:xfrm>
            <a:off x="6226200" y="1825560"/>
            <a:ext cx="5131081" cy="435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3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080" y="365040"/>
            <a:ext cx="10515241" cy="614412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_AND_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8080" y="1825560"/>
            <a:ext cx="5131080" cy="207504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4" name="Google Shape;29;p16"/>
          <p:cNvSpPr txBox="1">
            <a:spLocks noGrp="1"/>
          </p:cNvSpPr>
          <p:nvPr>
            <p:ph type="body" sz="half" idx="21"/>
          </p:nvPr>
        </p:nvSpPr>
        <p:spPr>
          <a:xfrm>
            <a:off x="6226200" y="1825560"/>
            <a:ext cx="5131081" cy="435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65" name="Google Shape;30;p16"/>
          <p:cNvSpPr txBox="1">
            <a:spLocks noGrp="1"/>
          </p:cNvSpPr>
          <p:nvPr>
            <p:ph type="body" sz="quarter" idx="22"/>
          </p:nvPr>
        </p:nvSpPr>
        <p:spPr>
          <a:xfrm>
            <a:off x="838080" y="4098240"/>
            <a:ext cx="5131080" cy="207504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6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_AND_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74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080" y="1825560"/>
            <a:ext cx="5131080" cy="435096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" name="Google Shape;34;p17"/>
          <p:cNvSpPr txBox="1">
            <a:spLocks noGrp="1"/>
          </p:cNvSpPr>
          <p:nvPr>
            <p:ph type="body" sz="quarter" idx="21"/>
          </p:nvPr>
        </p:nvSpPr>
        <p:spPr>
          <a:xfrm>
            <a:off x="6226200" y="1825560"/>
            <a:ext cx="5131081" cy="207504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76" name="Google Shape;35;p17"/>
          <p:cNvSpPr txBox="1">
            <a:spLocks noGrp="1"/>
          </p:cNvSpPr>
          <p:nvPr>
            <p:ph type="body" sz="quarter" idx="22"/>
          </p:nvPr>
        </p:nvSpPr>
        <p:spPr>
          <a:xfrm>
            <a:off x="6226200" y="4098240"/>
            <a:ext cx="5131081" cy="207504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7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85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8080" y="1825560"/>
            <a:ext cx="5131080" cy="207504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6" name="Google Shape;39;p18"/>
          <p:cNvSpPr txBox="1">
            <a:spLocks noGrp="1"/>
          </p:cNvSpPr>
          <p:nvPr>
            <p:ph type="body" sz="quarter" idx="21"/>
          </p:nvPr>
        </p:nvSpPr>
        <p:spPr>
          <a:xfrm>
            <a:off x="6226200" y="1825560"/>
            <a:ext cx="5131081" cy="207504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87" name="Google Shape;40;p18"/>
          <p:cNvSpPr txBox="1">
            <a:spLocks noGrp="1"/>
          </p:cNvSpPr>
          <p:nvPr>
            <p:ph type="body" sz="half" idx="22"/>
          </p:nvPr>
        </p:nvSpPr>
        <p:spPr>
          <a:xfrm>
            <a:off x="838079" y="4098240"/>
            <a:ext cx="10515242" cy="207504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8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1" cy="1325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1" cy="4350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145674"/>
            <a:ext cx="2844800" cy="421352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22860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22860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22860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2860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2860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22860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22860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22860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2.mp4" /><Relationship Id="rId7" Type="http://schemas.openxmlformats.org/officeDocument/2006/relationships/image" Target="../media/image2.png" /><Relationship Id="rId2" Type="http://schemas.openxmlformats.org/officeDocument/2006/relationships/video" Target="../media/media1.mp4" /><Relationship Id="rId1" Type="http://schemas.microsoft.com/office/2007/relationships/media" Target="../media/media1.mp4" /><Relationship Id="rId6" Type="http://schemas.openxmlformats.org/officeDocument/2006/relationships/image" Target="../media/image1.png" /><Relationship Id="rId5" Type="http://schemas.openxmlformats.org/officeDocument/2006/relationships/slideLayout" Target="../slideLayouts/slideLayout1.xml" /><Relationship Id="rId4" Type="http://schemas.openxmlformats.org/officeDocument/2006/relationships/video" Target="../media/media2.mp4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3.xml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117;p1"/>
          <p:cNvSpPr txBox="1"/>
          <p:nvPr/>
        </p:nvSpPr>
        <p:spPr>
          <a:xfrm>
            <a:off x="45724" y="0"/>
            <a:ext cx="12100551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 algn="ctr">
              <a:lnSpc>
                <a:spcPct val="90000"/>
              </a:lnSpc>
              <a:defRPr sz="6000"/>
            </a:lvl1pPr>
          </a:lstStyle>
          <a:p>
            <a:r>
              <a:t>Face Focus Control</a:t>
            </a:r>
          </a:p>
        </p:txBody>
      </p:sp>
      <p:sp>
        <p:nvSpPr>
          <p:cNvPr id="254" name="Google Shape;118;p1"/>
          <p:cNvSpPr txBox="1"/>
          <p:nvPr/>
        </p:nvSpPr>
        <p:spPr>
          <a:xfrm>
            <a:off x="8699924" y="5132325"/>
            <a:ext cx="29505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Дышлевский Игорь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123;gdd09330261_0_13"/>
          <p:cNvSpPr txBox="1">
            <a:spLocks noGrp="1"/>
          </p:cNvSpPr>
          <p:nvPr>
            <p:ph type="ctrTitle"/>
          </p:nvPr>
        </p:nvSpPr>
        <p:spPr>
          <a:xfrm>
            <a:off x="838080" y="365039"/>
            <a:ext cx="10515301" cy="1325102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t>Трекинг лица</a:t>
            </a:r>
          </a:p>
        </p:txBody>
      </p:sp>
      <p:pic>
        <p:nvPicPr>
          <p:cNvPr id="257" name="video2.mp4" descr="video2.mp4"/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22548" y="1856110"/>
            <a:ext cx="6508066" cy="36607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video.mp4" descr="video.mp4"/>
          <p:cNvPicPr>
            <a:picLocks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211490" y="1856110"/>
            <a:ext cx="3660788" cy="36607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2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000" fill="hold"/>
                                        <p:tgtEl>
                                          <p:spTgt spid="2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11" fill="hold" display="0">
                  <p:stCondLst>
                    <p:cond delay="indefinite"/>
                  </p:stCondLst>
                </p:cTn>
                <p:tgtEl>
                  <p:spTgt spid="257"/>
                </p:tgtEl>
              </p:cMediaNode>
            </p:video>
            <p:seq concurrent="1" prevAc="none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2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7"/>
                  </p:tgtEl>
                </p:cond>
              </p:nextCondLst>
            </p:seq>
            <p:video>
              <p:cMediaNode vol="100000">
                <p:cTn id="17" fill="hold" display="0">
                  <p:stCondLst>
                    <p:cond delay="indefinite"/>
                  </p:stCondLst>
                </p:cTn>
                <p:tgtEl>
                  <p:spTgt spid="258"/>
                </p:tgtEl>
              </p:cMediaNode>
            </p:video>
            <p:seq concurrent="1" prevAc="none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2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129;p2" descr="Google Shape;129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761" y="-300600"/>
            <a:ext cx="15977880" cy="7749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Google Shape;130;p2"/>
          <p:cNvSpPr txBox="1"/>
          <p:nvPr/>
        </p:nvSpPr>
        <p:spPr>
          <a:xfrm>
            <a:off x="883804" y="1825560"/>
            <a:ext cx="4817872" cy="4350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norm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r>
              <a:t>API включает в себя поиск лиц в кадре и определение «похожести» по отношению к лицу, выбранному в предыдущем кадре.</a:t>
            </a:r>
          </a:p>
        </p:txBody>
      </p:sp>
      <p:sp>
        <p:nvSpPr>
          <p:cNvPr id="262" name="Google Shape;131;p2"/>
          <p:cNvSpPr txBox="1"/>
          <p:nvPr/>
        </p:nvSpPr>
        <p:spPr>
          <a:xfrm>
            <a:off x="883804" y="673560"/>
            <a:ext cx="10423791" cy="7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lnSpc>
                <a:spcPct val="90000"/>
              </a:lnSpc>
              <a:defRPr sz="4400"/>
            </a:lvl1pPr>
          </a:lstStyle>
          <a:p>
            <a:r>
              <a:t>API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139;p3" descr="Google Shape;139;p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694" y="1090832"/>
            <a:ext cx="8064052" cy="3527851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Google Shape;136;p3"/>
          <p:cNvSpPr txBox="1"/>
          <p:nvPr/>
        </p:nvSpPr>
        <p:spPr>
          <a:xfrm>
            <a:off x="45724" y="450725"/>
            <a:ext cx="12100551" cy="135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t>Я использовал модули</a:t>
            </a:r>
          </a:p>
        </p:txBody>
      </p:sp>
      <p:pic>
        <p:nvPicPr>
          <p:cNvPr id="266" name="Google Shape;137;p3" descr="Google Shape;137;p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24" y="4388975"/>
            <a:ext cx="6390988" cy="2396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Google Shape;138;p3" descr="Google Shape;138;p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4" y="1102585"/>
            <a:ext cx="3195361" cy="3195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1200px-OpenCV_Logo_with_text_svg_version.png" descr="1200px-OpenCV_Logo_with_text_svg_vers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4334" y="4479806"/>
            <a:ext cx="1945697" cy="2396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163;p6"/>
          <p:cNvSpPr txBox="1"/>
          <p:nvPr/>
        </p:nvSpPr>
        <p:spPr>
          <a:xfrm>
            <a:off x="883805" y="673530"/>
            <a:ext cx="10423850" cy="7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t>Варианты использования</a:t>
            </a:r>
          </a:p>
        </p:txBody>
      </p:sp>
      <p:sp>
        <p:nvSpPr>
          <p:cNvPr id="271" name="Google Shape;164;p6"/>
          <p:cNvSpPr txBox="1"/>
          <p:nvPr/>
        </p:nvSpPr>
        <p:spPr>
          <a:xfrm>
            <a:off x="883799" y="1825549"/>
            <a:ext cx="10098352" cy="2687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57200" indent="-406400">
              <a:lnSpc>
                <a:spcPct val="90000"/>
              </a:lnSpc>
              <a:buClr>
                <a:srgbClr val="000000"/>
              </a:buClr>
              <a:buSzPts val="2800"/>
              <a:buAutoNum type="arabicPeriod"/>
              <a:defRPr sz="2800"/>
            </a:pPr>
            <a:r>
              <a:t>Поиск похожего лица на фотографии можно использовать для online-встреч - камера не захватывает весь угол, а берет фрагмент, с искомым лицом.</a:t>
            </a:r>
          </a:p>
          <a:p>
            <a:pPr marL="457200" indent="-406400">
              <a:lnSpc>
                <a:spcPct val="90000"/>
              </a:lnSpc>
              <a:buClr>
                <a:srgbClr val="000000"/>
              </a:buClr>
              <a:buSzPts val="2800"/>
              <a:buAutoNum type="arabicPeriod"/>
              <a:defRPr sz="2800"/>
            </a:pPr>
            <a:r>
              <a:t>Поиск похожего лица могут использовать различные деятели YouTube’а и других площадок (захват лица), вместо полноценных комплексов для перемещения камер.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175;gdcb14ff393_0_1" descr="Google Shape;175;gdcb14ff393_0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376"/>
            <a:ext cx="13500451" cy="8437776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Google Shape;176;gdcb14ff393_0_1"/>
          <p:cNvSpPr txBox="1"/>
          <p:nvPr/>
        </p:nvSpPr>
        <p:spPr>
          <a:xfrm>
            <a:off x="1323324" y="572249"/>
            <a:ext cx="5749202" cy="153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4600"/>
            </a:pPr>
            <a:r>
              <a:t>Мои </a:t>
            </a:r>
          </a:p>
          <a:p>
            <a:pPr>
              <a:defRPr sz="4600" b="1">
                <a:solidFill>
                  <a:srgbClr val="434343"/>
                </a:solidFill>
              </a:defRPr>
            </a:pPr>
            <a:r>
              <a:t>контакты</a:t>
            </a:r>
          </a:p>
        </p:txBody>
      </p:sp>
      <p:sp>
        <p:nvSpPr>
          <p:cNvPr id="275" name="Google Shape;177;gdcb14ff393_0_1"/>
          <p:cNvSpPr/>
          <p:nvPr/>
        </p:nvSpPr>
        <p:spPr>
          <a:xfrm rot="17943920">
            <a:off x="1342880" y="1861116"/>
            <a:ext cx="1242470" cy="2841246"/>
          </a:xfrm>
          <a:prstGeom prst="roundRect">
            <a:avLst>
              <a:gd name="adj" fmla="val 16667"/>
            </a:avLst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6" name="Google Shape;178;gdcb14ff393_0_1"/>
          <p:cNvSpPr/>
          <p:nvPr/>
        </p:nvSpPr>
        <p:spPr>
          <a:xfrm rot="17943920">
            <a:off x="1342756" y="2121742"/>
            <a:ext cx="1242470" cy="2320452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7" name="Google Shape;179;gdcb14ff393_0_1"/>
          <p:cNvSpPr/>
          <p:nvPr/>
        </p:nvSpPr>
        <p:spPr>
          <a:xfrm rot="7131677">
            <a:off x="3002027" y="3825911"/>
            <a:ext cx="164081" cy="210033"/>
          </a:xfrm>
          <a:prstGeom prst="ellipse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8" name="Google Shape;181;gdcb14ff393_0_1"/>
          <p:cNvSpPr/>
          <p:nvPr/>
        </p:nvSpPr>
        <p:spPr>
          <a:xfrm flipV="1">
            <a:off x="844348" y="2548721"/>
            <a:ext cx="89101" cy="160501"/>
          </a:xfrm>
          <a:prstGeom prst="line">
            <a:avLst/>
          </a:prstGeom>
          <a:ln>
            <a:solidFill>
              <a:srgbClr val="44546A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79" name="Google Shape;182;gdcb14ff393_0_1"/>
          <p:cNvSpPr/>
          <p:nvPr/>
        </p:nvSpPr>
        <p:spPr>
          <a:xfrm rot="17934924">
            <a:off x="799061" y="2734291"/>
            <a:ext cx="35987" cy="35987"/>
          </a:xfrm>
          <a:prstGeom prst="ellipse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0" name="Google Shape;183;gdcb14ff393_0_1"/>
          <p:cNvSpPr txBox="1"/>
          <p:nvPr/>
        </p:nvSpPr>
        <p:spPr>
          <a:xfrm>
            <a:off x="493074" y="3137374"/>
            <a:ext cx="2942102" cy="429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1700" b="1">
                <a:solidFill>
                  <a:srgbClr val="FF0000"/>
                </a:solidFill>
              </a:defRPr>
            </a:lvl1pPr>
          </a:lstStyle>
          <a:p>
            <a:r>
              <a:t>+7(904) 4730-513</a:t>
            </a:r>
          </a:p>
        </p:txBody>
      </p:sp>
      <p:sp>
        <p:nvSpPr>
          <p:cNvPr id="281" name="Google Shape;184;gdcb14ff393_0_1"/>
          <p:cNvSpPr/>
          <p:nvPr/>
        </p:nvSpPr>
        <p:spPr>
          <a:xfrm>
            <a:off x="493024" y="4566849"/>
            <a:ext cx="2942102" cy="1972800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2" name="Google Shape;185;gdcb14ff393_0_1"/>
          <p:cNvSpPr/>
          <p:nvPr/>
        </p:nvSpPr>
        <p:spPr>
          <a:xfrm rot="10800000">
            <a:off x="493074" y="4566952"/>
            <a:ext cx="2942102" cy="1056901"/>
          </a:xfrm>
          <a:prstGeom prst="triangle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3" name="Google Shape;186;gdcb14ff393_0_1"/>
          <p:cNvSpPr txBox="1"/>
          <p:nvPr/>
        </p:nvSpPr>
        <p:spPr>
          <a:xfrm>
            <a:off x="493024" y="5614578"/>
            <a:ext cx="2942102" cy="429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1700" b="1">
                <a:solidFill>
                  <a:srgbClr val="38761D"/>
                </a:solidFill>
              </a:defRPr>
            </a:lvl1pPr>
          </a:lstStyle>
          <a:p>
            <a:r>
              <a:t>igor11se@icloud.com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6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Презентация PowerPoint</vt:lpstr>
      <vt:lpstr>Трекинг лица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Игорь Дышлевский</cp:lastModifiedBy>
  <cp:revision>2</cp:revision>
  <dcterms:modified xsi:type="dcterms:W3CDTF">2021-09-30T14:42:10Z</dcterms:modified>
</cp:coreProperties>
</file>