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  <Override PartName="/ppt/media/media2.mp4" ContentType="video/unknown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1" name="Shape 2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2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3" name="Google Shape;47;p17"/>
          <p:cNvSpPr txBox="1"/>
          <p:nvPr>
            <p:ph type="body" sz="quarter" idx="21"/>
          </p:nvPr>
        </p:nvSpPr>
        <p:spPr>
          <a:xfrm>
            <a:off x="6226200" y="1825560"/>
            <a:ext cx="5131083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" name="Google Shape;48;p17"/>
          <p:cNvSpPr txBox="1"/>
          <p:nvPr>
            <p:ph type="body" sz="half" idx="22"/>
          </p:nvPr>
        </p:nvSpPr>
        <p:spPr>
          <a:xfrm>
            <a:off x="838079" y="4098240"/>
            <a:ext cx="1051524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03" name="Уровень текста 1…"/>
          <p:cNvSpPr txBox="1"/>
          <p:nvPr>
            <p:ph type="body" sz="half" idx="1"/>
          </p:nvPr>
        </p:nvSpPr>
        <p:spPr>
          <a:xfrm>
            <a:off x="838080" y="1825560"/>
            <a:ext cx="10515242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" name="Google Shape;53;p18"/>
          <p:cNvSpPr txBox="1"/>
          <p:nvPr>
            <p:ph type="body" sz="half" idx="21"/>
          </p:nvPr>
        </p:nvSpPr>
        <p:spPr>
          <a:xfrm>
            <a:off x="838079" y="4098240"/>
            <a:ext cx="1051524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0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UR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13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4" name="Google Shape;58;p19"/>
          <p:cNvSpPr txBox="1"/>
          <p:nvPr>
            <p:ph type="body" sz="quarter" idx="21"/>
          </p:nvPr>
        </p:nvSpPr>
        <p:spPr>
          <a:xfrm>
            <a:off x="6226200" y="1825560"/>
            <a:ext cx="5131083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15" name="Google Shape;59;p19"/>
          <p:cNvSpPr txBox="1"/>
          <p:nvPr>
            <p:ph type="body" sz="quarter" idx="22"/>
          </p:nvPr>
        </p:nvSpPr>
        <p:spPr>
          <a:xfrm>
            <a:off x="838080" y="409824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16" name="Google Shape;60;p19"/>
          <p:cNvSpPr txBox="1"/>
          <p:nvPr>
            <p:ph type="body" sz="quarter" idx="23"/>
          </p:nvPr>
        </p:nvSpPr>
        <p:spPr>
          <a:xfrm>
            <a:off x="6226200" y="4098240"/>
            <a:ext cx="5131083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25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338580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6" name="Google Shape;65;p20"/>
          <p:cNvSpPr txBox="1"/>
          <p:nvPr>
            <p:ph type="body" sz="quarter" idx="21"/>
          </p:nvPr>
        </p:nvSpPr>
        <p:spPr>
          <a:xfrm>
            <a:off x="4393439" y="1825560"/>
            <a:ext cx="338580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27" name="Google Shape;66;p20"/>
          <p:cNvSpPr txBox="1"/>
          <p:nvPr>
            <p:ph type="body" sz="quarter" idx="22"/>
          </p:nvPr>
        </p:nvSpPr>
        <p:spPr>
          <a:xfrm>
            <a:off x="7949158" y="1825560"/>
            <a:ext cx="3385804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28" name="Google Shape;67;p20"/>
          <p:cNvSpPr txBox="1"/>
          <p:nvPr>
            <p:ph type="body" sz="quarter" idx="23"/>
          </p:nvPr>
        </p:nvSpPr>
        <p:spPr>
          <a:xfrm>
            <a:off x="838080" y="4098240"/>
            <a:ext cx="3385801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29" name="Google Shape;68;p20"/>
          <p:cNvSpPr txBox="1"/>
          <p:nvPr>
            <p:ph type="body" sz="quarter" idx="24"/>
          </p:nvPr>
        </p:nvSpPr>
        <p:spPr>
          <a:xfrm>
            <a:off x="4393439" y="4098240"/>
            <a:ext cx="338580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30" name="Google Shape;69;p20"/>
          <p:cNvSpPr txBox="1"/>
          <p:nvPr>
            <p:ph type="body" sz="quarter" idx="25"/>
          </p:nvPr>
        </p:nvSpPr>
        <p:spPr>
          <a:xfrm>
            <a:off x="7949158" y="4098240"/>
            <a:ext cx="3385804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39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48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57" name="Уровень текста 1…"/>
          <p:cNvSpPr txBox="1"/>
          <p:nvPr>
            <p:ph type="body" sz="half" idx="1"/>
          </p:nvPr>
        </p:nvSpPr>
        <p:spPr>
          <a:xfrm>
            <a:off x="838080" y="1825560"/>
            <a:ext cx="5131080" cy="435096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8" name="Google Shape;82;p23"/>
          <p:cNvSpPr txBox="1"/>
          <p:nvPr>
            <p:ph type="body" sz="half" idx="21"/>
          </p:nvPr>
        </p:nvSpPr>
        <p:spPr>
          <a:xfrm>
            <a:off x="6226200" y="1825560"/>
            <a:ext cx="5131083" cy="435096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5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6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Уровень текста 1…"/>
          <p:cNvSpPr txBox="1"/>
          <p:nvPr>
            <p:ph type="body" idx="1"/>
          </p:nvPr>
        </p:nvSpPr>
        <p:spPr>
          <a:xfrm>
            <a:off x="838080" y="365040"/>
            <a:ext cx="10515242" cy="614412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AND_OBJE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83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84" name="Google Shape;93;p26"/>
          <p:cNvSpPr txBox="1"/>
          <p:nvPr>
            <p:ph type="body" sz="half" idx="21"/>
          </p:nvPr>
        </p:nvSpPr>
        <p:spPr>
          <a:xfrm>
            <a:off x="6226200" y="1825560"/>
            <a:ext cx="5131083" cy="435096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85" name="Google Shape;94;p26"/>
          <p:cNvSpPr txBox="1"/>
          <p:nvPr>
            <p:ph type="body" sz="quarter" idx="22"/>
          </p:nvPr>
        </p:nvSpPr>
        <p:spPr>
          <a:xfrm>
            <a:off x="838080" y="409824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AND_TWO_OB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94" name="Уровень текста 1…"/>
          <p:cNvSpPr txBox="1"/>
          <p:nvPr>
            <p:ph type="body" sz="half" idx="1"/>
          </p:nvPr>
        </p:nvSpPr>
        <p:spPr>
          <a:xfrm>
            <a:off x="838080" y="1825560"/>
            <a:ext cx="5131080" cy="435096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5" name="Google Shape;99;p27"/>
          <p:cNvSpPr txBox="1"/>
          <p:nvPr>
            <p:ph type="body" sz="quarter" idx="21"/>
          </p:nvPr>
        </p:nvSpPr>
        <p:spPr>
          <a:xfrm>
            <a:off x="6226200" y="1825560"/>
            <a:ext cx="5131083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96" name="Google Shape;100;p27"/>
          <p:cNvSpPr txBox="1"/>
          <p:nvPr>
            <p:ph type="body" sz="quarter" idx="22"/>
          </p:nvPr>
        </p:nvSpPr>
        <p:spPr>
          <a:xfrm>
            <a:off x="6226200" y="4098240"/>
            <a:ext cx="5131083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9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OVER_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05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06" name="Google Shape;105;p28"/>
          <p:cNvSpPr txBox="1"/>
          <p:nvPr>
            <p:ph type="body" sz="quarter" idx="21"/>
          </p:nvPr>
        </p:nvSpPr>
        <p:spPr>
          <a:xfrm>
            <a:off x="6226200" y="1825560"/>
            <a:ext cx="5131083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07" name="Google Shape;106;p28"/>
          <p:cNvSpPr txBox="1"/>
          <p:nvPr>
            <p:ph type="body" sz="half" idx="22"/>
          </p:nvPr>
        </p:nvSpPr>
        <p:spPr>
          <a:xfrm>
            <a:off x="838079" y="4098240"/>
            <a:ext cx="1051524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OVER_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6" name="Уровень текста 1…"/>
          <p:cNvSpPr txBox="1"/>
          <p:nvPr>
            <p:ph type="body" sz="half" idx="1"/>
          </p:nvPr>
        </p:nvSpPr>
        <p:spPr>
          <a:xfrm>
            <a:off x="838080" y="1825560"/>
            <a:ext cx="10515242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7" name="Google Shape;111;p29"/>
          <p:cNvSpPr txBox="1"/>
          <p:nvPr>
            <p:ph type="body" sz="half" idx="21"/>
          </p:nvPr>
        </p:nvSpPr>
        <p:spPr>
          <a:xfrm>
            <a:off x="838079" y="4098240"/>
            <a:ext cx="1051524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1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UR_OB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26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7" name="Google Shape;116;p30"/>
          <p:cNvSpPr txBox="1"/>
          <p:nvPr>
            <p:ph type="body" sz="quarter" idx="21"/>
          </p:nvPr>
        </p:nvSpPr>
        <p:spPr>
          <a:xfrm>
            <a:off x="6226200" y="1825560"/>
            <a:ext cx="5131083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28" name="Google Shape;117;p30"/>
          <p:cNvSpPr txBox="1"/>
          <p:nvPr>
            <p:ph type="body" sz="quarter" idx="22"/>
          </p:nvPr>
        </p:nvSpPr>
        <p:spPr>
          <a:xfrm>
            <a:off x="838080" y="409824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29" name="Google Shape;118;p30"/>
          <p:cNvSpPr txBox="1"/>
          <p:nvPr>
            <p:ph type="body" sz="quarter" idx="23"/>
          </p:nvPr>
        </p:nvSpPr>
        <p:spPr>
          <a:xfrm>
            <a:off x="6226200" y="4098240"/>
            <a:ext cx="5131083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3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38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338580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9" name="Google Shape;123;p31"/>
          <p:cNvSpPr txBox="1"/>
          <p:nvPr>
            <p:ph type="body" sz="quarter" idx="21"/>
          </p:nvPr>
        </p:nvSpPr>
        <p:spPr>
          <a:xfrm>
            <a:off x="4393439" y="1825560"/>
            <a:ext cx="338580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40" name="Google Shape;124;p31"/>
          <p:cNvSpPr txBox="1"/>
          <p:nvPr>
            <p:ph type="body" sz="quarter" idx="22"/>
          </p:nvPr>
        </p:nvSpPr>
        <p:spPr>
          <a:xfrm>
            <a:off x="7949158" y="1825560"/>
            <a:ext cx="3385804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41" name="Google Shape;125;p31"/>
          <p:cNvSpPr txBox="1"/>
          <p:nvPr>
            <p:ph type="body" sz="quarter" idx="23"/>
          </p:nvPr>
        </p:nvSpPr>
        <p:spPr>
          <a:xfrm>
            <a:off x="838080" y="4098240"/>
            <a:ext cx="3385801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42" name="Google Shape;126;p31"/>
          <p:cNvSpPr txBox="1"/>
          <p:nvPr>
            <p:ph type="body" sz="quarter" idx="24"/>
          </p:nvPr>
        </p:nvSpPr>
        <p:spPr>
          <a:xfrm>
            <a:off x="4393439" y="4098240"/>
            <a:ext cx="338580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43" name="Google Shape;127;p31"/>
          <p:cNvSpPr txBox="1"/>
          <p:nvPr>
            <p:ph type="body" sz="quarter" idx="25"/>
          </p:nvPr>
        </p:nvSpPr>
        <p:spPr>
          <a:xfrm>
            <a:off x="7949158" y="4098240"/>
            <a:ext cx="3385804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4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5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4" name="Уровень текста 1…"/>
          <p:cNvSpPr txBox="1"/>
          <p:nvPr>
            <p:ph type="body" sz="half" idx="1"/>
          </p:nvPr>
        </p:nvSpPr>
        <p:spPr>
          <a:xfrm>
            <a:off x="838080" y="1825560"/>
            <a:ext cx="5131080" cy="435096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5" name="Google Shape;24;p12"/>
          <p:cNvSpPr txBox="1"/>
          <p:nvPr>
            <p:ph type="body" sz="half" idx="21"/>
          </p:nvPr>
        </p:nvSpPr>
        <p:spPr>
          <a:xfrm>
            <a:off x="6226200" y="1825560"/>
            <a:ext cx="5131083" cy="435096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4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Уровень текста 1…"/>
          <p:cNvSpPr txBox="1"/>
          <p:nvPr>
            <p:ph type="body" idx="1"/>
          </p:nvPr>
        </p:nvSpPr>
        <p:spPr>
          <a:xfrm>
            <a:off x="838080" y="365040"/>
            <a:ext cx="10515242" cy="614412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AND_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0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1" name="Google Shape;35;p15"/>
          <p:cNvSpPr txBox="1"/>
          <p:nvPr>
            <p:ph type="body" sz="half" idx="21"/>
          </p:nvPr>
        </p:nvSpPr>
        <p:spPr>
          <a:xfrm>
            <a:off x="6226200" y="1825560"/>
            <a:ext cx="5131083" cy="435096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2" name="Google Shape;36;p15"/>
          <p:cNvSpPr txBox="1"/>
          <p:nvPr>
            <p:ph type="body" sz="quarter" idx="22"/>
          </p:nvPr>
        </p:nvSpPr>
        <p:spPr>
          <a:xfrm>
            <a:off x="838080" y="409824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AND_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81" name="Уровень текста 1…"/>
          <p:cNvSpPr txBox="1"/>
          <p:nvPr>
            <p:ph type="body" sz="half" idx="1"/>
          </p:nvPr>
        </p:nvSpPr>
        <p:spPr>
          <a:xfrm>
            <a:off x="838080" y="1825560"/>
            <a:ext cx="5131080" cy="435096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2" name="Google Shape;41;p16"/>
          <p:cNvSpPr txBox="1"/>
          <p:nvPr>
            <p:ph type="body" sz="quarter" idx="21"/>
          </p:nvPr>
        </p:nvSpPr>
        <p:spPr>
          <a:xfrm>
            <a:off x="6226200" y="1825560"/>
            <a:ext cx="5131083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83" name="Google Shape;42;p16"/>
          <p:cNvSpPr txBox="1"/>
          <p:nvPr>
            <p:ph type="body" sz="quarter" idx="22"/>
          </p:nvPr>
        </p:nvSpPr>
        <p:spPr>
          <a:xfrm>
            <a:off x="6226200" y="4098240"/>
            <a:ext cx="5131083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838080" y="365040"/>
            <a:ext cx="10515242" cy="1325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838080" y="1825560"/>
            <a:ext cx="10515242" cy="4350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8737600" y="6145698"/>
            <a:ext cx="408851" cy="421303"/>
          </a:xfrm>
          <a:prstGeom prst="rect">
            <a:avLst/>
          </a:prstGeom>
          <a:ln w="12700">
            <a:miter lim="400000"/>
          </a:ln>
        </p:spPr>
        <p:txBody>
          <a:bodyPr wrap="none" lIns="45675" tIns="45675" rIns="45675" bIns="45675" anchor="ctr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1.png"/><Relationship Id="rId5" Type="http://schemas.openxmlformats.org/officeDocument/2006/relationships/video" Target="../media/media2.mp4"/><Relationship Id="rId6" Type="http://schemas.microsoft.com/office/2007/relationships/media" Target="../media/media2.mp4"/><Relationship Id="rId7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133;p1"/>
          <p:cNvSpPr txBox="1"/>
          <p:nvPr/>
        </p:nvSpPr>
        <p:spPr>
          <a:xfrm>
            <a:off x="45723" y="0"/>
            <a:ext cx="12100553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75" tIns="45675" rIns="45675" bIns="45675" anchor="ctr">
            <a:normAutofit fontScale="100000" lnSpcReduction="0"/>
          </a:bodyPr>
          <a:lstStyle>
            <a:lvl1pPr algn="ctr">
              <a:lnSpc>
                <a:spcPct val="90000"/>
              </a:lnSpc>
              <a:defRPr sz="6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Face Focus Control</a:t>
            </a:r>
          </a:p>
        </p:txBody>
      </p:sp>
      <p:sp>
        <p:nvSpPr>
          <p:cNvPr id="254" name="Google Shape;134;p1"/>
          <p:cNvSpPr txBox="1"/>
          <p:nvPr/>
        </p:nvSpPr>
        <p:spPr>
          <a:xfrm>
            <a:off x="8699923" y="5132325"/>
            <a:ext cx="2950504" cy="38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8" tIns="91398" rIns="91398" bIns="9139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Дышлевский Игорь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139;p2"/>
          <p:cNvSpPr txBox="1"/>
          <p:nvPr>
            <p:ph type="ctrTitle"/>
          </p:nvPr>
        </p:nvSpPr>
        <p:spPr>
          <a:xfrm>
            <a:off x="838080" y="365037"/>
            <a:ext cx="10515301" cy="1325105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4400"/>
            </a:lvl1pPr>
          </a:lstStyle>
          <a:p>
            <a:pPr/>
            <a:r>
              <a:t>Трекинг лица</a:t>
            </a:r>
          </a:p>
        </p:txBody>
      </p:sp>
      <p:pic>
        <p:nvPicPr>
          <p:cNvPr id="257" name="video2.mp4" descr="video2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631205" y="1856108"/>
            <a:ext cx="6508069" cy="3660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video.mp4" descr="video.mp4"/>
          <p:cNvPicPr>
            <a:picLocks noChangeAspect="0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>
            <a:extLst/>
          </a:blip>
          <a:stretch>
            <a:fillRect/>
          </a:stretch>
        </p:blipFill>
        <p:spPr>
          <a:xfrm>
            <a:off x="7211490" y="1856108"/>
            <a:ext cx="3660790" cy="3660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2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mediacall" nodeType="clickEffect" presetSubtype="0" presetID="3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0" dur="1000" fill="hold"/>
                                        <p:tgtEl>
                                          <p:spTgt spid="2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mediacall" nodeType="clickEffect" presetSubtype="0" presetID="1" grp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5000" fill="hold"/>
                                        <p:tgtEl>
                                          <p:spTgt spid="2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mediacall" nodeType="clickEffect" presetSubtype="0" presetID="3" grp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8" dur="1000" fill="hold"/>
                                        <p:tgtEl>
                                          <p:spTgt spid="2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19" fill="hold" display="0">
                  <p:stCondLst>
                    <p:cond delay="indefinite"/>
                  </p:stCondLst>
                </p:cTn>
                <p:tgtEl>
                  <p:spTgt spid="257"/>
                </p:tgtEl>
              </p:cMediaNode>
            </p:video>
            <p:seq concurrent="1" prevAc="none" nextAc="seek">
              <p:cTn id="20" evtFilter="cancelBubble" nodeType="interactiveSeq" restart="whenNotActive" fill="hold">
                <p:stCondLst>
                  <p:cond delay="0" evt="onClick">
                    <p:tgtEl>
                      <p:spTgt spid="257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2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257"/>
                  </p:tgtEl>
                </p:cond>
              </p:nextCondLst>
            </p:seq>
            <p:video fullScrn="0">
              <p:cMediaNode mute="0" showWhenStopped="1" numSld="1" vol="100000">
                <p:cTn id="25" fill="hold" display="0">
                  <p:stCondLst>
                    <p:cond delay="indefinite"/>
                  </p:stCondLst>
                </p:cTn>
                <p:tgtEl>
                  <p:spTgt spid="258"/>
                </p:tgtEl>
              </p:cMediaNode>
            </p:video>
            <p:seq concurrent="1" prevAc="none" nextAc="seek">
              <p:cTn id="26" evtFilter="cancelBubble" nodeType="interactiveSeq" restart="whenNotActive" fill="hold">
                <p:stCondLst>
                  <p:cond delay="0" evt="onClick">
                    <p:tgtEl>
                      <p:spTgt spid="258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2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25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146;p3" descr="Google Shape;146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12761" y="-300600"/>
            <a:ext cx="15977879" cy="7749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Google Shape;147;p3"/>
          <p:cNvSpPr txBox="1"/>
          <p:nvPr/>
        </p:nvSpPr>
        <p:spPr>
          <a:xfrm>
            <a:off x="883804" y="1825560"/>
            <a:ext cx="4817872" cy="4350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75" tIns="45675" rIns="45675" bIns="45675">
            <a:normAutofit fontScale="100000" lnSpcReduction="0"/>
          </a:bodyPr>
          <a:lstStyle>
            <a:lvl1pPr>
              <a:lnSpc>
                <a:spcPct val="90000"/>
              </a:lnSpc>
              <a:defRPr sz="2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API включает в себя поиск лиц в кадре и определение «похожести» по отношению к лицу, выбранному в предыдущем кадре.</a:t>
            </a:r>
          </a:p>
        </p:txBody>
      </p:sp>
      <p:sp>
        <p:nvSpPr>
          <p:cNvPr id="262" name="Google Shape;148;p3"/>
          <p:cNvSpPr txBox="1"/>
          <p:nvPr/>
        </p:nvSpPr>
        <p:spPr>
          <a:xfrm>
            <a:off x="883804" y="673560"/>
            <a:ext cx="10423791" cy="708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75" tIns="45675" rIns="45675" bIns="45675" anchor="ctr">
            <a:spAutoFit/>
          </a:bodyPr>
          <a:lstStyle>
            <a:lvl1pPr>
              <a:lnSpc>
                <a:spcPct val="90000"/>
              </a:lnSpc>
              <a:defRPr sz="4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Технологии поиска лиц в кадре, которые предоставляет API"/>
          <p:cNvSpPr txBox="1"/>
          <p:nvPr/>
        </p:nvSpPr>
        <p:spPr>
          <a:xfrm>
            <a:off x="406768" y="374766"/>
            <a:ext cx="11378464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4400"/>
            </a:lvl1pPr>
          </a:lstStyle>
          <a:p>
            <a:pPr/>
            <a:r>
              <a:t>Технологии поиска лиц в кадре, которые предоставляет API </a:t>
            </a:r>
          </a:p>
        </p:txBody>
      </p:sp>
      <p:pic>
        <p:nvPicPr>
          <p:cNvPr id="265" name="Google Shape;156;p4" descr="Google Shape;156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7661" y="2649100"/>
            <a:ext cx="1945699" cy="23964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yologo_2.png" descr="yologo_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63535" y="2526729"/>
            <a:ext cx="4973628" cy="26411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Технологии сравнения лиц, которые предоставляет API"/>
          <p:cNvSpPr txBox="1"/>
          <p:nvPr/>
        </p:nvSpPr>
        <p:spPr>
          <a:xfrm>
            <a:off x="406768" y="374766"/>
            <a:ext cx="11378464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4400"/>
            </a:lvl1pPr>
          </a:lstStyle>
          <a:p>
            <a:pPr/>
            <a:r>
              <a:t>Технологии сравнения лиц, которые предоставляет API </a:t>
            </a:r>
          </a:p>
        </p:txBody>
      </p:sp>
      <p:pic>
        <p:nvPicPr>
          <p:cNvPr id="269" name="histogram.png" descr="histo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635" y="2171262"/>
            <a:ext cx="3353967" cy="2515476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Гистограммы цвета"/>
          <p:cNvSpPr txBox="1"/>
          <p:nvPr/>
        </p:nvSpPr>
        <p:spPr>
          <a:xfrm>
            <a:off x="390661" y="4752101"/>
            <a:ext cx="2124237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/>
            <a:r>
              <a:t>Гистограммы цвета</a:t>
            </a:r>
          </a:p>
        </p:txBody>
      </p:sp>
      <p:sp>
        <p:nvSpPr>
          <p:cNvPr id="271" name="Расстояние между лицами"/>
          <p:cNvSpPr txBox="1"/>
          <p:nvPr/>
        </p:nvSpPr>
        <p:spPr>
          <a:xfrm>
            <a:off x="4073304" y="4752101"/>
            <a:ext cx="292299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/>
            <a:r>
              <a:t>Расстояние между лицами</a:t>
            </a:r>
          </a:p>
        </p:txBody>
      </p:sp>
      <p:pic>
        <p:nvPicPr>
          <p:cNvPr id="272" name="Снимок экрана 2021-10-10 в 09.37.35.png" descr="Снимок экрана 2021-10-10 в 09.37.3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47303" y="3041649"/>
            <a:ext cx="3175001" cy="77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1*eJ36Jpf-DE9q5nKk67xT0Q.jpeg" descr="1*eJ36Jpf-DE9q5nKk67xT0Q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81004" y="2291228"/>
            <a:ext cx="4419612" cy="2275544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Нейронные сети"/>
          <p:cNvSpPr txBox="1"/>
          <p:nvPr/>
        </p:nvSpPr>
        <p:spPr>
          <a:xfrm>
            <a:off x="8129311" y="4752101"/>
            <a:ext cx="292299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800"/>
            </a:lvl1pPr>
          </a:lstStyle>
          <a:p>
            <a:pPr/>
            <a:r>
              <a:t>Нейронные сети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153;p4"/>
          <p:cNvSpPr txBox="1"/>
          <p:nvPr/>
        </p:nvSpPr>
        <p:spPr>
          <a:xfrm>
            <a:off x="45723" y="450725"/>
            <a:ext cx="12100553" cy="135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75" tIns="45675" rIns="45675" bIns="45675" anchor="ctr">
            <a:normAutofit fontScale="100000" lnSpcReduction="0"/>
          </a:bodyPr>
          <a:lstStyle>
            <a:lvl1pPr algn="ctr">
              <a:lnSpc>
                <a:spcPct val="90000"/>
              </a:lnSpc>
              <a:defRPr sz="4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Я использовал модули</a:t>
            </a:r>
          </a:p>
        </p:txBody>
      </p:sp>
      <p:pic>
        <p:nvPicPr>
          <p:cNvPr id="277" name="Google Shape;154;p4" descr="Google Shape;154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1499" y="4835175"/>
            <a:ext cx="6390988" cy="23964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Google Shape;155;p4" descr="Google Shape;155;p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75581" y="2020859"/>
            <a:ext cx="3195362" cy="3195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Google Shape;156;p4" descr="Google Shape;156;p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64122" y="4234481"/>
            <a:ext cx="1945698" cy="23964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Google Shape;157;p4" descr="Google Shape;157;p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78223" y="2602887"/>
            <a:ext cx="4954202" cy="1436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Google Shape;158;p4" descr="Google Shape;158;p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876568" y="3859619"/>
            <a:ext cx="7087547" cy="1356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163;p5"/>
          <p:cNvSpPr txBox="1"/>
          <p:nvPr/>
        </p:nvSpPr>
        <p:spPr>
          <a:xfrm>
            <a:off x="883805" y="673528"/>
            <a:ext cx="10423850" cy="708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75" tIns="45675" rIns="45675" bIns="45675" anchor="ctr">
            <a:spAutoFit/>
          </a:bodyPr>
          <a:lstStyle>
            <a:lvl1pPr algn="ctr">
              <a:lnSpc>
                <a:spcPct val="90000"/>
              </a:lnSpc>
              <a:defRPr sz="4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Варианты использования</a:t>
            </a:r>
          </a:p>
        </p:txBody>
      </p:sp>
      <p:sp>
        <p:nvSpPr>
          <p:cNvPr id="284" name="Google Shape;164;p5"/>
          <p:cNvSpPr txBox="1"/>
          <p:nvPr/>
        </p:nvSpPr>
        <p:spPr>
          <a:xfrm>
            <a:off x="1046849" y="2025299"/>
            <a:ext cx="10098300" cy="1953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75" tIns="45675" rIns="45675" bIns="45675">
            <a:spAutoFit/>
          </a:bodyPr>
          <a:lstStyle/>
          <a:p>
            <a:pPr marL="457200" indent="-406400">
              <a:lnSpc>
                <a:spcPct val="90000"/>
              </a:lnSpc>
              <a:buClr>
                <a:srgbClr val="000000"/>
              </a:buClr>
              <a:buSzPts val="2800"/>
              <a:buFont typeface="Arial"/>
              <a:buChar char="●"/>
              <a:defRPr sz="2800">
                <a:latin typeface="+mj-lt"/>
                <a:ea typeface="+mj-ea"/>
                <a:cs typeface="+mj-cs"/>
                <a:sym typeface="Arial"/>
              </a:defRPr>
            </a:pPr>
            <a:r>
              <a:t>online-встречи</a:t>
            </a:r>
          </a:p>
          <a:p>
            <a:pPr marL="457200" indent="-406400">
              <a:lnSpc>
                <a:spcPct val="90000"/>
              </a:lnSpc>
              <a:buClr>
                <a:srgbClr val="000000"/>
              </a:buClr>
              <a:buSzPts val="2800"/>
              <a:buFont typeface="Arial"/>
              <a:buChar char="●"/>
              <a:defRPr sz="2800">
                <a:latin typeface="+mj-lt"/>
                <a:ea typeface="+mj-ea"/>
                <a:cs typeface="+mj-cs"/>
                <a:sym typeface="Arial"/>
              </a:defRPr>
            </a:pPr>
            <a:r>
              <a:t>блогеры</a:t>
            </a:r>
          </a:p>
          <a:p>
            <a:pPr marL="457200" indent="-406400">
              <a:lnSpc>
                <a:spcPct val="90000"/>
              </a:lnSpc>
              <a:buClr>
                <a:srgbClr val="000000"/>
              </a:buClr>
              <a:buSzPts val="2800"/>
              <a:buFont typeface="Arial"/>
              <a:buChar char="●"/>
              <a:defRPr sz="2800">
                <a:latin typeface="+mj-lt"/>
                <a:ea typeface="+mj-ea"/>
                <a:cs typeface="+mj-cs"/>
                <a:sym typeface="Arial"/>
              </a:defRPr>
            </a:pPr>
            <a:r>
              <a:t>конференции</a:t>
            </a:r>
          </a:p>
          <a:p>
            <a:pPr marL="457200" indent="-406400">
              <a:lnSpc>
                <a:spcPct val="90000"/>
              </a:lnSpc>
              <a:buClr>
                <a:srgbClr val="000000"/>
              </a:buClr>
              <a:buSzPts val="2800"/>
              <a:buFont typeface="Arial"/>
              <a:buChar char="●"/>
              <a:defRPr sz="2800">
                <a:latin typeface="+mj-lt"/>
                <a:ea typeface="+mj-ea"/>
                <a:cs typeface="+mj-cs"/>
                <a:sym typeface="Arial"/>
              </a:defRPr>
            </a:pPr>
            <a:r>
              <a:t>презентации</a:t>
            </a:r>
          </a:p>
          <a:p>
            <a:pPr marL="457200" indent="-406400">
              <a:lnSpc>
                <a:spcPct val="90000"/>
              </a:lnSpc>
              <a:buClr>
                <a:srgbClr val="000000"/>
              </a:buClr>
              <a:buSzPts val="2800"/>
              <a:buFont typeface="Arial"/>
              <a:buChar char="●"/>
              <a:defRPr sz="2800">
                <a:latin typeface="+mj-lt"/>
                <a:ea typeface="+mj-ea"/>
                <a:cs typeface="+mj-cs"/>
                <a:sym typeface="Arial"/>
              </a:defRPr>
            </a:pPr>
            <a:r>
              <a:t>телевизионные шоу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169;p6"/>
          <p:cNvSpPr txBox="1"/>
          <p:nvPr/>
        </p:nvSpPr>
        <p:spPr>
          <a:xfrm>
            <a:off x="1323322" y="572247"/>
            <a:ext cx="5749204" cy="1535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8" tIns="91398" rIns="91398" bIns="91398">
            <a:spAutoFit/>
          </a:bodyPr>
          <a:lstStyle/>
          <a:p>
            <a:pPr>
              <a:defRPr sz="4600">
                <a:latin typeface="+mj-lt"/>
                <a:ea typeface="+mj-ea"/>
                <a:cs typeface="+mj-cs"/>
                <a:sym typeface="Arial"/>
              </a:defRPr>
            </a:pPr>
            <a:r>
              <a:t>Мои </a:t>
            </a:r>
          </a:p>
          <a:p>
            <a:pPr>
              <a:defRPr b="1" sz="4600">
                <a:solidFill>
                  <a:srgbClr val="434343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контакты</a:t>
            </a:r>
          </a:p>
        </p:txBody>
      </p:sp>
      <p:sp>
        <p:nvSpPr>
          <p:cNvPr id="287" name="Google Shape;170;p6"/>
          <p:cNvSpPr txBox="1"/>
          <p:nvPr/>
        </p:nvSpPr>
        <p:spPr>
          <a:xfrm>
            <a:off x="1323325" y="2195423"/>
            <a:ext cx="6678901" cy="478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8" tIns="91398" rIns="91398" bIns="91398">
            <a:spAutoFit/>
          </a:bodyPr>
          <a:lstStyle>
            <a:lvl1pPr>
              <a:defRPr b="1" sz="21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Номер телефона: +7(904) 4730-513</a:t>
            </a:r>
          </a:p>
        </p:txBody>
      </p:sp>
      <p:sp>
        <p:nvSpPr>
          <p:cNvPr id="288" name="Google Shape;171;p6"/>
          <p:cNvSpPr txBox="1"/>
          <p:nvPr/>
        </p:nvSpPr>
        <p:spPr>
          <a:xfrm>
            <a:off x="1323326" y="2856500"/>
            <a:ext cx="7306799" cy="478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8" tIns="91398" rIns="91398" bIns="91398">
            <a:spAutoFit/>
          </a:bodyPr>
          <a:lstStyle>
            <a:lvl1pPr>
              <a:defRPr b="1" sz="21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Почта: igor11se@icloud.com</a:t>
            </a:r>
          </a:p>
        </p:txBody>
      </p:sp>
      <p:sp>
        <p:nvSpPr>
          <p:cNvPr id="289" name="Google Shape;172;p6"/>
          <p:cNvSpPr txBox="1"/>
          <p:nvPr/>
        </p:nvSpPr>
        <p:spPr>
          <a:xfrm>
            <a:off x="1323325" y="3517574"/>
            <a:ext cx="7583700" cy="47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b="1" sz="21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ФИО: Дышлевский Игорь Максимович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