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3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3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2" cy="43509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2" cy="43509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3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3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2" cy="43509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2" cy="435096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2" cy="2075042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9"/>
            <a:ext cx="408851" cy="421302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4" y="5132325"/>
            <a:ext cx="2950502" cy="38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8"/>
            <a:ext cx="10515301" cy="13251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6" y="1856109"/>
            <a:ext cx="6508067" cy="3660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9"/>
            <a:ext cx="3660789" cy="3660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Я использовал модули</a:t>
            </a:r>
          </a:p>
        </p:txBody>
      </p:sp>
      <p:pic>
        <p:nvPicPr>
          <p:cNvPr id="265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499" y="4835175"/>
            <a:ext cx="6390988" cy="2396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8223" y="2602887"/>
            <a:ext cx="4954201" cy="1436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76569" y="3859619"/>
            <a:ext cx="7087546" cy="135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3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63;p5"/>
          <p:cNvSpPr txBox="1"/>
          <p:nvPr/>
        </p:nvSpPr>
        <p:spPr>
          <a:xfrm>
            <a:off x="883805" y="673529"/>
            <a:ext cx="10423850" cy="708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72" name="Google Shape;164;p5"/>
          <p:cNvSpPr txBox="1"/>
          <p:nvPr/>
        </p:nvSpPr>
        <p:spPr>
          <a:xfrm>
            <a:off x="1046849" y="2025299"/>
            <a:ext cx="10098300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/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69;p6"/>
          <p:cNvSpPr txBox="1"/>
          <p:nvPr/>
        </p:nvSpPr>
        <p:spPr>
          <a:xfrm>
            <a:off x="1323323" y="572248"/>
            <a:ext cx="5749202" cy="153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4600"/>
            </a:pPr>
            <a:r>
              <a:t>Мои </a:t>
            </a:r>
          </a:p>
          <a:p>
            <a:pPr>
              <a:defRPr b="1" sz="4600">
                <a:solidFill>
                  <a:srgbClr val="434343"/>
                </a:solidFill>
              </a:defRPr>
            </a:pPr>
            <a:r>
              <a:t>контакты</a:t>
            </a:r>
          </a:p>
        </p:txBody>
      </p:sp>
      <p:sp>
        <p:nvSpPr>
          <p:cNvPr id="275" name="Google Shape;170;p6"/>
          <p:cNvSpPr txBox="1"/>
          <p:nvPr/>
        </p:nvSpPr>
        <p:spPr>
          <a:xfrm>
            <a:off x="1323325" y="2195424"/>
            <a:ext cx="6678901" cy="47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100"/>
            </a:lvl1pPr>
          </a:lstStyle>
          <a:p>
            <a:pPr/>
            <a:r>
              <a:t>Номер телефона: +7(904) 4730-513</a:t>
            </a:r>
          </a:p>
        </p:txBody>
      </p:sp>
      <p:sp>
        <p:nvSpPr>
          <p:cNvPr id="276" name="Google Shape;171;p6"/>
          <p:cNvSpPr txBox="1"/>
          <p:nvPr/>
        </p:nvSpPr>
        <p:spPr>
          <a:xfrm>
            <a:off x="1323326" y="2856500"/>
            <a:ext cx="7306799" cy="47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b="1" sz="2100"/>
            </a:lvl1pPr>
          </a:lstStyle>
          <a:p>
            <a:pPr/>
            <a:r>
              <a:t>Почта: igor11se@icloud.com</a:t>
            </a:r>
          </a:p>
        </p:txBody>
      </p:sp>
      <p:sp>
        <p:nvSpPr>
          <p:cNvPr id="277" name="Google Shape;172;p6"/>
          <p:cNvSpPr txBox="1"/>
          <p:nvPr/>
        </p:nvSpPr>
        <p:spPr>
          <a:xfrm>
            <a:off x="1323325" y="3517574"/>
            <a:ext cx="7583701" cy="47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2100"/>
            </a:lvl1pPr>
          </a:lstStyle>
          <a:p>
            <a:pPr/>
            <a:r>
              <a:t>ФИО: Дышлевский Игорь Максимович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