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886F9-F95E-40CE-B502-D4C97B22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40A0D-FE60-4BE6-B95C-19DE0F11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17844-8CEC-42E4-8BE8-3AE8C43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6FD9F-E458-44D5-BE9D-C3575B35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C5154-8086-4BC8-8D07-0B4FD28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C0883-6F9A-417A-9D84-9DF8AC56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CB1C99-6217-4BCC-89F0-76A5049F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4D09E-C4CC-47C7-BDF7-094A1DF2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F303B-C6DD-4253-BB55-816B6522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6A8AE-DAB0-4680-8512-F770AFF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405BD-7253-4AD4-9182-172514B5B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A00EFD-874F-429A-968A-6389700C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C135C-A2BF-4D73-A984-BDE2B515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BE3D-9346-45D2-89C4-97304342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8F4C4-8E9A-4DB5-ADA5-1F183139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ED33-545D-41F8-B21E-0F75D82C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3EEC1-B056-4E4B-B100-84BDCCA7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96E86-55D7-4CD4-8F50-576FE88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3226D-4ECD-452D-B57F-2831EE41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91491-DBF9-4D0D-A48A-3D4869D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DD4A-EC24-4D38-BD73-E968E742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1EBC7-2B44-41BB-A0C7-1C9EF3AC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7ADB5-9C28-4DF3-A200-6F76ABD1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9FE9A-F785-466F-B50F-BF561BA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3BA40-2F80-43B2-94C8-9146F750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73E8-7089-48B7-9813-220CF492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933D7-CEFC-485F-A554-7DBDF1BBF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A24B7-B515-476A-B974-BBA899E1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F258A-0159-4F61-9EC5-97DBDDFB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E9483-6100-4924-A104-ACFAC19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1B373A-FCD0-4C9D-9DD3-0093AEF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5899-E39B-4D90-ABB2-FA94CCD3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22A82-81B3-403A-8B4F-29A28AE2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6574B2-E130-46A4-806B-3BA7AC30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D74570-E0DE-4403-B7D7-8B19A4DDF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6E2F82-2F1A-48C2-B70E-C05F3AF88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546CB8-654C-47F5-BE86-416CF61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67F7F-3667-4B06-AD5F-AEBD101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8F145C-9692-4780-B2B8-85BD6568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23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BDB44-54F7-4E2F-9424-95805816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502C2B-7ED3-4C27-80E7-B59822A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F7249C-ECC9-499A-A0C0-E77C1A08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521428-0B9B-43B6-B96F-5A34810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B0BFD6-4753-4D64-B475-5ADAE42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5BB7AB-4664-42A5-988D-A19D611C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EBF481-98A8-4E99-B018-E4448DE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06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4541-AA46-4C7B-A915-989A6A50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F0445-565E-45F2-AE25-0D45F630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0416AF-DB0B-4340-936C-D2FCF559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31C1E-BC68-4A6D-87B8-F1BF2447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8952BE-34A8-4525-8E43-CA07D50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888FA6-9A5E-4444-BAA4-D526A89D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71A97-2F2A-415F-941A-FEF20A5B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138280-4A77-4A63-8D86-D0179106D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313C43-9802-4E83-BD34-4710DBFF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B20F59-E6CF-425B-A594-ECF8293C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906EC-C101-4AA7-B8A7-15788B07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3FA62-5ADD-46C1-B34F-65674A9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196B1-50E3-4D1A-8EE5-0D9AC23F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67928E-4F82-4A59-80AC-865552AC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824B3-A623-4264-AA5C-F8EEB1D8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21C-F348-468B-9D5F-62BA1DFFC711}" type="datetimeFigureOut">
              <a:rPr lang="de-DE" smtClean="0"/>
              <a:t>11.01.2024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A0C82-EE65-45DD-987B-DDBA70F70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2322E-6F7E-4483-94BF-874D81B2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66FBAF-8ADD-4B12-838E-41AB0574FE77}"/>
              </a:ext>
            </a:extLst>
          </p:cNvPr>
          <p:cNvSpPr/>
          <p:nvPr/>
        </p:nvSpPr>
        <p:spPr>
          <a:xfrm>
            <a:off x="4317024" y="430043"/>
            <a:ext cx="3557952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Определить </a:t>
            </a:r>
            <a:r>
              <a:rPr lang="en-US" dirty="0"/>
              <a:t>IMG </a:t>
            </a:r>
            <a:r>
              <a:rPr lang="ru-RU" dirty="0"/>
              <a:t>или нет…</a:t>
            </a:r>
            <a:endParaRPr lang="de-D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02F318-380D-4BA5-A1FA-EC86E7FFB57E}"/>
              </a:ext>
            </a:extLst>
          </p:cNvPr>
          <p:cNvSpPr/>
          <p:nvPr/>
        </p:nvSpPr>
        <p:spPr>
          <a:xfrm>
            <a:off x="6325774" y="1522240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Выделить Объект «Дрон»</a:t>
            </a:r>
            <a:r>
              <a:rPr lang="en-US" dirty="0"/>
              <a:t> FPV</a:t>
            </a:r>
            <a:endParaRPr lang="de-DE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9BB8BB-BD1E-4FC6-8DF6-B3A0B5304BEE}"/>
              </a:ext>
            </a:extLst>
          </p:cNvPr>
          <p:cNvSpPr/>
          <p:nvPr/>
        </p:nvSpPr>
        <p:spPr>
          <a:xfrm>
            <a:off x="2304757" y="1522241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Выбрать Все «Фоны Неба »</a:t>
            </a:r>
            <a:r>
              <a:rPr lang="en-US" dirty="0"/>
              <a:t> - Sky</a:t>
            </a:r>
            <a:endParaRPr lang="de-D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921706-4C00-4796-BEFE-F066286255CF}"/>
              </a:ext>
            </a:extLst>
          </p:cNvPr>
          <p:cNvSpPr/>
          <p:nvPr/>
        </p:nvSpPr>
        <p:spPr>
          <a:xfrm>
            <a:off x="6325774" y="2576876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Исказить Объект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5E65AB-FEF3-4779-B7F8-C3B7F88AEF5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104751" y="2213901"/>
            <a:ext cx="0" cy="3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FED26A-17C8-4624-907B-795BC6AEB2F5}"/>
              </a:ext>
            </a:extLst>
          </p:cNvPr>
          <p:cNvSpPr/>
          <p:nvPr/>
        </p:nvSpPr>
        <p:spPr>
          <a:xfrm>
            <a:off x="6325774" y="5600162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Сохранить:</a:t>
            </a:r>
          </a:p>
          <a:p>
            <a:pPr algn="ctr"/>
            <a:r>
              <a:rPr lang="en-US" dirty="0"/>
              <a:t>X, Y _top / X, Y _bottom</a:t>
            </a:r>
            <a:r>
              <a:rPr lang="ru-RU" dirty="0"/>
              <a:t>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AC0F510-E925-4C41-A2B5-6891412052BD}"/>
              </a:ext>
            </a:extLst>
          </p:cNvPr>
          <p:cNvSpPr/>
          <p:nvPr/>
        </p:nvSpPr>
        <p:spPr>
          <a:xfrm>
            <a:off x="2285647" y="5607289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 картинку</a:t>
            </a:r>
            <a:endParaRPr lang="en-US" dirty="0"/>
          </a:p>
          <a:p>
            <a:pPr algn="ctr"/>
            <a:r>
              <a:rPr lang="en-US" dirty="0" err="1"/>
              <a:t>OverleyImage</a:t>
            </a:r>
            <a:r>
              <a:rPr lang="en-US" dirty="0"/>
              <a:t>(Sky, FPV)</a:t>
            </a:r>
            <a:endParaRPr lang="de-DE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ED02CE0-163F-4CFE-A540-E61D4E2B17E6}"/>
              </a:ext>
            </a:extLst>
          </p:cNvPr>
          <p:cNvSpPr/>
          <p:nvPr/>
        </p:nvSpPr>
        <p:spPr>
          <a:xfrm>
            <a:off x="3906715" y="2770643"/>
            <a:ext cx="21869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</a:t>
            </a:r>
            <a:r>
              <a:rPr lang="ru-RU" dirty="0"/>
              <a:t> (</a:t>
            </a:r>
            <a:r>
              <a:rPr lang="ru-RU" sz="1000" dirty="0"/>
              <a:t>поворот, перекос </a:t>
            </a:r>
            <a:r>
              <a:rPr lang="ru-RU" dirty="0"/>
              <a:t>)</a:t>
            </a:r>
            <a:endParaRPr lang="de-DE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73F64D7-5D42-4E70-97E1-859CF1957C08}"/>
              </a:ext>
            </a:extLst>
          </p:cNvPr>
          <p:cNvSpPr/>
          <p:nvPr/>
        </p:nvSpPr>
        <p:spPr>
          <a:xfrm>
            <a:off x="3906715" y="3781463"/>
            <a:ext cx="21869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(x, y)</a:t>
            </a:r>
            <a:endParaRPr lang="de-DE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A312D11-69EB-4989-8F20-C7BF9B36158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4751" y="3268537"/>
            <a:ext cx="0" cy="3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DC32059-177B-40BC-8670-D344ED6A4C50}"/>
              </a:ext>
            </a:extLst>
          </p:cNvPr>
          <p:cNvCxnSpPr>
            <a:cxnSpLocks/>
          </p:cNvCxnSpPr>
          <p:nvPr/>
        </p:nvCxnSpPr>
        <p:spPr>
          <a:xfrm>
            <a:off x="3553382" y="2266428"/>
            <a:ext cx="0" cy="227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4C049FE-C160-450E-9E73-276FE78CBC42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104751" y="4323173"/>
            <a:ext cx="0" cy="12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8E2844-1E60-4ADC-9706-A7C722A73D5C}"/>
              </a:ext>
            </a:extLst>
          </p:cNvPr>
          <p:cNvSpPr/>
          <p:nvPr/>
        </p:nvSpPr>
        <p:spPr>
          <a:xfrm>
            <a:off x="2285647" y="4539045"/>
            <a:ext cx="3557954" cy="69166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Наложить «</a:t>
            </a:r>
            <a:r>
              <a:rPr lang="en-US" dirty="0"/>
              <a:t>FPV</a:t>
            </a:r>
            <a:r>
              <a:rPr lang="ru-RU" dirty="0"/>
              <a:t>» на «</a:t>
            </a:r>
            <a:r>
              <a:rPr lang="en-US" dirty="0"/>
              <a:t>Sky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E6D2D4D0-63EF-4031-B6E7-2E43801A7ABA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6093655" y="3971963"/>
            <a:ext cx="232119" cy="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49C4A98-A220-48D6-A4B8-7E0B652B002F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4064624" y="5230706"/>
            <a:ext cx="0" cy="37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67D198-2D54-4C3C-BB3C-8DFA87D02286}"/>
              </a:ext>
            </a:extLst>
          </p:cNvPr>
          <p:cNvSpPr/>
          <p:nvPr/>
        </p:nvSpPr>
        <p:spPr>
          <a:xfrm>
            <a:off x="6325774" y="3631512"/>
            <a:ext cx="3557954" cy="69166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Выделить Контур объекта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3B5877A-AFB1-4601-AF53-A9E98B065C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083734" y="1121704"/>
            <a:ext cx="2012266" cy="4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6A8D7F07-3271-4193-AFAB-1990579D191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21704"/>
            <a:ext cx="2008751" cy="40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AC26347A-468B-4453-B6F8-F7D20B15DE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093655" y="2961143"/>
            <a:ext cx="23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16661D9-897F-4830-BFAE-9D59B6AA0A3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064624" y="3268537"/>
            <a:ext cx="4040127" cy="127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20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</cp:revision>
  <dcterms:created xsi:type="dcterms:W3CDTF">2024-01-10T20:11:19Z</dcterms:created>
  <dcterms:modified xsi:type="dcterms:W3CDTF">2024-01-11T17:21:22Z</dcterms:modified>
</cp:coreProperties>
</file>