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7A8D8E-243F-49ED-8656-4F3213132457}">
  <a:tblStyle styleId="{657A8D8E-243F-49ED-8656-4F3213132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39dd25b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39dd25b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39dd25b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a39dd25b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39dd25b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39dd25b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a39dd25b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a39dd25b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39dd25b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39dd25b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39dd25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39dd25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39dd25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39dd25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39dd25b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39dd25b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39dd25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39dd25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39dd25b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39dd25b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39dd25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39dd25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39dd25b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39dd25b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39dd25b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39dd25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yanrossi/pmc" TargetMode="External"/><Relationship Id="rId4" Type="http://schemas.openxmlformats.org/officeDocument/2006/relationships/hyperlink" Target="http://www.antlr.org" TargetMode="External"/><Relationship Id="rId5" Type="http://schemas.openxmlformats.org/officeDocument/2006/relationships/hyperlink" Target="https://github.com/YaccConstructor/YaccConstruc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yanrossi/pm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ntlr.or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accConstructor/YaccConstruc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65200" y="1469025"/>
            <a:ext cx="8113500" cy="18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AF7B51"/>
                </a:solidFill>
              </a:rPr>
              <a:t>“</a:t>
            </a:r>
            <a:r>
              <a:rPr lang="ru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If the Current Clique Algorithms are Optimal, so is Valiant’s Parser</a:t>
            </a:r>
            <a:r>
              <a:rPr lang="ru" sz="3000">
                <a:solidFill>
                  <a:srgbClr val="AF7B51"/>
                </a:solidFill>
              </a:rPr>
              <a:t>”</a:t>
            </a:r>
            <a:endParaRPr sz="3000"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AF7B51"/>
                </a:solidFill>
              </a:rPr>
              <a:t>Результаты</a:t>
            </a:r>
            <a:endParaRPr sz="3000">
              <a:solidFill>
                <a:srgbClr val="AF7B51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306500" y="3794143"/>
            <a:ext cx="5361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Костицын Михаил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371 группа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СПбГУ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7429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Апробация: n = 6, k = 3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8763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{657A8D8E-243F-49ED-8656-4F3213132457}</a:tableStyleId>
              </a:tblPr>
              <a:tblGrid>
                <a:gridCol w="1631950"/>
                <a:gridCol w="288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Инструмент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Время (в секундах)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ANTLR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108.194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YaccConstructor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(за разумное время не отработал)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PMC: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850" y="1349050"/>
            <a:ext cx="2865350" cy="2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7429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Апробация: n = 7, k = 5</a:t>
            </a:r>
            <a:endParaRPr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8763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{657A8D8E-243F-49ED-8656-4F3213132457}</a:tableStyleId>
              </a:tblPr>
              <a:tblGrid>
                <a:gridCol w="1631950"/>
                <a:gridCol w="288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Инструмент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Время (в секундах)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ANTLR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(за разумное время не отработал)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YaccConstructor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(за разумное время не отработал)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PMC: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00" y="1329475"/>
            <a:ext cx="2403350" cy="23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429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Апробация: n = 8, k = 7</a:t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8763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{657A8D8E-243F-49ED-8656-4F3213132457}</a:tableStyleId>
              </a:tblPr>
              <a:tblGrid>
                <a:gridCol w="1631950"/>
                <a:gridCol w="288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Инструмент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Время (в секундах)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ANTLR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(StackOverFlow)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YaccConstructor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(за разумное время не отработал)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PMC: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25" y="1476375"/>
            <a:ext cx="22955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Библиотека, ориентированная на решения k-Clique problem, справилась с исходной задачей значительно быстрее, чем парсеры с преобразованной задачей.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Последний эксперимент показал, что подход через сведение к парсингу имеет свой потолок, так как произошёл StackOverFlow у парсера, сгенерированного с помощью ANTLR.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Несмотря на возможные ускорения работы парсеров (GPU, параллельность) данное сведение практического смысла не имеет.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PMC библиотека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ANTLR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solidFill>
                  <a:schemeClr val="hlink"/>
                </a:solidFill>
                <a:hlinkClick r:id="rId5"/>
              </a:rPr>
              <a:t>YaccConstructor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Amir Abboud, Arturs Backurs, Virginia Vassilevska Williams. “If the Current Clique Algorithms are Optimal, so is Valiant’s Parser”, 2015.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k-Clique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447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Клика - полный подграф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k-Clique problem - NP-полная задача проверки наличия в графе клики из k вершин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19" y="325350"/>
            <a:ext cx="2903250" cy="2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ru" sz="2300"/>
              <a:t>Parallel Maximum Clique (PMC) Library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15675"/>
            <a:ext cx="7505700" cy="26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u="sng">
                <a:solidFill>
                  <a:schemeClr val="hlink"/>
                </a:solidFill>
                <a:hlinkClick r:id="rId3"/>
              </a:rPr>
              <a:t>PMC</a:t>
            </a:r>
            <a:r>
              <a:rPr lang="ru" sz="1400"/>
              <a:t> - библиотека, которая: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Ориентирована на решение k-Clique problem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Использует параллелизм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Использует эвристики для больших графов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Написана на C++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ANTLR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u="sng">
                <a:solidFill>
                  <a:schemeClr val="hlink"/>
                </a:solidFill>
                <a:hlinkClick r:id="rId3"/>
              </a:rPr>
              <a:t>ANTLR</a:t>
            </a:r>
            <a:r>
              <a:rPr lang="ru" sz="1400"/>
              <a:t> -- мощный генератор </a:t>
            </a:r>
            <a:r>
              <a:rPr lang="ru" sz="1400"/>
              <a:t>парсеров.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Из грамматики ANTLR генерирует парсер на заранее заданном языке.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Будет использован для решения задачи CFG recognition.</a:t>
            </a:r>
            <a:endParaRPr sz="14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900" y="845600"/>
            <a:ext cx="155644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YaccConstructor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u="sng">
                <a:solidFill>
                  <a:schemeClr val="hlink"/>
                </a:solidFill>
                <a:hlinkClick r:id="rId3"/>
              </a:rPr>
              <a:t>YaccConstructor</a:t>
            </a:r>
            <a:r>
              <a:rPr lang="ru" sz="1400"/>
              <a:t> -- платформа, созданная с целью исследований в области синтаксического анализа, а также инструментарий для экспериментов в этой области.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Будет использован для решения задачи CFG recognition.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44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∃ G - КС-грамматика, |G| = const, |w| = n, G = (V, E), |V| = 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CFG recognition problem w занимает T(n) ⇒ k-Clique problem для G займёт O(T(n</a:t>
            </a:r>
            <a:r>
              <a:rPr baseline="30000" lang="ru" sz="1400"/>
              <a:t>k/3+1</a:t>
            </a:r>
            <a:r>
              <a:rPr lang="ru" sz="1400"/>
              <a:t>)), k ≥ 3.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Алгоритм преобразования комбинаторный.</a:t>
            </a:r>
            <a:endParaRPr sz="1400"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помощью алгоритма, который описан в статье [</a:t>
            </a: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4</a:t>
            </a:r>
            <a:r>
              <a:rPr lang="ru"/>
              <a:t>], свести задачу нахождения k-клики в графе к задаче CFG recognition;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полученную задачу CFG recognition решить с помощью ANTLR и YaccConstructor;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исходную задачу нахождения k-клики решить с помощью PMC библиотеки;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сравнить время полученных решений.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Результаты: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реализован алгоритм генерации входного слова грамматики из графа;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написана грамматика преобразования для ANTLR;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написана грамматика преобразования для YaccConstructor в формате Yard;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выполнена</a:t>
            </a:r>
            <a:r>
              <a:rPr lang="ru"/>
              <a:t> задача CFG recognition для YaccConstructor с использованием параллельности, матричного перемножения и вычислений на GPU.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7429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Апробация: n = 5, k = 4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625" y="1634004"/>
            <a:ext cx="2784325" cy="193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1"/>
          <p:cNvGraphicFramePr/>
          <p:nvPr/>
        </p:nvGraphicFramePr>
        <p:xfrm>
          <a:off x="876300" y="189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{657A8D8E-243F-49ED-8656-4F3213132457}</a:tableStyleId>
              </a:tblPr>
              <a:tblGrid>
                <a:gridCol w="2247775"/>
                <a:gridCol w="2247775"/>
              </a:tblGrid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Инструмент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Время (в секундах)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ANTLR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YaccConstructor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778.814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PMC: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1"/>
          <p:cNvSpPr txBox="1"/>
          <p:nvPr/>
        </p:nvSpPr>
        <p:spPr>
          <a:xfrm>
            <a:off x="775675" y="4222900"/>
            <a:ext cx="5883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* Здесь и далее n - количество вершин в графе, k - размер искомой клики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