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4" r:id="rId9"/>
    <p:sldId id="260" r:id="rId10"/>
    <p:sldId id="263" r:id="rId11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A64FA0-E9EC-4E91-8C9C-79E49C460BF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CC446-2C7E-4213-930C-E1F3A4E5B38D}">
      <dgm:prSet phldrT="[Testo]"/>
      <dgm:spPr/>
      <dgm:t>
        <a:bodyPr/>
        <a:lstStyle/>
        <a:p>
          <a:r>
            <a:rPr lang="it-CH" dirty="0" smtClean="0"/>
            <a:t>Invio dati a </a:t>
          </a:r>
          <a:r>
            <a:rPr lang="it-CH" dirty="0" err="1" smtClean="0"/>
            <a:t>php</a:t>
          </a:r>
          <a:endParaRPr lang="it-CH" dirty="0" smtClean="0"/>
        </a:p>
      </dgm:t>
    </dgm:pt>
    <dgm:pt modelId="{FE03957F-97CA-43A5-A22A-B6DD423DE6A8}" type="parTrans" cxnId="{B50C2C0D-19D6-4332-BB65-6506620AEFD8}">
      <dgm:prSet/>
      <dgm:spPr/>
      <dgm:t>
        <a:bodyPr/>
        <a:lstStyle/>
        <a:p>
          <a:endParaRPr lang="it-CH"/>
        </a:p>
      </dgm:t>
    </dgm:pt>
    <dgm:pt modelId="{A2FB8547-AE1B-4A72-B671-FA607131E0F0}" type="sibTrans" cxnId="{B50C2C0D-19D6-4332-BB65-6506620AEFD8}">
      <dgm:prSet/>
      <dgm:spPr/>
      <dgm:t>
        <a:bodyPr/>
        <a:lstStyle/>
        <a:p>
          <a:endParaRPr lang="it-CH"/>
        </a:p>
      </dgm:t>
    </dgm:pt>
    <dgm:pt modelId="{4E10F4A3-3B52-4EC5-A81C-79013F87DD7D}">
      <dgm:prSet phldrT="[Testo]"/>
      <dgm:spPr/>
      <dgm:t>
        <a:bodyPr/>
        <a:lstStyle/>
        <a:p>
          <a:r>
            <a:rPr lang="it-CH" dirty="0" smtClean="0"/>
            <a:t>Elaborazione dei dati su </a:t>
          </a:r>
          <a:r>
            <a:rPr lang="it-CH" dirty="0" err="1" smtClean="0"/>
            <a:t>php</a:t>
          </a:r>
          <a:endParaRPr lang="it-CH" dirty="0"/>
        </a:p>
      </dgm:t>
    </dgm:pt>
    <dgm:pt modelId="{F0A672D0-466D-4607-BAE3-2C7D50348FB1}" type="parTrans" cxnId="{8FAC1D9C-50C0-4FB9-B119-8FFE165C97E5}">
      <dgm:prSet/>
      <dgm:spPr/>
      <dgm:t>
        <a:bodyPr/>
        <a:lstStyle/>
        <a:p>
          <a:endParaRPr lang="it-CH"/>
        </a:p>
      </dgm:t>
    </dgm:pt>
    <dgm:pt modelId="{33E65257-AD7E-4208-8DDE-A195202EF882}" type="sibTrans" cxnId="{8FAC1D9C-50C0-4FB9-B119-8FFE165C97E5}">
      <dgm:prSet/>
      <dgm:spPr/>
      <dgm:t>
        <a:bodyPr/>
        <a:lstStyle/>
        <a:p>
          <a:endParaRPr lang="it-CH"/>
        </a:p>
      </dgm:t>
    </dgm:pt>
    <dgm:pt modelId="{24E2F6BA-574A-4EEA-98A4-3EA0C69C580F}">
      <dgm:prSet phldrT="[Testo]"/>
      <dgm:spPr/>
      <dgm:t>
        <a:bodyPr/>
        <a:lstStyle/>
        <a:p>
          <a:r>
            <a:rPr lang="it-CH" dirty="0" smtClean="0"/>
            <a:t>Scrittura su </a:t>
          </a:r>
          <a:r>
            <a:rPr lang="it-CH" dirty="0" err="1" smtClean="0"/>
            <a:t>csv</a:t>
          </a:r>
          <a:r>
            <a:rPr lang="it-CH" dirty="0" smtClean="0"/>
            <a:t> da </a:t>
          </a:r>
          <a:r>
            <a:rPr lang="it-CH" dirty="0" err="1" smtClean="0"/>
            <a:t>php</a:t>
          </a:r>
          <a:endParaRPr lang="it-CH" dirty="0"/>
        </a:p>
      </dgm:t>
    </dgm:pt>
    <dgm:pt modelId="{D23780E4-A6EB-48A8-9A88-0C67CF858CC8}" type="sibTrans" cxnId="{93BFC9A9-A1CB-4A19-A761-79C128CF84E1}">
      <dgm:prSet/>
      <dgm:spPr/>
      <dgm:t>
        <a:bodyPr/>
        <a:lstStyle/>
        <a:p>
          <a:endParaRPr lang="it-CH"/>
        </a:p>
      </dgm:t>
    </dgm:pt>
    <dgm:pt modelId="{93B7BA55-CB2A-40AA-882A-309B57C00CC4}" type="parTrans" cxnId="{93BFC9A9-A1CB-4A19-A761-79C128CF84E1}">
      <dgm:prSet/>
      <dgm:spPr/>
      <dgm:t>
        <a:bodyPr/>
        <a:lstStyle/>
        <a:p>
          <a:endParaRPr lang="it-CH"/>
        </a:p>
      </dgm:t>
    </dgm:pt>
    <dgm:pt modelId="{79A05937-439D-4737-BDAB-484A9D56F0C5}" type="pres">
      <dgm:prSet presAssocID="{4FA64FA0-E9EC-4E91-8C9C-79E49C460BF6}" presName="Name0" presStyleCnt="0">
        <dgm:presLayoutVars>
          <dgm:dir/>
          <dgm:resizeHandles val="exact"/>
        </dgm:presLayoutVars>
      </dgm:prSet>
      <dgm:spPr/>
    </dgm:pt>
    <dgm:pt modelId="{F7CBA9AD-FEFA-4D63-B990-DD4316FAE406}" type="pres">
      <dgm:prSet presAssocID="{129CC446-2C7E-4213-930C-E1F3A4E5B38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CH"/>
        </a:p>
      </dgm:t>
    </dgm:pt>
    <dgm:pt modelId="{DA383E8A-4757-4BBD-A75B-C5EAE8BDF45B}" type="pres">
      <dgm:prSet presAssocID="{A2FB8547-AE1B-4A72-B671-FA607131E0F0}" presName="sibTrans" presStyleLbl="sibTrans2D1" presStyleIdx="0" presStyleCnt="2"/>
      <dgm:spPr/>
    </dgm:pt>
    <dgm:pt modelId="{D63F412A-A8A7-470D-A404-270AF7AF5F5C}" type="pres">
      <dgm:prSet presAssocID="{A2FB8547-AE1B-4A72-B671-FA607131E0F0}" presName="connectorText" presStyleLbl="sibTrans2D1" presStyleIdx="0" presStyleCnt="2"/>
      <dgm:spPr/>
    </dgm:pt>
    <dgm:pt modelId="{49715DEE-8FA4-496B-B548-CD33914F8783}" type="pres">
      <dgm:prSet presAssocID="{4E10F4A3-3B52-4EC5-A81C-79013F87DD7D}" presName="node" presStyleLbl="node1" presStyleIdx="1" presStyleCnt="3">
        <dgm:presLayoutVars>
          <dgm:bulletEnabled val="1"/>
        </dgm:presLayoutVars>
      </dgm:prSet>
      <dgm:spPr/>
    </dgm:pt>
    <dgm:pt modelId="{8D8AB320-18AD-4ED3-B141-3A9A6DE50F83}" type="pres">
      <dgm:prSet presAssocID="{33E65257-AD7E-4208-8DDE-A195202EF882}" presName="sibTrans" presStyleLbl="sibTrans2D1" presStyleIdx="1" presStyleCnt="2"/>
      <dgm:spPr/>
    </dgm:pt>
    <dgm:pt modelId="{E8FF6176-56B0-4BEC-B1E1-5E800C83B278}" type="pres">
      <dgm:prSet presAssocID="{33E65257-AD7E-4208-8DDE-A195202EF882}" presName="connectorText" presStyleLbl="sibTrans2D1" presStyleIdx="1" presStyleCnt="2"/>
      <dgm:spPr/>
    </dgm:pt>
    <dgm:pt modelId="{379EF8AB-7C70-44A2-B6A4-75BFA04FF3A6}" type="pres">
      <dgm:prSet presAssocID="{24E2F6BA-574A-4EEA-98A4-3EA0C69C580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CH"/>
        </a:p>
      </dgm:t>
    </dgm:pt>
  </dgm:ptLst>
  <dgm:cxnLst>
    <dgm:cxn modelId="{F840FC54-9839-41D5-A39E-5135946C4276}" type="presOf" srcId="{24E2F6BA-574A-4EEA-98A4-3EA0C69C580F}" destId="{379EF8AB-7C70-44A2-B6A4-75BFA04FF3A6}" srcOrd="0" destOrd="0" presId="urn:microsoft.com/office/officeart/2005/8/layout/process1"/>
    <dgm:cxn modelId="{A92BD521-6ECB-4DB8-9DB3-F728B62B65A7}" type="presOf" srcId="{4FA64FA0-E9EC-4E91-8C9C-79E49C460BF6}" destId="{79A05937-439D-4737-BDAB-484A9D56F0C5}" srcOrd="0" destOrd="0" presId="urn:microsoft.com/office/officeart/2005/8/layout/process1"/>
    <dgm:cxn modelId="{97CCA536-F2B0-42BD-A715-9E13CC8A91A1}" type="presOf" srcId="{4E10F4A3-3B52-4EC5-A81C-79013F87DD7D}" destId="{49715DEE-8FA4-496B-B548-CD33914F8783}" srcOrd="0" destOrd="0" presId="urn:microsoft.com/office/officeart/2005/8/layout/process1"/>
    <dgm:cxn modelId="{B50C2C0D-19D6-4332-BB65-6506620AEFD8}" srcId="{4FA64FA0-E9EC-4E91-8C9C-79E49C460BF6}" destId="{129CC446-2C7E-4213-930C-E1F3A4E5B38D}" srcOrd="0" destOrd="0" parTransId="{FE03957F-97CA-43A5-A22A-B6DD423DE6A8}" sibTransId="{A2FB8547-AE1B-4A72-B671-FA607131E0F0}"/>
    <dgm:cxn modelId="{2B32CCCC-7411-4BB5-AA92-CCA5266B4DD6}" type="presOf" srcId="{33E65257-AD7E-4208-8DDE-A195202EF882}" destId="{E8FF6176-56B0-4BEC-B1E1-5E800C83B278}" srcOrd="1" destOrd="0" presId="urn:microsoft.com/office/officeart/2005/8/layout/process1"/>
    <dgm:cxn modelId="{93BFC9A9-A1CB-4A19-A761-79C128CF84E1}" srcId="{4FA64FA0-E9EC-4E91-8C9C-79E49C460BF6}" destId="{24E2F6BA-574A-4EEA-98A4-3EA0C69C580F}" srcOrd="2" destOrd="0" parTransId="{93B7BA55-CB2A-40AA-882A-309B57C00CC4}" sibTransId="{D23780E4-A6EB-48A8-9A88-0C67CF858CC8}"/>
    <dgm:cxn modelId="{043CF247-041A-4E66-AEB6-A2EA6260910F}" type="presOf" srcId="{33E65257-AD7E-4208-8DDE-A195202EF882}" destId="{8D8AB320-18AD-4ED3-B141-3A9A6DE50F83}" srcOrd="0" destOrd="0" presId="urn:microsoft.com/office/officeart/2005/8/layout/process1"/>
    <dgm:cxn modelId="{8FAC1D9C-50C0-4FB9-B119-8FFE165C97E5}" srcId="{4FA64FA0-E9EC-4E91-8C9C-79E49C460BF6}" destId="{4E10F4A3-3B52-4EC5-A81C-79013F87DD7D}" srcOrd="1" destOrd="0" parTransId="{F0A672D0-466D-4607-BAE3-2C7D50348FB1}" sibTransId="{33E65257-AD7E-4208-8DDE-A195202EF882}"/>
    <dgm:cxn modelId="{FAB55BF8-6A25-48A6-98AE-2279CA5A2DB4}" type="presOf" srcId="{A2FB8547-AE1B-4A72-B671-FA607131E0F0}" destId="{D63F412A-A8A7-470D-A404-270AF7AF5F5C}" srcOrd="1" destOrd="0" presId="urn:microsoft.com/office/officeart/2005/8/layout/process1"/>
    <dgm:cxn modelId="{C4BE5CF9-8531-4643-A2D1-2BB9EC8433AF}" type="presOf" srcId="{129CC446-2C7E-4213-930C-E1F3A4E5B38D}" destId="{F7CBA9AD-FEFA-4D63-B990-DD4316FAE406}" srcOrd="0" destOrd="0" presId="urn:microsoft.com/office/officeart/2005/8/layout/process1"/>
    <dgm:cxn modelId="{1579DA02-D555-4F50-80E0-F912460FD477}" type="presOf" srcId="{A2FB8547-AE1B-4A72-B671-FA607131E0F0}" destId="{DA383E8A-4757-4BBD-A75B-C5EAE8BDF45B}" srcOrd="0" destOrd="0" presId="urn:microsoft.com/office/officeart/2005/8/layout/process1"/>
    <dgm:cxn modelId="{691F7989-0EE8-4592-85D7-D01F606DAEC9}" type="presParOf" srcId="{79A05937-439D-4737-BDAB-484A9D56F0C5}" destId="{F7CBA9AD-FEFA-4D63-B990-DD4316FAE406}" srcOrd="0" destOrd="0" presId="urn:microsoft.com/office/officeart/2005/8/layout/process1"/>
    <dgm:cxn modelId="{B4C2F3A2-051F-4039-A3B2-0939598A7D48}" type="presParOf" srcId="{79A05937-439D-4737-BDAB-484A9D56F0C5}" destId="{DA383E8A-4757-4BBD-A75B-C5EAE8BDF45B}" srcOrd="1" destOrd="0" presId="urn:microsoft.com/office/officeart/2005/8/layout/process1"/>
    <dgm:cxn modelId="{8DAB2403-5B8F-492F-8681-5167395FC828}" type="presParOf" srcId="{DA383E8A-4757-4BBD-A75B-C5EAE8BDF45B}" destId="{D63F412A-A8A7-470D-A404-270AF7AF5F5C}" srcOrd="0" destOrd="0" presId="urn:microsoft.com/office/officeart/2005/8/layout/process1"/>
    <dgm:cxn modelId="{9761AA1B-F286-48B2-9675-44B7EF9749EC}" type="presParOf" srcId="{79A05937-439D-4737-BDAB-484A9D56F0C5}" destId="{49715DEE-8FA4-496B-B548-CD33914F8783}" srcOrd="2" destOrd="0" presId="urn:microsoft.com/office/officeart/2005/8/layout/process1"/>
    <dgm:cxn modelId="{93FE5969-9850-46CD-927F-BF18D8200590}" type="presParOf" srcId="{79A05937-439D-4737-BDAB-484A9D56F0C5}" destId="{8D8AB320-18AD-4ED3-B141-3A9A6DE50F83}" srcOrd="3" destOrd="0" presId="urn:microsoft.com/office/officeart/2005/8/layout/process1"/>
    <dgm:cxn modelId="{84303663-B7F0-49A6-9B93-27DD6EA05131}" type="presParOf" srcId="{8D8AB320-18AD-4ED3-B141-3A9A6DE50F83}" destId="{E8FF6176-56B0-4BEC-B1E1-5E800C83B278}" srcOrd="0" destOrd="0" presId="urn:microsoft.com/office/officeart/2005/8/layout/process1"/>
    <dgm:cxn modelId="{3D6C2244-C412-4534-BE22-D0CD7E603F7B}" type="presParOf" srcId="{79A05937-439D-4737-BDAB-484A9D56F0C5}" destId="{379EF8AB-7C70-44A2-B6A4-75BFA04FF3A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BA9AD-FEFA-4D63-B990-DD4316FAE406}">
      <dsp:nvSpPr>
        <dsp:cNvPr id="0" name=""/>
        <dsp:cNvSpPr/>
      </dsp:nvSpPr>
      <dsp:spPr>
        <a:xfrm>
          <a:off x="8840" y="1218649"/>
          <a:ext cx="2642377" cy="15854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CH" sz="3000" kern="1200" dirty="0" smtClean="0"/>
            <a:t>Invio dati a </a:t>
          </a:r>
          <a:r>
            <a:rPr lang="it-CH" sz="3000" kern="1200" dirty="0" err="1" smtClean="0"/>
            <a:t>php</a:t>
          </a:r>
          <a:endParaRPr lang="it-CH" sz="3000" kern="1200" dirty="0" smtClean="0"/>
        </a:p>
      </dsp:txBody>
      <dsp:txXfrm>
        <a:off x="55276" y="1265085"/>
        <a:ext cx="2549505" cy="1492554"/>
      </dsp:txXfrm>
    </dsp:sp>
    <dsp:sp modelId="{DA383E8A-4757-4BBD-A75B-C5EAE8BDF45B}">
      <dsp:nvSpPr>
        <dsp:cNvPr id="0" name=""/>
        <dsp:cNvSpPr/>
      </dsp:nvSpPr>
      <dsp:spPr>
        <a:xfrm>
          <a:off x="2915456" y="1683707"/>
          <a:ext cx="560184" cy="6553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CH" sz="2400" kern="1200"/>
        </a:p>
      </dsp:txBody>
      <dsp:txXfrm>
        <a:off x="2915456" y="1814769"/>
        <a:ext cx="392129" cy="393185"/>
      </dsp:txXfrm>
    </dsp:sp>
    <dsp:sp modelId="{49715DEE-8FA4-496B-B548-CD33914F8783}">
      <dsp:nvSpPr>
        <dsp:cNvPr id="0" name=""/>
        <dsp:cNvSpPr/>
      </dsp:nvSpPr>
      <dsp:spPr>
        <a:xfrm>
          <a:off x="3708169" y="1218649"/>
          <a:ext cx="2642377" cy="15854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CH" sz="3000" kern="1200" dirty="0" smtClean="0"/>
            <a:t>Elaborazione dei dati su </a:t>
          </a:r>
          <a:r>
            <a:rPr lang="it-CH" sz="3000" kern="1200" dirty="0" err="1" smtClean="0"/>
            <a:t>php</a:t>
          </a:r>
          <a:endParaRPr lang="it-CH" sz="3000" kern="1200" dirty="0"/>
        </a:p>
      </dsp:txBody>
      <dsp:txXfrm>
        <a:off x="3754605" y="1265085"/>
        <a:ext cx="2549505" cy="1492554"/>
      </dsp:txXfrm>
    </dsp:sp>
    <dsp:sp modelId="{8D8AB320-18AD-4ED3-B141-3A9A6DE50F83}">
      <dsp:nvSpPr>
        <dsp:cNvPr id="0" name=""/>
        <dsp:cNvSpPr/>
      </dsp:nvSpPr>
      <dsp:spPr>
        <a:xfrm>
          <a:off x="6614785" y="1683707"/>
          <a:ext cx="560184" cy="6553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CH" sz="2400" kern="1200"/>
        </a:p>
      </dsp:txBody>
      <dsp:txXfrm>
        <a:off x="6614785" y="1814769"/>
        <a:ext cx="392129" cy="393185"/>
      </dsp:txXfrm>
    </dsp:sp>
    <dsp:sp modelId="{379EF8AB-7C70-44A2-B6A4-75BFA04FF3A6}">
      <dsp:nvSpPr>
        <dsp:cNvPr id="0" name=""/>
        <dsp:cNvSpPr/>
      </dsp:nvSpPr>
      <dsp:spPr>
        <a:xfrm>
          <a:off x="7407498" y="1218649"/>
          <a:ext cx="2642377" cy="15854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CH" sz="3000" kern="1200" dirty="0" smtClean="0"/>
            <a:t>Scrittura su </a:t>
          </a:r>
          <a:r>
            <a:rPr lang="it-CH" sz="3000" kern="1200" dirty="0" err="1" smtClean="0"/>
            <a:t>csv</a:t>
          </a:r>
          <a:r>
            <a:rPr lang="it-CH" sz="3000" kern="1200" dirty="0" smtClean="0"/>
            <a:t> da </a:t>
          </a:r>
          <a:r>
            <a:rPr lang="it-CH" sz="3000" kern="1200" dirty="0" err="1" smtClean="0"/>
            <a:t>php</a:t>
          </a:r>
          <a:endParaRPr lang="it-CH" sz="3000" kern="1200" dirty="0"/>
        </a:p>
      </dsp:txBody>
      <dsp:txXfrm>
        <a:off x="7453934" y="1265085"/>
        <a:ext cx="2549505" cy="1492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0ACC9-0F34-434F-A11F-8B142ECDC4E4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09A67-DD3A-46B0-9320-287AC8901D5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0302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09A67-DD3A-46B0-9320-287AC8901D53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596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CD7-5741-4AFA-8A1E-A610F90F8799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22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CD7-5741-4AFA-8A1E-A610F90F8799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4464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CD7-5741-4AFA-8A1E-A610F90F8799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8237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CD7-5741-4AFA-8A1E-A610F90F8799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7050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CD7-5741-4AFA-8A1E-A610F90F8799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43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CD7-5741-4AFA-8A1E-A610F90F8799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4920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CD7-5741-4AFA-8A1E-A610F90F8799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4367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CD7-5741-4AFA-8A1E-A610F90F8799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6878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CD7-5741-4AFA-8A1E-A610F90F8799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1997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B3BCD7-5741-4AFA-8A1E-A610F90F8799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5814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CD7-5741-4AFA-8A1E-A610F90F8799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8177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B3BCD7-5741-4AFA-8A1E-A610F90F8799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09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Presentazione proggetto1</a:t>
            </a:r>
            <a:endParaRPr lang="it-CH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97280" y="4492196"/>
            <a:ext cx="10058400" cy="1143000"/>
          </a:xfrm>
        </p:spPr>
        <p:txBody>
          <a:bodyPr/>
          <a:lstStyle/>
          <a:p>
            <a:r>
              <a:rPr lang="it-CH" dirty="0" smtClean="0"/>
              <a:t>Form di inserimento dati PER ESPOPROFESSIONI</a:t>
            </a:r>
          </a:p>
          <a:p>
            <a:r>
              <a:rPr lang="it-CH" dirty="0" smtClean="0"/>
              <a:t>DI IGOR FONTANINI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35701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Conclusioni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CH" sz="2400" dirty="0" smtClean="0"/>
              <a:t> Utile per capire come usare il tempo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400" dirty="0"/>
              <a:t> </a:t>
            </a:r>
            <a:r>
              <a:rPr lang="it-CH" sz="2400" dirty="0" smtClean="0"/>
              <a:t>Bozza per un vero progetto per un </a:t>
            </a:r>
            <a:r>
              <a:rPr lang="it-CH" sz="2400" dirty="0" err="1" smtClean="0"/>
              <a:t>form</a:t>
            </a:r>
            <a:endParaRPr lang="it-CH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CH" sz="2400" dirty="0" smtClean="0"/>
              <a:t> Da </a:t>
            </a:r>
            <a:r>
              <a:rPr lang="it-CH" sz="2400" dirty="0" err="1" smtClean="0"/>
              <a:t>migiorare</a:t>
            </a:r>
            <a:r>
              <a:rPr lang="it-CH" sz="2400" dirty="0" smtClean="0"/>
              <a:t> </a:t>
            </a:r>
          </a:p>
          <a:p>
            <a:pPr marL="0" indent="0">
              <a:buNone/>
            </a:pPr>
            <a:endParaRPr lang="it-CH" dirty="0" smtClean="0"/>
          </a:p>
          <a:p>
            <a:pPr>
              <a:buFont typeface="Arial" panose="020B0604020202020204" pitchFamily="34" charset="0"/>
              <a:buChar char="•"/>
            </a:pPr>
            <a:endParaRPr lang="it-CH" dirty="0" smtClean="0"/>
          </a:p>
          <a:p>
            <a:pPr>
              <a:buFont typeface="Arial" panose="020B0604020202020204" pitchFamily="34" charset="0"/>
              <a:buChar char="•"/>
            </a:pPr>
            <a:endParaRPr lang="it-CH" dirty="0" smtClean="0"/>
          </a:p>
        </p:txBody>
      </p:sp>
    </p:spTree>
    <p:extLst>
      <p:ext uri="{BB962C8B-B14F-4D97-AF65-F5344CB8AC3E}">
        <p14:creationId xmlns:p14="http://schemas.microsoft.com/office/powerpoint/2010/main" val="214217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Indice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it-CH" sz="3600" dirty="0" smtClean="0"/>
              <a:t>Introduzione</a:t>
            </a:r>
          </a:p>
          <a:p>
            <a:pPr lvl="1"/>
            <a:r>
              <a:rPr lang="it-CH" sz="3600" dirty="0" smtClean="0"/>
              <a:t>Progettazione</a:t>
            </a:r>
          </a:p>
          <a:p>
            <a:pPr lvl="1"/>
            <a:r>
              <a:rPr lang="it-CH" sz="3600" dirty="0" smtClean="0"/>
              <a:t>Implementazione</a:t>
            </a:r>
          </a:p>
          <a:p>
            <a:pPr lvl="1"/>
            <a:r>
              <a:rPr lang="it-CH" sz="3600" dirty="0" smtClean="0"/>
              <a:t>Risultato</a:t>
            </a:r>
          </a:p>
          <a:p>
            <a:pPr lvl="1"/>
            <a:r>
              <a:rPr lang="it-CH" sz="3600" dirty="0" smtClean="0"/>
              <a:t>Conclusioni</a:t>
            </a:r>
            <a:endParaRPr lang="it-CH" sz="3600" dirty="0"/>
          </a:p>
        </p:txBody>
      </p:sp>
    </p:spTree>
    <p:extLst>
      <p:ext uri="{BB962C8B-B14F-4D97-AF65-F5344CB8AC3E}">
        <p14:creationId xmlns:p14="http://schemas.microsoft.com/office/powerpoint/2010/main" val="326189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mtClean="0"/>
              <a:t>Introduzione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8387189" cy="4023360"/>
          </a:xfrm>
        </p:spPr>
        <p:txBody>
          <a:bodyPr/>
          <a:lstStyle/>
          <a:p>
            <a:pPr marL="0" indent="0">
              <a:buNone/>
            </a:pPr>
            <a:endParaRPr lang="it-CH" sz="2400" dirty="0" smtClean="0"/>
          </a:p>
          <a:p>
            <a:pPr marL="0" indent="0">
              <a:buNone/>
            </a:pPr>
            <a:r>
              <a:rPr lang="it-CH" sz="2400" b="1" dirty="0" smtClean="0"/>
              <a:t> </a:t>
            </a:r>
            <a:r>
              <a:rPr lang="it-CH" sz="2400" b="1" u="sng" dirty="0" smtClean="0"/>
              <a:t>Lo scopo</a:t>
            </a:r>
            <a:r>
              <a:rPr lang="it-CH" sz="2400" dirty="0"/>
              <a:t> è</a:t>
            </a:r>
            <a:r>
              <a:rPr lang="it-CH" sz="2400" dirty="0" smtClean="0"/>
              <a:t> creare un </a:t>
            </a:r>
            <a:r>
              <a:rPr lang="it-CH" sz="2400" dirty="0" err="1" smtClean="0"/>
              <a:t>form</a:t>
            </a:r>
            <a:r>
              <a:rPr lang="it-CH" sz="2400" dirty="0" smtClean="0"/>
              <a:t> d’inserimento dati per </a:t>
            </a:r>
            <a:r>
              <a:rPr lang="it-CH" sz="2400" dirty="0" err="1" smtClean="0"/>
              <a:t>espoprofessioni</a:t>
            </a:r>
            <a:r>
              <a:rPr lang="it-CH" sz="2400" dirty="0" smtClean="0"/>
              <a:t> </a:t>
            </a:r>
            <a:endParaRPr lang="it-CH" sz="2400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217" y="3777874"/>
            <a:ext cx="3455098" cy="834982"/>
          </a:xfrm>
        </p:spPr>
      </p:pic>
    </p:spTree>
    <p:extLst>
      <p:ext uri="{BB962C8B-B14F-4D97-AF65-F5344CB8AC3E}">
        <p14:creationId xmlns:p14="http://schemas.microsoft.com/office/powerpoint/2010/main" val="1177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Progettazione</a:t>
            </a:r>
            <a:endParaRPr lang="it-CH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9" y="3701984"/>
            <a:ext cx="1865447" cy="1865447"/>
          </a:xfrm>
        </p:spPr>
      </p:pic>
      <p:sp>
        <p:nvSpPr>
          <p:cNvPr id="6" name="Segnaposto contenuto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CH" sz="2400" dirty="0" smtClean="0"/>
              <a:t> Inserire tutti gli input richiesti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400" dirty="0"/>
              <a:t> </a:t>
            </a:r>
            <a:r>
              <a:rPr lang="it-CH" sz="2400" dirty="0" smtClean="0"/>
              <a:t>Controllarli con </a:t>
            </a:r>
            <a:r>
              <a:rPr lang="it-CH" sz="2400" dirty="0" err="1" smtClean="0"/>
              <a:t>javascript</a:t>
            </a:r>
            <a:endParaRPr lang="it-CH" sz="2400" dirty="0" smtClean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845" y="3701984"/>
            <a:ext cx="1762734" cy="1762734"/>
          </a:xfrm>
          <a:prstGeom prst="rect">
            <a:avLst/>
          </a:prstGeom>
        </p:spPr>
      </p:pic>
      <p:sp>
        <p:nvSpPr>
          <p:cNvPr id="9" name="Segnaposto contenuto 5"/>
          <p:cNvSpPr txBox="1">
            <a:spLocks/>
          </p:cNvSpPr>
          <p:nvPr/>
        </p:nvSpPr>
        <p:spPr>
          <a:xfrm>
            <a:off x="6966868" y="1845734"/>
            <a:ext cx="493776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CH" sz="2400" dirty="0" smtClean="0"/>
              <a:t> Invio dei dati su </a:t>
            </a:r>
            <a:r>
              <a:rPr lang="it-CH" sz="2400" dirty="0" err="1" smtClean="0"/>
              <a:t>php</a:t>
            </a:r>
            <a:endParaRPr lang="it-CH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CH" sz="2400" dirty="0" smtClean="0"/>
              <a:t> Scrittura dei dati su </a:t>
            </a:r>
            <a:r>
              <a:rPr lang="it-CH" sz="2400" dirty="0" err="1" smtClean="0"/>
              <a:t>csv</a:t>
            </a:r>
            <a:r>
              <a:rPr lang="it-CH" sz="2400" dirty="0" smtClean="0"/>
              <a:t> </a:t>
            </a:r>
            <a:endParaRPr lang="it-CH" sz="2400" dirty="0" smtClean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205" y="4099976"/>
            <a:ext cx="2611543" cy="1364742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637" y="3380329"/>
            <a:ext cx="2187102" cy="218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8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it-CH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3386" r="88333" b="77860"/>
          <a:stretch/>
        </p:blipFill>
        <p:spPr>
          <a:xfrm>
            <a:off x="1096963" y="2840477"/>
            <a:ext cx="4136518" cy="1745877"/>
          </a:xfrm>
          <a:prstGeom prst="rect">
            <a:avLst/>
          </a:prstGeom>
        </p:spPr>
      </p:pic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26480" y="1845735"/>
            <a:ext cx="4937760" cy="4023360"/>
          </a:xfrm>
        </p:spPr>
        <p:txBody>
          <a:bodyPr/>
          <a:lstStyle/>
          <a:p>
            <a:r>
              <a:rPr lang="it-CH" dirty="0" smtClean="0"/>
              <a:t>Controllo input text con e-mail</a:t>
            </a:r>
            <a:endParaRPr lang="it-CH" dirty="0"/>
          </a:p>
        </p:txBody>
      </p:sp>
      <p:sp>
        <p:nvSpPr>
          <p:cNvPr id="6" name="Segnaposto contenuto 3"/>
          <p:cNvSpPr txBox="1">
            <a:spLocks/>
          </p:cNvSpPr>
          <p:nvPr/>
        </p:nvSpPr>
        <p:spPr>
          <a:xfrm>
            <a:off x="1188720" y="1845735"/>
            <a:ext cx="493776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dirty="0" smtClean="0"/>
              <a:t>Controllo input text con testo e numeri</a:t>
            </a:r>
            <a:endParaRPr lang="it-CH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3"/>
          <a:srcRect l="23384" t="38149" r="61407" b="52050"/>
          <a:stretch/>
        </p:blipFill>
        <p:spPr>
          <a:xfrm>
            <a:off x="6005784" y="2840477"/>
            <a:ext cx="5179152" cy="1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4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 smtClean="0"/>
              <a:t>Implentazione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CH" dirty="0" smtClean="0"/>
              <a:t>Controllo data di nascita iscritto</a:t>
            </a:r>
            <a:endParaRPr lang="it-CH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32989" r="52364" b="32683"/>
          <a:stretch/>
        </p:blipFill>
        <p:spPr>
          <a:xfrm>
            <a:off x="6035039" y="2860328"/>
            <a:ext cx="4919644" cy="199417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/>
          <a:srcRect l="23937" t="13759" r="64733" b="77730"/>
          <a:stretch/>
        </p:blipFill>
        <p:spPr>
          <a:xfrm>
            <a:off x="1340470" y="3117151"/>
            <a:ext cx="3503904" cy="148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8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 smtClean="0"/>
              <a:t>Implmentazione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301560" y="2918299"/>
            <a:ext cx="3776278" cy="797668"/>
          </a:xfrm>
        </p:spPr>
        <p:txBody>
          <a:bodyPr>
            <a:normAutofit/>
          </a:bodyPr>
          <a:lstStyle/>
          <a:p>
            <a:r>
              <a:rPr lang="it-CH" sz="2400" dirty="0" smtClean="0"/>
              <a:t>Deve essere tutto completo per poter inviare i dati</a:t>
            </a:r>
            <a:endParaRPr lang="it-CH" sz="2400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48752" r="50788" b="4661"/>
          <a:stretch/>
        </p:blipFill>
        <p:spPr>
          <a:xfrm>
            <a:off x="5654034" y="2120630"/>
            <a:ext cx="5644825" cy="30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4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 smtClean="0"/>
              <a:t>Implentazione</a:t>
            </a:r>
            <a:endParaRPr lang="it-CH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CH" dirty="0"/>
          </a:p>
        </p:txBody>
      </p:sp>
      <p:graphicFrame>
        <p:nvGraphicFramePr>
          <p:cNvPr id="8" name="Segnaposto contenuto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3278199"/>
              </p:ext>
            </p:extLst>
          </p:nvPr>
        </p:nvGraphicFramePr>
        <p:xfrm>
          <a:off x="1096962" y="1846263"/>
          <a:ext cx="1005871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502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it-CH" dirty="0" smtClean="0"/>
              <a:t>Risultato</a:t>
            </a:r>
            <a:endParaRPr lang="it-CH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9184" r="53075" b="13780"/>
          <a:stretch/>
        </p:blipFill>
        <p:spPr>
          <a:xfrm>
            <a:off x="1019458" y="1805454"/>
            <a:ext cx="4515580" cy="4169989"/>
          </a:xfrm>
          <a:prstGeom prst="rect">
            <a:avLst/>
          </a:prstGeom>
        </p:spPr>
      </p:pic>
      <p:pic>
        <p:nvPicPr>
          <p:cNvPr id="6" name="Segnaposto contenuto 5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-1" t="12673" r="48227" b="5011"/>
          <a:stretch/>
        </p:blipFill>
        <p:spPr>
          <a:xfrm>
            <a:off x="6930229" y="1887166"/>
            <a:ext cx="4225451" cy="37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</TotalTime>
  <Words>119</Words>
  <Application>Microsoft Office PowerPoint</Application>
  <PresentationFormat>Widescreen</PresentationFormat>
  <Paragraphs>35</Paragraphs>
  <Slides>10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Retrospettivo</vt:lpstr>
      <vt:lpstr>Presentazione proggetto1</vt:lpstr>
      <vt:lpstr>Indice</vt:lpstr>
      <vt:lpstr>Introduzione</vt:lpstr>
      <vt:lpstr>Progettazione</vt:lpstr>
      <vt:lpstr>Implementazione</vt:lpstr>
      <vt:lpstr>Implentazione</vt:lpstr>
      <vt:lpstr>Implmentazione</vt:lpstr>
      <vt:lpstr>Implentazione</vt:lpstr>
      <vt:lpstr>Risultato</vt:lpstr>
      <vt:lpstr>Conclusioni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proggetto1</dc:title>
  <dc:creator>Igor Fontanini</dc:creator>
  <cp:lastModifiedBy>Igor Fontanini</cp:lastModifiedBy>
  <cp:revision>12</cp:revision>
  <dcterms:created xsi:type="dcterms:W3CDTF">2017-10-27T12:40:40Z</dcterms:created>
  <dcterms:modified xsi:type="dcterms:W3CDTF">2017-10-27T14:25:25Z</dcterms:modified>
</cp:coreProperties>
</file>