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MD" dirty="0" smtClean="0"/>
              <a:t>Funcții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MD" dirty="0" smtClean="0"/>
              <a:t>Igor Grigoraș 11A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82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>
                <a:solidFill>
                  <a:srgbClr val="FF0000"/>
                </a:solidFill>
              </a:rPr>
              <a:t>Definiție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MD" dirty="0" smtClean="0"/>
              <a:t>Funcțiile sunt subprograme care calculează și returnează o valoare.Există un set de funcții predefinite </a:t>
            </a:r>
            <a:r>
              <a:rPr lang="en-US" dirty="0" smtClean="0"/>
              <a:t>: </a:t>
            </a:r>
            <a:r>
              <a:rPr lang="en-US" i="1" dirty="0" err="1" smtClean="0">
                <a:solidFill>
                  <a:srgbClr val="C00000"/>
                </a:solidFill>
              </a:rPr>
              <a:t>sin,cos,eof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etc</a:t>
            </a:r>
            <a:r>
              <a:rPr lang="ro-MD" dirty="0" smtClean="0"/>
              <a:t>.Acest set este conținut în limbajul PASCAL.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82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Textul PASCAL al unei declarații de funcție are forma 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o-MD" dirty="0" smtClean="0">
                <a:solidFill>
                  <a:schemeClr val="bg1"/>
                </a:solidFill>
              </a:rPr>
              <a:t>Function </a:t>
            </a:r>
            <a:r>
              <a:rPr lang="ro-MD" i="1" dirty="0" smtClean="0"/>
              <a:t>f(x1,x2,...,xn) </a:t>
            </a:r>
            <a:r>
              <a:rPr lang="en-US" i="1" dirty="0" smtClean="0"/>
              <a:t>:</a:t>
            </a:r>
            <a:r>
              <a:rPr lang="ro-MD" i="1" dirty="0" smtClean="0"/>
              <a:t> tr </a:t>
            </a:r>
            <a:r>
              <a:rPr lang="en-US" i="1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ro-MD" i="1" dirty="0" smtClean="0"/>
              <a:t>D</a:t>
            </a:r>
            <a:r>
              <a:rPr lang="en-US" i="1" dirty="0" smtClean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bg1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f:= e;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End;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i="1" dirty="0" smtClean="0">
                <a:solidFill>
                  <a:schemeClr val="tx2"/>
                </a:solidFill>
              </a:rPr>
              <a:t>f</a:t>
            </a:r>
            <a:r>
              <a:rPr lang="en-US" dirty="0" smtClean="0">
                <a:solidFill>
                  <a:schemeClr val="tx2"/>
                </a:solidFill>
              </a:rPr>
              <a:t>-</a:t>
            </a:r>
            <a:r>
              <a:rPr lang="en-US" dirty="0" err="1" smtClean="0">
                <a:solidFill>
                  <a:schemeClr val="tx2"/>
                </a:solidFill>
              </a:rPr>
              <a:t>numele</a:t>
            </a:r>
            <a:r>
              <a:rPr lang="ro-MD" dirty="0" smtClean="0">
                <a:solidFill>
                  <a:schemeClr val="tx2"/>
                </a:solidFill>
              </a:rPr>
              <a:t> funcției.</a:t>
            </a:r>
          </a:p>
          <a:p>
            <a:pPr marL="0" indent="0">
              <a:buNone/>
            </a:pPr>
            <a:r>
              <a:rPr lang="ro-MD" i="1" dirty="0" smtClean="0">
                <a:solidFill>
                  <a:schemeClr val="tx2"/>
                </a:solidFill>
              </a:rPr>
              <a:t>(x1,x2,...,xn)-</a:t>
            </a:r>
            <a:r>
              <a:rPr lang="ro-MD" dirty="0" smtClean="0">
                <a:solidFill>
                  <a:schemeClr val="tx2"/>
                </a:solidFill>
              </a:rPr>
              <a:t>lista opțională de parametri formali.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o-MD" i="1" dirty="0" smtClean="0">
                <a:solidFill>
                  <a:schemeClr val="tx2"/>
                </a:solidFill>
              </a:rPr>
              <a:t>tr</a:t>
            </a:r>
            <a:r>
              <a:rPr lang="ro-MD" dirty="0" smtClean="0">
                <a:solidFill>
                  <a:schemeClr val="tx2"/>
                </a:solidFill>
              </a:rPr>
              <a:t>-tipul rezultatului.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0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MD" dirty="0" smtClean="0"/>
              <a:t>Exemple </a:t>
            </a:r>
            <a:r>
              <a:rPr lang="en-US" dirty="0" smtClean="0"/>
              <a:t>:</a:t>
            </a:r>
            <a:r>
              <a:rPr lang="ro-MD" dirty="0" smtClean="0"/>
              <a:t/>
            </a:r>
            <a:br>
              <a:rPr lang="ro-MD" dirty="0" smtClean="0"/>
            </a:br>
            <a:r>
              <a:rPr lang="en-US" dirty="0" smtClean="0"/>
              <a:t>1.</a:t>
            </a:r>
            <a:r>
              <a:rPr lang="ro-MD" dirty="0" smtClean="0"/>
              <a:t>Funcție care returnează produsul cifrelor unui număr natural.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T</a:t>
            </a:r>
            <a:r>
              <a:rPr lang="en-US" dirty="0" smtClean="0"/>
              <a:t>ype</a:t>
            </a:r>
            <a:r>
              <a:rPr lang="en-US" dirty="0"/>
              <a:t> natural=0..MaxInt</a:t>
            </a:r>
            <a:r>
              <a:rPr lang="en-US" dirty="0" smtClean="0"/>
              <a:t>;</a:t>
            </a:r>
            <a:endParaRPr lang="ro-MD" dirty="0" smtClean="0"/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/>
              <a:t>pro(</a:t>
            </a:r>
            <a:r>
              <a:rPr lang="en-US" dirty="0" err="1"/>
              <a:t>N:natural</a:t>
            </a:r>
            <a:r>
              <a:rPr lang="en-US" dirty="0"/>
              <a:t>):</a:t>
            </a:r>
            <a:r>
              <a:rPr lang="en-US" dirty="0" smtClean="0"/>
              <a:t>natural;</a:t>
            </a:r>
            <a:endParaRPr lang="ro-MD" dirty="0" smtClean="0"/>
          </a:p>
          <a:p>
            <a:pPr marL="0" indent="0">
              <a:buNone/>
            </a:pPr>
            <a:r>
              <a:rPr lang="en-US" dirty="0" smtClean="0"/>
              <a:t>Begin</a:t>
            </a:r>
            <a:endParaRPr lang="ro-MD" dirty="0" smtClean="0"/>
          </a:p>
          <a:p>
            <a:pPr marL="0" indent="0">
              <a:buNone/>
            </a:pPr>
            <a:r>
              <a:rPr lang="en-US" dirty="0" smtClean="0"/>
              <a:t>P</a:t>
            </a:r>
            <a:r>
              <a:rPr lang="en-US" dirty="0"/>
              <a:t>:=1</a:t>
            </a:r>
            <a:r>
              <a:rPr lang="en-US" dirty="0" smtClean="0"/>
              <a:t>;</a:t>
            </a:r>
            <a:endParaRPr lang="ro-MD" dirty="0" smtClean="0"/>
          </a:p>
          <a:p>
            <a:pPr marL="0" indent="0">
              <a:buNone/>
            </a:pPr>
            <a:r>
              <a:rPr lang="en-US" dirty="0" smtClean="0"/>
              <a:t>Repeat;</a:t>
            </a:r>
            <a:endParaRPr lang="ro-MD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:=N Mod 10; P:=P*C; N:=N div </a:t>
            </a:r>
            <a:r>
              <a:rPr lang="en-US" dirty="0" smtClean="0"/>
              <a:t>10;</a:t>
            </a:r>
            <a:endParaRPr lang="ro-MD" dirty="0" smtClean="0"/>
          </a:p>
          <a:p>
            <a:pPr marL="0" indent="0">
              <a:buNone/>
            </a:pPr>
            <a:r>
              <a:rPr lang="en-US" dirty="0" smtClean="0"/>
              <a:t>Until </a:t>
            </a:r>
            <a:r>
              <a:rPr lang="en-US" dirty="0"/>
              <a:t>N=0; pro:=</a:t>
            </a:r>
            <a:r>
              <a:rPr lang="en-US" dirty="0" smtClean="0"/>
              <a:t>P;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end.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529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2.Funcție care returneză media aritmetică a 5 numere întregi 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Function media (x,y,z,k,m:integer):real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r>
              <a:rPr lang="es-ES" dirty="0" smtClean="0"/>
              <a:t>Begin</a:t>
            </a:r>
          </a:p>
          <a:p>
            <a:pPr marL="0" indent="0">
              <a:buNone/>
            </a:pPr>
            <a:r>
              <a:rPr lang="es-ES" dirty="0" smtClean="0"/>
              <a:t>Media </a:t>
            </a:r>
            <a:r>
              <a:rPr lang="es-ES" dirty="0"/>
              <a:t>:= (x+y+z+k+m)/</a:t>
            </a:r>
            <a:r>
              <a:rPr lang="es-ES" dirty="0" smtClean="0"/>
              <a:t>5</a:t>
            </a:r>
          </a:p>
          <a:p>
            <a:pPr marL="0" indent="0">
              <a:buNone/>
            </a:pPr>
            <a:r>
              <a:rPr lang="es-ES" dirty="0" smtClean="0"/>
              <a:t>End</a:t>
            </a:r>
            <a:r>
              <a:rPr lang="es-E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57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Bibliografie</a:t>
            </a:r>
            <a:r>
              <a:rPr lang="en-US" dirty="0" smtClean="0"/>
              <a:t> :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cribd.com</a:t>
            </a:r>
          </a:p>
          <a:p>
            <a:r>
              <a:rPr lang="en-US" dirty="0" smtClean="0"/>
              <a:t>Manual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30473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20</TotalTime>
  <Words>82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Funcții</vt:lpstr>
      <vt:lpstr>Definiție :</vt:lpstr>
      <vt:lpstr>Textul PASCAL al unei declarații de funcție are forma :</vt:lpstr>
      <vt:lpstr>Exemple : 1.Funcție care returnează produsul cifrelor unui număr natural.</vt:lpstr>
      <vt:lpstr>2.Funcție care returneză media aritmetică a 5 numere întregi :</vt:lpstr>
      <vt:lpstr>Bibliografie :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Funcții</dc:title>
  <dc:creator>User</dc:creator>
  <cp:lastModifiedBy>User</cp:lastModifiedBy>
  <cp:revision>3</cp:revision>
  <dcterms:created xsi:type="dcterms:W3CDTF">2018-11-10T23:09:42Z</dcterms:created>
  <dcterms:modified xsi:type="dcterms:W3CDTF">2018-12-04T18:57:09Z</dcterms:modified>
</cp:coreProperties>
</file>