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B2E718-48D2-5BB4-FC2E-35173C3B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1E3208F-9C77-A0AB-1DBC-900A5B56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7E6405F-D89D-D803-48BB-0A4B82D2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DBD57DB-2955-B75D-8193-80EAAF9D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F6BC5C-5D20-62DA-AF20-517F2967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2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C7AF9C-9145-18C5-86D8-CFA2F63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25A06A-36E4-8D36-C65E-9D7CF815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433740-DEC1-061E-9876-9A133898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BD7128D-0527-FED0-D3AD-578A190E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AB7654-3B48-7994-140A-9EA3AF92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6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9F84142-6E5A-1BDE-E333-C99BFB63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6B57E93-78AC-F6A5-2C59-BE7B2FF8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2A90ED4-87CF-57E7-FAEA-6A7077D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2AB600D-CCBB-AC98-B58A-A8249FA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157145D-5E53-8AC2-3A8F-CEE7A32F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C11CAE-F351-D8B7-10A6-4A95E792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EF17AC-5068-2EA1-F753-B8F3DADB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EA0E7D6-B747-0095-2745-7ECC719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92440B6-8E62-AD12-741C-AED1CD4F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B3C9789-A901-E695-7599-2D6A9E3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6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50E559-8FAE-A8C6-8608-30179BDD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442E98-7771-4D44-6D3D-9F6197D7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272C74-325D-815E-B45A-4392264D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B4D81D-6A06-750E-A383-9B59CD06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7C688C-1CBA-5BA8-CA3C-37AE73F9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3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C82F65-C60A-30CF-71D4-E8800AFB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EC162F-D6BA-4BF7-4B72-80143482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A70A7AD-A74D-75F7-FD99-AD2763AC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81519F1-6AA5-6D0D-D553-51843C29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C4ED792-7637-5B68-4130-798B9FAD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07091C-BDAD-DDC1-9827-F38CD1A9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BB6A4E-7BB3-2160-1D36-25E49606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7FEAC83-5A2B-F6B0-E48A-E7E287EF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4E0CD5F-6FDD-10B7-D705-995F7A02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824CDD4-F407-8A34-8F0D-A10DFF8B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4F6462C-F5C9-4177-AC7D-5C2CEB1BD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2016A44-24AA-08F6-417B-4D6B652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29E7E4B-B8D7-3A5A-45F5-EACE20FB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567A910-4E1A-467E-040D-9E11850D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B438ED-B30B-27ED-B2C0-FE52ADFE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944E45B-F0AF-FB9C-A431-2166888A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EF9F09-8C6E-D183-F52A-E2A042C1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11D6AB6-1F3E-466E-4915-9C23F6F0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1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EB42D90-9A97-5E37-0140-C4F9B64B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8B5CE06-9A0E-6EE6-0FA8-6781FE96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D36B88-F139-26D2-DE98-18D326D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757CE9-D2FF-98E8-B7AE-50A273A0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9B5D94-FB96-9FBE-4619-0461C2E8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DA494C-D42D-32A4-8293-8A54CDA5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6D5B42C-A7B3-CE72-112B-A23B4D40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F395DFC-1568-D5F6-4F9A-EBAF9915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F051B5-C962-3043-E014-CC53A771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F05114-01AF-4283-B463-CCDE86D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D3A6111-E644-B18E-CDAC-30ED39A6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F9B4059-977F-12B6-AB1A-3BA2326A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F9C2653-9D2B-BFD0-895A-E768A684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FF80119-07B7-95DD-D29D-EDAB9D88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567EC92-92D2-FDD6-AE99-DD803359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5761A4-39C9-7220-C041-8AF4D742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B56FFE8-419D-BAA6-0BFF-56C8BD9F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13BDA92-C6FB-2BFA-AD65-41E98C25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17CA-55D4-4E26-B96F-668B5408A85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7DAD0D-2D07-20A1-FBC0-082B5C2D8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3EC089E-2183-1ADF-B768-A1BBF7CCE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7173-0E3B-4383-9858-D540B70CC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D0240E4-E2A1-F4EB-093F-C3FD8081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667"/>
            <a:ext cx="12192000" cy="73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78FB36-A83E-F12C-E738-A0187CF4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693"/>
            <a:ext cx="9144000" cy="2387600"/>
          </a:xfrm>
        </p:spPr>
        <p:txBody>
          <a:bodyPr/>
          <a:lstStyle/>
          <a:p>
            <a:r>
              <a:rPr lang="ru-RU" b="1" dirty="0"/>
              <a:t>Метрологическая служба предприятия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1093" y="6150114"/>
            <a:ext cx="285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Гунов И.С.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БСБО-03-20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6663246-E86F-AE5E-DF33-95EE0020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667"/>
            <a:ext cx="12192000" cy="73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D1E054-2F14-8A7B-E3AC-401AFD3B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672" y="1556362"/>
            <a:ext cx="5520655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2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0AED03-0DE7-7408-B7B0-40DB994C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46864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B461F1F-C4A0-30F4-659C-BE30F9CA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130"/>
            <a:ext cx="4180614" cy="46871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ACD4E05-5FC6-2197-B02A-37220244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17" y="600447"/>
            <a:ext cx="2905125" cy="11131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EE2677B-3DA7-5826-5759-0920BCDEB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17" y="1705213"/>
            <a:ext cx="2247900" cy="1231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CF10BC1-E954-C00E-9E76-F005CC2F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117" y="2936478"/>
            <a:ext cx="2635885" cy="1171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756A3D8-0274-27BE-92BC-5C86DE1AF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117" y="4031507"/>
            <a:ext cx="3876675" cy="11868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E6EA03B-5800-643F-49B9-13E4DD793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117" y="5215059"/>
            <a:ext cx="4886325" cy="13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FCCBB-127B-D828-8AD4-594959BF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2" y="170261"/>
            <a:ext cx="2813763" cy="66570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многотабличный запрос с CASE-выражением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E92AC6-0424-DDE3-962A-A8B65EED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379" y="170261"/>
            <a:ext cx="3749878" cy="58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Многотабличный VIEW, с возможностью его обновления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D2C9451-B00F-26A7-FF87-A0AC865B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0" y="946878"/>
            <a:ext cx="2695575" cy="694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5E44F11-BB78-19BD-E3E5-86F6CD51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" y="1779390"/>
            <a:ext cx="3192145" cy="714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6C10E34-7D24-70D4-474B-EC32BF6FD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79" y="749627"/>
            <a:ext cx="4124325" cy="944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E53FD4-705B-0BFD-E2AA-211F107090FE}"/>
              </a:ext>
            </a:extLst>
          </p:cNvPr>
          <p:cNvSpPr txBox="1"/>
          <p:nvPr/>
        </p:nvSpPr>
        <p:spPr>
          <a:xfrm>
            <a:off x="180473" y="2493765"/>
            <a:ext cx="29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Запрос, содержащий вложенный WHERE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94ED24B-960D-F7FC-90FA-41516EEC4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2" y="3108036"/>
            <a:ext cx="2347595" cy="86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4F047E-E0E7-2288-B60A-9DBAA6D49E9C}"/>
              </a:ext>
            </a:extLst>
          </p:cNvPr>
          <p:cNvSpPr txBox="1"/>
          <p:nvPr/>
        </p:nvSpPr>
        <p:spPr>
          <a:xfrm>
            <a:off x="3674379" y="1763690"/>
            <a:ext cx="428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Запрос, содержащий вложенный SELECT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E17AEBF-96C9-B435-3366-4E52971F0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79" y="2179436"/>
            <a:ext cx="3315335" cy="1047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F66DD7-5B6B-A0B5-B354-94283000A4C3}"/>
              </a:ext>
            </a:extLst>
          </p:cNvPr>
          <p:cNvSpPr txBox="1"/>
          <p:nvPr/>
        </p:nvSpPr>
        <p:spPr>
          <a:xfrm>
            <a:off x="180472" y="4053280"/>
            <a:ext cx="291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Многотабличный запрос, содержащий группировку записей, агрегатные функции и параметр, используемый в разделе HAVING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FFD04C3-3D79-14FE-9718-4453ADB38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72" y="5807606"/>
            <a:ext cx="1600200" cy="56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CD87A0-1B3E-C720-E7A8-53D12EFEA31D}"/>
              </a:ext>
            </a:extLst>
          </p:cNvPr>
          <p:cNvSpPr txBox="1"/>
          <p:nvPr/>
        </p:nvSpPr>
        <p:spPr>
          <a:xfrm>
            <a:off x="3674379" y="3192969"/>
            <a:ext cx="378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Запрос, содержащий предикат ALL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8551E17-8DF5-942E-2D7C-522172148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379" y="3603232"/>
            <a:ext cx="4986020" cy="1152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F220DD-D67F-07A8-F090-C3F693DBF4C2}"/>
              </a:ext>
            </a:extLst>
          </p:cNvPr>
          <p:cNvSpPr txBox="1"/>
          <p:nvPr/>
        </p:nvSpPr>
        <p:spPr>
          <a:xfrm>
            <a:off x="3674379" y="4827466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GROUP BY 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392A143D-E6E7-81EF-71E8-242F94127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379" y="5237729"/>
            <a:ext cx="256667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D7E3EB-DB11-E800-002A-693D16ED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084005"/>
            <a:ext cx="3564733" cy="68351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некластеризованного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индекса в таблице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33CDB2-9865-DB8E-5F99-CF3A26B0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769" y="1085665"/>
            <a:ext cx="4631908" cy="681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неповторяющегося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некластеризованного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индекса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таблице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F07F12F-B447-0BCD-FF1B-5DC35FF4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025440"/>
            <a:ext cx="5272548" cy="7854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5E316B4-EC93-1A60-93DB-D8A4C48C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69" y="1998233"/>
            <a:ext cx="3957182" cy="7854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0C47216-004D-1D70-4B2E-3120D977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85" y="3118668"/>
            <a:ext cx="3673230" cy="2751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8174" y="210038"/>
            <a:ext cx="22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индекса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8EA71B-F0B7-DAA5-D0B3-111705D1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84" y="368710"/>
            <a:ext cx="3211315" cy="73291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триггера </a:t>
            </a: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399B309-70B2-61A3-A487-567FB00C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32" y="1378974"/>
            <a:ext cx="5972635" cy="1768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ACA41D0-5E92-5656-6C54-EB178F2A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7"/>
          <a:stretch/>
        </p:blipFill>
        <p:spPr bwMode="auto">
          <a:xfrm>
            <a:off x="1635968" y="3649104"/>
            <a:ext cx="5207284" cy="2629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A23334E-2960-4347-94F6-816122BA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50" y="3649104"/>
            <a:ext cx="3819415" cy="223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41DD87-BBEB-1A2D-FE44-DBDA987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105067"/>
            <a:ext cx="3127871" cy="389884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Хранимые процедуры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87E79E2-B9E4-88E8-2826-EE770EAB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8" y="648626"/>
            <a:ext cx="4397404" cy="1277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066AFCD-8B44-AF8B-92AA-083A0A09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" y="1920071"/>
            <a:ext cx="5438775" cy="1266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EA0241B-81B0-41A3-3A2A-38BA2EF5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" y="3252831"/>
            <a:ext cx="2533650" cy="1120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EA6E503-1536-AD67-C38C-870A83119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703" y="154596"/>
            <a:ext cx="3228625" cy="1403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FAC5CBA-CCB4-32A9-91F3-439794BFC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703" y="1557612"/>
            <a:ext cx="2945673" cy="16092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0F8A9FB-5688-13AE-F3C9-84425758EC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704" y="3166823"/>
            <a:ext cx="3111180" cy="11691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1D2599D-4910-901A-BF73-A04A93FB6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328" y="117725"/>
            <a:ext cx="3438525" cy="14503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9FA6F85-C905-995B-C580-44FF11F7A1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1328" y="1604936"/>
            <a:ext cx="3124200" cy="14027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4089901-2A65-8B23-5BD6-5B0DDDC167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328" y="3007651"/>
            <a:ext cx="2276475" cy="975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5745CC4B-BEE5-0FBE-8779-EE5394B261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29" y="4335933"/>
            <a:ext cx="2799080" cy="10608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415528A-80B0-07FB-B5B6-CB85E07026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3009" y="4333450"/>
            <a:ext cx="2864015" cy="12540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F2E69DA-9099-C247-E640-592BEEEB47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4468" y="4317404"/>
            <a:ext cx="2645328" cy="990198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01C7DED9-F3D4-65B2-DFA7-A79CE57AAA7E}"/>
              </a:ext>
            </a:extLst>
          </p:cNvPr>
          <p:cNvCxnSpPr>
            <a:cxnSpLocks/>
          </p:cNvCxnSpPr>
          <p:nvPr/>
        </p:nvCxnSpPr>
        <p:spPr>
          <a:xfrm flipV="1">
            <a:off x="0" y="4269998"/>
            <a:ext cx="12118072" cy="63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371E807A-17B2-92D2-822F-00E82C7CDF58}"/>
              </a:ext>
            </a:extLst>
          </p:cNvPr>
          <p:cNvCxnSpPr>
            <a:cxnSpLocks/>
          </p:cNvCxnSpPr>
          <p:nvPr/>
        </p:nvCxnSpPr>
        <p:spPr>
          <a:xfrm>
            <a:off x="5512702" y="56141"/>
            <a:ext cx="0" cy="4233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1FB616FA-823F-2A68-72C6-DAD44E5A1962}"/>
              </a:ext>
            </a:extLst>
          </p:cNvPr>
          <p:cNvCxnSpPr>
            <a:cxnSpLocks/>
          </p:cNvCxnSpPr>
          <p:nvPr/>
        </p:nvCxnSpPr>
        <p:spPr>
          <a:xfrm>
            <a:off x="8741328" y="0"/>
            <a:ext cx="0" cy="429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492772ED-B858-0A34-B74E-A2ED54BF0F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9044" y="5465165"/>
            <a:ext cx="4240809" cy="139283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18F31631-4ACE-A70C-66BE-2BE851472C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27039" y="5595796"/>
            <a:ext cx="4612005" cy="12573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14FEEDFA-EF3D-A2F6-628C-4919766DF4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6739" y="5887720"/>
            <a:ext cx="2400300" cy="970280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C819A949-DA79-836F-DB69-ED8751D88B6E}"/>
              </a:ext>
            </a:extLst>
          </p:cNvPr>
          <p:cNvCxnSpPr>
            <a:cxnSpLocks/>
          </p:cNvCxnSpPr>
          <p:nvPr/>
        </p:nvCxnSpPr>
        <p:spPr>
          <a:xfrm flipH="1">
            <a:off x="0" y="5587502"/>
            <a:ext cx="7939044" cy="1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7B6AE6-F65C-CCC9-010A-AD76B468CFAE}"/>
              </a:ext>
            </a:extLst>
          </p:cNvPr>
          <p:cNvSpPr txBox="1"/>
          <p:nvPr/>
        </p:nvSpPr>
        <p:spPr>
          <a:xfrm>
            <a:off x="2373384" y="772560"/>
            <a:ext cx="7483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хранимой процедуры, которая может быть откатана 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68" y="1523248"/>
            <a:ext cx="7490688" cy="41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AD34E5-6A42-9F53-EC10-E60E9E8E8B49}"/>
              </a:ext>
            </a:extLst>
          </p:cNvPr>
          <p:cNvSpPr txBox="1"/>
          <p:nvPr/>
        </p:nvSpPr>
        <p:spPr>
          <a:xfrm>
            <a:off x="5095277" y="848895"/>
            <a:ext cx="231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курсора </a:t>
            </a:r>
            <a:endParaRPr lang="ru-RU" sz="2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DCC9A14-9F6F-8986-CDFE-98348840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96" y="1843751"/>
            <a:ext cx="8686370" cy="27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A8EF65-748E-A35B-6755-43C71CAB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61" y="235706"/>
            <a:ext cx="6663959" cy="859668"/>
          </a:xfrm>
        </p:spPr>
        <p:txBody>
          <a:bodyPr>
            <a:normAutofit/>
          </a:bodyPr>
          <a:lstStyle/>
          <a:p>
            <a:r>
              <a:rPr lang="ru-RU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пользователей и разграничение прав доступа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46" y="1095374"/>
            <a:ext cx="3339797" cy="5257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78" y="1095374"/>
            <a:ext cx="3118790" cy="54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93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Метрологическая служба предприятия</vt:lpstr>
      <vt:lpstr>Создание таблиц</vt:lpstr>
      <vt:lpstr>Составной многотабличный запрос с CASE-выражением</vt:lpstr>
      <vt:lpstr>Создание некластеризованного индекса в таблице</vt:lpstr>
      <vt:lpstr>Создание триггера </vt:lpstr>
      <vt:lpstr>Хранимые процедуры</vt:lpstr>
      <vt:lpstr>Презентация PowerPoint</vt:lpstr>
      <vt:lpstr>Презентация PowerPoint</vt:lpstr>
      <vt:lpstr>Создание пользователей и разграничение прав доступа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Метрологическая служба предприятия</dc:title>
  <dc:creator>Игорь Гунов</dc:creator>
  <cp:lastModifiedBy>Учетная запись Майкрософт</cp:lastModifiedBy>
  <cp:revision>18</cp:revision>
  <dcterms:created xsi:type="dcterms:W3CDTF">2022-06-15T12:30:06Z</dcterms:created>
  <dcterms:modified xsi:type="dcterms:W3CDTF">2022-06-16T07:39:23Z</dcterms:modified>
</cp:coreProperties>
</file>