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97189-2194-93E7-B4D6-D6EBED3B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0762" y="1706153"/>
            <a:ext cx="6731237" cy="3445694"/>
          </a:xfrm>
        </p:spPr>
        <p:txBody>
          <a:bodyPr>
            <a:normAutofit/>
          </a:bodyPr>
          <a:lstStyle/>
          <a:p>
            <a:r>
              <a:rPr lang="pt-BR" sz="6600" dirty="0"/>
              <a:t>Classe abstrata </a:t>
            </a:r>
            <a:br>
              <a:rPr lang="pt-BR" sz="6600" dirty="0"/>
            </a:br>
            <a:r>
              <a:rPr lang="pt-BR" sz="6600" dirty="0"/>
              <a:t>&amp; </a:t>
            </a:r>
            <a:br>
              <a:rPr lang="pt-BR" sz="6600" dirty="0"/>
            </a:br>
            <a:r>
              <a:rPr lang="pt-BR" sz="66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434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A6B53-265B-6C47-900F-BA1C4776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BAC62-5B00-DD61-3485-9C52BBF4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0" i="0" dirty="0">
                <a:effectLst/>
                <a:latin typeface="Söhne"/>
              </a:rPr>
              <a:t>Uma classe abstrata é como um modelo ou um plano para criar objetos. É como se você tivesse uma ideia geral de algo, mas não uma coisa específica e completa. Pense nisso como um esboço para diferentes coisas parecidas.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Söhne"/>
              </a:rPr>
              <a:t>Por exemplo, imagine que você quer criar diferentes tipos de animais em um programa de computador. Uma classe abstrata "Animal" seria como um esboço geral que diz: "Todo animal tem um nome e pode fazer algum som". No entanto, não é específico o suficiente para criar um animal real. Então, você cria classes mais específicas, como "Cachorro" ou "Gato", que preenchem os detalhes específicos, como "um cachorro faz '</a:t>
            </a:r>
            <a:r>
              <a:rPr lang="pt-BR" b="0" i="0" dirty="0" err="1">
                <a:effectLst/>
                <a:latin typeface="Söhne"/>
              </a:rPr>
              <a:t>au</a:t>
            </a:r>
            <a:r>
              <a:rPr lang="pt-BR" b="0" i="0" dirty="0">
                <a:effectLst/>
                <a:latin typeface="Söhne"/>
              </a:rPr>
              <a:t> </a:t>
            </a:r>
            <a:r>
              <a:rPr lang="pt-BR" b="0" i="0" dirty="0" err="1">
                <a:effectLst/>
                <a:latin typeface="Söhne"/>
              </a:rPr>
              <a:t>au</a:t>
            </a:r>
            <a:r>
              <a:rPr lang="pt-BR" b="0" i="0" dirty="0">
                <a:effectLst/>
                <a:latin typeface="Söhne"/>
              </a:rPr>
              <a:t>'" ou "um gato faz 'miau'".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Söhne"/>
              </a:rPr>
              <a:t>Resumindo, uma classe abstrata é uma espécie de esboço geral que você usa para criar coisas mais específicas. Ela define o que todas essas coisas têm em comum, mas não é algo que você realmente usa sozinho. É mais como um plano para criar outras coisas.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4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D68BB21-1429-75BD-18D5-94F7522D911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8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732C043-EC98-BE75-FEA6-24BBD7970D3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00" y="-2"/>
            <a:ext cx="6048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4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B515A-8C66-3019-3F3E-BEF793F0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63B619-ACDF-AC46-0446-A1FB9CED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439872" cy="1549089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/>
              <a:t>Em POO, uma interface é como um contrato.  Quando uma classe implementa uma interface, ela concorda em fornecer certas funcionalidades, mas não especifica como essas funcionalidades serão realizadas.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7DAE44-91DC-2E91-4A0C-17D7CF543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56"/>
          <a:stretch/>
        </p:blipFill>
        <p:spPr>
          <a:xfrm>
            <a:off x="6096000" y="2142067"/>
            <a:ext cx="5091418" cy="42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7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125A-8617-6121-B10B-B6332F26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 entre Classe abstrata &amp;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98327-DFD2-F40E-552F-6BCB9EC5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Söhne"/>
              </a:rPr>
              <a:t>A</a:t>
            </a:r>
            <a:r>
              <a:rPr lang="pt-BR" b="0" i="0" dirty="0">
                <a:effectLst/>
                <a:latin typeface="Söhne"/>
              </a:rPr>
              <a:t> classe abstrata possui algumas partes já definidas e outras que podem variar.</a:t>
            </a:r>
          </a:p>
          <a:p>
            <a:pPr marL="0" indent="0" algn="just">
              <a:buNone/>
            </a:pPr>
            <a:r>
              <a:rPr lang="pt-BR" dirty="0">
                <a:latin typeface="Söhne"/>
              </a:rPr>
              <a:t>Seria como fornecer uma receita de pizza com algumas instruções especificas, como “misture a massa” e “asse a 200 graus”. No entanto, você também pode dizer algo como “coloque o recheio que você preferir”. Aqui você está dando algumas instruções básicas e deixando espaço para personalização.</a:t>
            </a:r>
          </a:p>
          <a:p>
            <a:pPr marL="0" indent="0" algn="just">
              <a:buNone/>
            </a:pPr>
            <a:endParaRPr lang="pt-BR" b="0" i="0" dirty="0">
              <a:effectLst/>
              <a:latin typeface="Söhne"/>
            </a:endParaRPr>
          </a:p>
          <a:p>
            <a:pPr marL="0" indent="0" algn="just">
              <a:buNone/>
            </a:pPr>
            <a:r>
              <a:rPr lang="pt-BR" dirty="0">
                <a:latin typeface="Söhne"/>
              </a:rPr>
              <a:t>A interface é como uma lista de verificação básica que todas as pizzas devem seguir, sem entrar em detalhes como exatamente fazer cada uma delas.</a:t>
            </a:r>
            <a:endParaRPr lang="pt-BR" b="0" i="0" dirty="0">
              <a:effectLst/>
              <a:latin typeface="Söhne"/>
            </a:endParaRPr>
          </a:p>
          <a:p>
            <a:pPr marL="0" indent="0" algn="just">
              <a:buNone/>
            </a:pPr>
            <a:r>
              <a:rPr lang="pt-BR" dirty="0">
                <a:latin typeface="Söhne"/>
              </a:rPr>
              <a:t>Seria como fornecer uma lista de ingredientes essenciais que qualquer pizza deve ter, como “massa”, “molho” e “queijo”. Não dizemos como combinar esses ingredientes, apenas afirmamos o que cada pizza deve ter.</a:t>
            </a:r>
            <a:endParaRPr lang="pt-BR" b="0" i="0" dirty="0">
              <a:effectLst/>
              <a:latin typeface="Söhne"/>
            </a:endParaRP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511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88</TotalTime>
  <Words>374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Celestial</vt:lpstr>
      <vt:lpstr>Classe abstrata  &amp;  interface</vt:lpstr>
      <vt:lpstr>Classe abstrata</vt:lpstr>
      <vt:lpstr>Apresentação do PowerPoint</vt:lpstr>
      <vt:lpstr>Interface</vt:lpstr>
      <vt:lpstr>Diferenças entre Classe abstrata &amp;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 abstrata  &amp;  interface</dc:title>
  <dc:creator>Aluno</dc:creator>
  <cp:lastModifiedBy>Aluno</cp:lastModifiedBy>
  <cp:revision>1</cp:revision>
  <dcterms:created xsi:type="dcterms:W3CDTF">2023-11-24T12:36:03Z</dcterms:created>
  <dcterms:modified xsi:type="dcterms:W3CDTF">2023-11-24T14:04:33Z</dcterms:modified>
</cp:coreProperties>
</file>