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f7187520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f7187520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f7187520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f7187520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f7187520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f7187520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f7187520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f7187520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f7187520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f7187520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f718752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f718752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f7187520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f7187520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f7187520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f7187520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f718752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f718752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f7187520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f7187520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f7187520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f7187520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f7187520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f7187520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f7187520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f7187520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19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>
                <a:latin typeface="Times New Roman"/>
                <a:ea typeface="Times New Roman"/>
                <a:cs typeface="Times New Roman"/>
                <a:sym typeface="Times New Roman"/>
              </a:rPr>
              <a:t>Еквайрингова платформа з використанням штучного інтелекту</a:t>
            </a:r>
            <a:endParaRPr sz="27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473100" y="3596950"/>
            <a:ext cx="2740800" cy="15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Виконав:</a:t>
            </a:r>
            <a:endParaRPr sz="12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2 курсу, групи ІА-31мп</a:t>
            </a:r>
            <a:endParaRPr sz="12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Гулящий Ігор Сергійович</a:t>
            </a:r>
            <a:endParaRPr sz="12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Науковий керівник:</a:t>
            </a:r>
            <a:endParaRPr sz="12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</a:t>
            </a:r>
            <a:r>
              <a:rPr lang="en" sz="12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оцент каф. ІСТ, к.т.н.,</a:t>
            </a:r>
            <a:endParaRPr sz="12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2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Писаренко Андрій Володимирович</a:t>
            </a:r>
            <a:endParaRPr sz="12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688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Діаграма послідовності налаштування клієнта для інтеграції</a:t>
            </a:r>
            <a:endParaRPr sz="2020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287" y="572700"/>
            <a:ext cx="6743425" cy="423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Відео роботи системи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100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Скрипт атаки фроду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410925" y="1579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601" y="0"/>
            <a:ext cx="33088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Відео роботи ШІ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Висновки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 	 	 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</a:rPr>
              <a:t>	</a:t>
            </a:r>
            <a:r>
              <a:rPr lang="en" sz="2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Розроблена еквайрингова платформа зі штучним інтелектом має значний потенціал для подальшого розвитку та масштабування. Вона здатна задовольнити потреби як малого, так і великого бізнесу, що працює в сфері електронної комерції, надаючи ефективні інструменти для боротьби з шахрайством і забезпечення безпеки транзакцій. Рішення, яке включає в себе новітні технології для виявлення фроду та високу надійність системи, дозволяє прогнозувати успіх цієї платформи на ринку України.</a:t>
            </a:r>
            <a:endParaRPr sz="2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437700"/>
            <a:ext cx="8520600" cy="42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4445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Мета дослідження</a:t>
            </a:r>
            <a:r>
              <a:rPr lang="en" sz="58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підвищення ефективності процесів фінансового еквайрингу шляхом розроблення еквайрингової платформи, що використовує алгоритми штучного інтелекту для автоматизації, оптимізації транзакцій та забезпечення безпеки.</a:t>
            </a:r>
            <a:endParaRPr sz="58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Задачі</a:t>
            </a:r>
            <a:r>
              <a:rPr lang="en" sz="58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58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8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аналіз сучасного стану та основних проблем еквайрингу в електронних платіжних системах;</a:t>
            </a:r>
            <a:endParaRPr sz="58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8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дослідження можливості застосування алгоритмів штучного інтелекту для розв'язання задач еквайрингу;</a:t>
            </a:r>
            <a:endParaRPr sz="58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8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розроблення архітектури еквайрингової платформи з використанням методів штучного інтелекту;</a:t>
            </a:r>
            <a:endParaRPr sz="58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8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реалізація еквайрингової платформи з використанням штучного інтелекту;</a:t>
            </a:r>
            <a:endParaRPr sz="58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8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тестування  еквайрингової платформи.</a:t>
            </a:r>
            <a:endParaRPr sz="58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 дослідження</a:t>
            </a:r>
            <a:r>
              <a:rPr lang="en" sz="58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методи штучного інтелекту для автоматизації, оптимізації транзакцій та забезпечення безпеки в еквайрингових платформах.</a:t>
            </a:r>
            <a:endParaRPr sz="58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Об’єкт дослідження</a:t>
            </a:r>
            <a:r>
              <a:rPr lang="en" sz="58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процеси фінансового еквайрингу в електронних платіжних системах.</a:t>
            </a:r>
            <a:endParaRPr sz="58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Суть проблеми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489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Існуючі аналоги не використовують можливості ШІ для вирішення питань безпеки. Натомість підпорядковуються регуляторам, встановлюють ліміти на транзакції, але не гарантують безпеку даних клієнта, та моніторинг фроду і інших фінансових схем.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373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Діаграма прецедентів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950" y="482850"/>
            <a:ext cx="7057124" cy="40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381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Структурна схема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275" y="494550"/>
            <a:ext cx="6287351" cy="432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ER-діаграма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424" y="192550"/>
            <a:ext cx="5924075" cy="416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620725" y="0"/>
            <a:ext cx="386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>
                <a:latin typeface="Times New Roman"/>
                <a:ea typeface="Times New Roman"/>
                <a:cs typeface="Times New Roman"/>
                <a:sym typeface="Times New Roman"/>
              </a:rPr>
              <a:t>Діаграма стану статусів платежу</a:t>
            </a:r>
            <a:endParaRPr sz="17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750" y="386350"/>
            <a:ext cx="2966150" cy="418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5651" y="335525"/>
            <a:ext cx="2447475" cy="421742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>
            <p:ph type="title"/>
          </p:nvPr>
        </p:nvSpPr>
        <p:spPr>
          <a:xfrm>
            <a:off x="5308288" y="0"/>
            <a:ext cx="386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>
                <a:latin typeface="Times New Roman"/>
                <a:ea typeface="Times New Roman"/>
                <a:cs typeface="Times New Roman"/>
                <a:sym typeface="Times New Roman"/>
              </a:rPr>
              <a:t>Блок-схема вибору типу інвойсу</a:t>
            </a:r>
            <a:endParaRPr sz="17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381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Діаграма послідовності оплати інвойсу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200" y="694550"/>
            <a:ext cx="7215476" cy="405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5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Діграма потоку даних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750" y="626825"/>
            <a:ext cx="6921949" cy="40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