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-414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1350000" y="1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648000" y="1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90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2394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1692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2754000" y="1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2052000" y="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3456000" y="1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3096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4140000" y="1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4500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3798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5526000" y="1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>
            <a:off x="4842000" y="1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>
            <a:off x="5202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>
            <a:off x="6606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>
            <a:off x="5904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>
            <a:off x="6930000" y="1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6228000" y="1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632000" y="1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308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334000" y="1908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010000" y="55908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>
            <a:off x="9414000" y="55908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8712000" y="55908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9738000" y="1908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9036000" y="1908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288000" y="5587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" name=""/>
          <p:cNvGrpSpPr/>
          <p:nvPr/>
        </p:nvGrpSpPr>
        <p:grpSpPr>
          <a:xfrm>
            <a:off x="-362880" y="4895640"/>
            <a:ext cx="10851120" cy="1257480"/>
            <a:chOff x="-362880" y="4895640"/>
            <a:chExt cx="10851120" cy="1257480"/>
          </a:xfrm>
        </p:grpSpPr>
        <p:sp>
          <p:nvSpPr>
            <p:cNvPr id="31" name=""/>
            <p:cNvSpPr/>
            <p:nvPr/>
          </p:nvSpPr>
          <p:spPr>
            <a:xfrm flipH="1">
              <a:off x="9429120" y="491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 flipH="1">
              <a:off x="9789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 flipH="1">
              <a:off x="8025120" y="491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 flipH="1">
              <a:off x="8727120" y="491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 flipH="1">
              <a:off x="8385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 flipH="1">
              <a:off x="6981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 flipH="1">
              <a:off x="7683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 flipH="1">
              <a:off x="6621120" y="491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 flipH="1">
              <a:off x="7323120" y="4895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 flipH="1">
              <a:off x="5919120" y="491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 flipH="1">
              <a:off x="6279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 flipH="1">
              <a:off x="5235120" y="491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 flipH="1">
              <a:off x="4875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 flipH="1">
              <a:off x="5577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 flipH="1">
              <a:off x="3849120" y="491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 flipH="1">
              <a:off x="4533120" y="491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 flipH="1">
              <a:off x="4173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 flipH="1">
              <a:off x="2769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"/>
            <p:cNvSpPr/>
            <p:nvPr/>
          </p:nvSpPr>
          <p:spPr>
            <a:xfrm flipH="1">
              <a:off x="3471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"/>
            <p:cNvSpPr/>
            <p:nvPr/>
          </p:nvSpPr>
          <p:spPr>
            <a:xfrm flipH="1">
              <a:off x="2445120" y="491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"/>
            <p:cNvSpPr/>
            <p:nvPr/>
          </p:nvSpPr>
          <p:spPr>
            <a:xfrm flipH="1">
              <a:off x="3147120" y="491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"/>
            <p:cNvSpPr/>
            <p:nvPr/>
          </p:nvSpPr>
          <p:spPr>
            <a:xfrm flipH="1">
              <a:off x="1743120" y="491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"/>
            <p:cNvSpPr/>
            <p:nvPr/>
          </p:nvSpPr>
          <p:spPr>
            <a:xfrm flipH="1">
              <a:off x="2067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"/>
            <p:cNvSpPr/>
            <p:nvPr/>
          </p:nvSpPr>
          <p:spPr>
            <a:xfrm flipH="1">
              <a:off x="1041120" y="491400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"/>
            <p:cNvSpPr/>
            <p:nvPr/>
          </p:nvSpPr>
          <p:spPr>
            <a:xfrm flipH="1">
              <a:off x="1365120" y="545400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"/>
            <p:cNvSpPr/>
            <p:nvPr/>
          </p:nvSpPr>
          <p:spPr>
            <a:xfrm flipH="1">
              <a:off x="-38880" y="545400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"/>
            <p:cNvSpPr/>
            <p:nvPr/>
          </p:nvSpPr>
          <p:spPr>
            <a:xfrm flipH="1">
              <a:off x="663120" y="545400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"/>
            <p:cNvSpPr/>
            <p:nvPr/>
          </p:nvSpPr>
          <p:spPr>
            <a:xfrm flipH="1">
              <a:off x="-362880" y="491400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"/>
            <p:cNvSpPr/>
            <p:nvPr/>
          </p:nvSpPr>
          <p:spPr>
            <a:xfrm flipH="1">
              <a:off x="339120" y="491400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"/>
            <p:cNvSpPr/>
            <p:nvPr/>
          </p:nvSpPr>
          <p:spPr>
            <a:xfrm flipH="1">
              <a:off x="9087120" y="5453640"/>
              <a:ext cx="699120" cy="69912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"/>
          <p:cNvSpPr/>
          <p:nvPr/>
        </p:nvSpPr>
        <p:spPr>
          <a:xfrm>
            <a:off x="-414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990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2394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1692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3096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4500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3798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5202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6606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904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7308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8010000" y="-52056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9414000" y="-52056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712000" y="-52056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288000" y="-520920"/>
            <a:ext cx="699120" cy="69912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8997120" cy="8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Calibri"/>
              </a:rPr>
              <a:t>Only the DeepL text-translation API and not the DeepL document translation API is used.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LibreOffice/7.3.6.2$Windows_X86_64 LibreOffice_project/c28ca90fd6e1a19e189fc16c05f8f8924961e12e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2022-10-30T15:37:43Z</dcterms:created>
  <dc:creator/>
  <dc:description/>
  <dc:language>en-US</dc:language>
  <cp:lastModifiedBy/>
  <dcterms:modified xsi:type="dcterms:W3CDTF">2022-11-08T10:02:49Z</dcterms:modified>
  <cp:revision>10</cp:revision>
  <dc:subject/>
  <dc:title>Beehive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