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-414000" y="5587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1350000" y="187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648000" y="187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90000" y="5587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2394000" y="5587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1692000" y="5587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2754000" y="187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2052000" y="7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3456000" y="187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3096000" y="5587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4140000" y="187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4500000" y="5587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3798000" y="5587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5526000" y="187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>
            <a:off x="4842000" y="187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>
            <a:off x="5202000" y="5587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>
            <a:off x="6606000" y="5587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>
            <a:off x="5904000" y="5587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>
            <a:off x="6930000" y="187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6228000" y="187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632000" y="187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308000" y="5587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334000" y="1908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010000" y="55908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>
            <a:off x="9414000" y="55908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8712000" y="55908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9738000" y="1908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9036000" y="1908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288000" y="5587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" name=""/>
          <p:cNvGrpSpPr/>
          <p:nvPr/>
        </p:nvGrpSpPr>
        <p:grpSpPr>
          <a:xfrm>
            <a:off x="-362520" y="4895640"/>
            <a:ext cx="10851480" cy="1257840"/>
            <a:chOff x="-362520" y="4895640"/>
            <a:chExt cx="10851480" cy="1257840"/>
          </a:xfrm>
        </p:grpSpPr>
        <p:sp>
          <p:nvSpPr>
            <p:cNvPr id="31" name=""/>
            <p:cNvSpPr/>
            <p:nvPr/>
          </p:nvSpPr>
          <p:spPr>
            <a:xfrm flipH="1">
              <a:off x="9429120" y="491364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 flipH="1">
              <a:off x="9789120" y="545364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 flipH="1">
              <a:off x="8025120" y="491364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 flipH="1">
              <a:off x="8727120" y="491364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 flipH="1">
              <a:off x="8385120" y="545364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 flipH="1">
              <a:off x="6981120" y="545364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 flipH="1">
              <a:off x="7683120" y="545364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 flipH="1">
              <a:off x="6621120" y="491364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 flipH="1">
              <a:off x="7323120" y="489564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 flipH="1">
              <a:off x="5919120" y="491364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 flipH="1">
              <a:off x="6279120" y="545364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 flipH="1">
              <a:off x="5235120" y="491364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 flipH="1">
              <a:off x="4875120" y="545364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 flipH="1">
              <a:off x="5577120" y="545364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 flipH="1">
              <a:off x="3849120" y="491364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 flipH="1">
              <a:off x="4533120" y="491364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 flipH="1">
              <a:off x="4173120" y="545364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 flipH="1">
              <a:off x="2769120" y="545364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"/>
            <p:cNvSpPr/>
            <p:nvPr/>
          </p:nvSpPr>
          <p:spPr>
            <a:xfrm flipH="1">
              <a:off x="3471120" y="545364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"/>
            <p:cNvSpPr/>
            <p:nvPr/>
          </p:nvSpPr>
          <p:spPr>
            <a:xfrm flipH="1">
              <a:off x="2445120" y="491364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"/>
            <p:cNvSpPr/>
            <p:nvPr/>
          </p:nvSpPr>
          <p:spPr>
            <a:xfrm flipH="1">
              <a:off x="3147120" y="491364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"/>
            <p:cNvSpPr/>
            <p:nvPr/>
          </p:nvSpPr>
          <p:spPr>
            <a:xfrm flipH="1">
              <a:off x="1743120" y="491364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"/>
            <p:cNvSpPr/>
            <p:nvPr/>
          </p:nvSpPr>
          <p:spPr>
            <a:xfrm flipH="1">
              <a:off x="2067120" y="545364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"/>
            <p:cNvSpPr/>
            <p:nvPr/>
          </p:nvSpPr>
          <p:spPr>
            <a:xfrm flipH="1">
              <a:off x="1041120" y="491400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"/>
            <p:cNvSpPr/>
            <p:nvPr/>
          </p:nvSpPr>
          <p:spPr>
            <a:xfrm flipH="1">
              <a:off x="1365120" y="545400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"/>
            <p:cNvSpPr/>
            <p:nvPr/>
          </p:nvSpPr>
          <p:spPr>
            <a:xfrm flipH="1">
              <a:off x="-38880" y="545400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"/>
            <p:cNvSpPr/>
            <p:nvPr/>
          </p:nvSpPr>
          <p:spPr>
            <a:xfrm flipH="1">
              <a:off x="663120" y="545400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"/>
            <p:cNvSpPr/>
            <p:nvPr/>
          </p:nvSpPr>
          <p:spPr>
            <a:xfrm flipH="1">
              <a:off x="-362880" y="491400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"/>
            <p:cNvSpPr/>
            <p:nvPr/>
          </p:nvSpPr>
          <p:spPr>
            <a:xfrm flipH="1">
              <a:off x="339120" y="491400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"/>
            <p:cNvSpPr/>
            <p:nvPr/>
          </p:nvSpPr>
          <p:spPr>
            <a:xfrm flipH="1">
              <a:off x="9087120" y="5453640"/>
              <a:ext cx="699480" cy="699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"/>
          <p:cNvSpPr/>
          <p:nvPr/>
        </p:nvSpPr>
        <p:spPr>
          <a:xfrm>
            <a:off x="-414000" y="-5209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990000" y="-5209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2394000" y="-5209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1692000" y="-5209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3096000" y="-5209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4500000" y="-5209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3798000" y="-5209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5202000" y="-5209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6606000" y="-5209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904000" y="-5209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7308000" y="-5209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8010000" y="-52056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9414000" y="-52056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712000" y="-52056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288000" y="-520920"/>
            <a:ext cx="699480" cy="699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deepl.com/docs-api" TargetMode="External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40000" y="1980000"/>
            <a:ext cx="8997480" cy="12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latin typeface="Calibri"/>
              </a:rPr>
              <a:t>Diese Anwendung übersetzt DOCX-, PPTX- und XLSX-Dateien mit DeepL API (</a:t>
            </a:r>
            <a:r>
              <a:rPr b="0" lang="en-US" sz="15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https://www.deepl.com/docs-api</a:t>
            </a:r>
            <a:r>
              <a:rPr b="0" lang="en-US" sz="1500" spc="-1" strike="noStrike">
                <a:latin typeface="Calibri"/>
              </a:rPr>
              <a:t>).</a:t>
            </a:r>
            <a:br>
              <a:rPr sz="1500"/>
            </a:br>
            <a:r>
              <a:rPr b="0" lang="en-US" sz="1500" spc="-1" strike="noStrike">
                <a:latin typeface="Calibri"/>
              </a:rPr>
              <a:t>Sie benötigen einen DeepL API-Authentifizierungsschlüssel, um die Anwendung zu nutzen.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8997480" cy="8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Calibri"/>
              </a:rPr>
              <a:t>Es wird nur die DeepL text-translation API und nicht die DeepL document translation API verwendet. Das spart Übersetzungskosten, denn mit der Dokumentenübersetzungs-API "werden Ihnen mit dem DeepL API-Tarif mindestens 50.000 Zeichen in Rechnung gestellt, unabhängig davon, wie viele Zeichen im Dokument enthalten sind", und ermöglicht die Übersetzung von XLSX-Dateien, die derzeit von der DeepL Dokumentenübersetzungs-API nicht unterstützt wird.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/>
          </p:nvPr>
        </p:nvSpPr>
        <p:spPr>
          <a:xfrm>
            <a:off x="602280" y="1470240"/>
            <a:ext cx="8997480" cy="32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Cascadia Mono"/>
              </a:rPr>
              <a:t>Syntax: TranslateOoxml sourceFile targetLanguage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Cascadia Mono"/>
              </a:rPr>
              <a:t>Die Quelldatei kann eine .docx-, .pptx- oder .xlsx-Datei sein.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Cascadia Mono"/>
              </a:rPr>
              <a:t>Die Zieldatei wird in demselben Ordner gespeichert, in dem sich auch die Quelldatei befindet.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Cascadia Mono"/>
              </a:rPr>
              <a:t>Der Name der Zieldatei hat den Code der Zielsprache als Suffix.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Cascadia Mono"/>
              </a:rPr>
              <a:t>Sprachcodes: https://www.deepl.com/docs-api/translate-text/translate-text/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Cascadia Mono"/>
              </a:rPr>
              <a:t>Die Umgebungsvariable DEEPL_AUTH_KEY sollte gesetzt sein.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Calibri"/>
              </a:rPr>
              <a:t>Die folgenden Dateien in diesem Ordner sind maschinelle Übersetzungen ins Deutsche: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Cascadia Mono"/>
              </a:rPr>
              <a:t>Info_DE.docx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Cascadia Mono"/>
              </a:rPr>
              <a:t>Info_DE.pptx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Cascadia Mono"/>
              </a:rPr>
              <a:t>Info_DE.xlsx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LibreOffice/7.3.6.2$Windows_X86_64 LibreOffice_project/c28ca90fd6e1a19e189fc16c05f8f8924961e12e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2022-10-30T15:37:43Z</dcterms:created>
  <dc:creator/>
  <dc:description/>
  <dc:language>en-US</dc:language>
  <cp:lastModifiedBy/>
  <dcterms:modified xsi:type="dcterms:W3CDTF">2022-10-31T13:57:00Z</dcterms:modified>
  <cp:revision>9</cp:revision>
  <dc:subject/>
  <dc:title>Beehive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