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0"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1"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6"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8"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9"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0"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1"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2"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3"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9"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1"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5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6"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6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9"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6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4"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8"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0"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1"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6"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8"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9"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80"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81"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82"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83"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1"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8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9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9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4"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8"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54000" y="1872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 name=""/>
          <p:cNvSpPr/>
          <p:nvPr/>
        </p:nvSpPr>
        <p:spPr>
          <a:xfrm>
            <a:off x="-414000" y="55872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 name=""/>
          <p:cNvSpPr/>
          <p:nvPr/>
        </p:nvSpPr>
        <p:spPr>
          <a:xfrm>
            <a:off x="1350000" y="1872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3" name=""/>
          <p:cNvSpPr/>
          <p:nvPr/>
        </p:nvSpPr>
        <p:spPr>
          <a:xfrm>
            <a:off x="648000" y="1872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4" name=""/>
          <p:cNvSpPr/>
          <p:nvPr/>
        </p:nvSpPr>
        <p:spPr>
          <a:xfrm>
            <a:off x="990000" y="55872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5" name=""/>
          <p:cNvSpPr/>
          <p:nvPr/>
        </p:nvSpPr>
        <p:spPr>
          <a:xfrm>
            <a:off x="2394000" y="55872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 name=""/>
          <p:cNvSpPr/>
          <p:nvPr/>
        </p:nvSpPr>
        <p:spPr>
          <a:xfrm>
            <a:off x="1692000" y="55872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 name=""/>
          <p:cNvSpPr/>
          <p:nvPr/>
        </p:nvSpPr>
        <p:spPr>
          <a:xfrm>
            <a:off x="2754000" y="1872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8" name=""/>
          <p:cNvSpPr/>
          <p:nvPr/>
        </p:nvSpPr>
        <p:spPr>
          <a:xfrm>
            <a:off x="2052000" y="72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9" name=""/>
          <p:cNvSpPr/>
          <p:nvPr/>
        </p:nvSpPr>
        <p:spPr>
          <a:xfrm>
            <a:off x="3456000" y="1872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0" name=""/>
          <p:cNvSpPr/>
          <p:nvPr/>
        </p:nvSpPr>
        <p:spPr>
          <a:xfrm>
            <a:off x="3096000" y="55872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1" name=""/>
          <p:cNvSpPr/>
          <p:nvPr/>
        </p:nvSpPr>
        <p:spPr>
          <a:xfrm>
            <a:off x="4140000" y="1872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2" name=""/>
          <p:cNvSpPr/>
          <p:nvPr/>
        </p:nvSpPr>
        <p:spPr>
          <a:xfrm>
            <a:off x="4500000" y="55872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3" name=""/>
          <p:cNvSpPr/>
          <p:nvPr/>
        </p:nvSpPr>
        <p:spPr>
          <a:xfrm>
            <a:off x="3798000" y="55872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4" name=""/>
          <p:cNvSpPr/>
          <p:nvPr/>
        </p:nvSpPr>
        <p:spPr>
          <a:xfrm>
            <a:off x="5526000" y="1872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5" name=""/>
          <p:cNvSpPr/>
          <p:nvPr/>
        </p:nvSpPr>
        <p:spPr>
          <a:xfrm>
            <a:off x="4842000" y="1872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6" name=""/>
          <p:cNvSpPr/>
          <p:nvPr/>
        </p:nvSpPr>
        <p:spPr>
          <a:xfrm>
            <a:off x="5202000" y="55872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7" name=""/>
          <p:cNvSpPr/>
          <p:nvPr/>
        </p:nvSpPr>
        <p:spPr>
          <a:xfrm>
            <a:off x="6606000" y="55872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8" name=""/>
          <p:cNvSpPr/>
          <p:nvPr/>
        </p:nvSpPr>
        <p:spPr>
          <a:xfrm>
            <a:off x="5904000" y="55872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9" name=""/>
          <p:cNvSpPr/>
          <p:nvPr/>
        </p:nvSpPr>
        <p:spPr>
          <a:xfrm>
            <a:off x="6930000" y="1872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0" name=""/>
          <p:cNvSpPr/>
          <p:nvPr/>
        </p:nvSpPr>
        <p:spPr>
          <a:xfrm>
            <a:off x="6228000" y="1872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1" name=""/>
          <p:cNvSpPr/>
          <p:nvPr/>
        </p:nvSpPr>
        <p:spPr>
          <a:xfrm>
            <a:off x="7632000" y="1872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2" name=""/>
          <p:cNvSpPr/>
          <p:nvPr/>
        </p:nvSpPr>
        <p:spPr>
          <a:xfrm>
            <a:off x="7308000" y="55872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3" name=""/>
          <p:cNvSpPr/>
          <p:nvPr/>
        </p:nvSpPr>
        <p:spPr>
          <a:xfrm>
            <a:off x="8334000" y="1908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w="36000">
            <a:solidFill>
              <a:srgbClr val="ffde59"/>
            </a:solidFill>
            <a:round/>
          </a:ln>
        </p:spPr>
        <p:style>
          <a:lnRef idx="0"/>
          <a:fillRef idx="0"/>
          <a:effectRef idx="0"/>
          <a:fontRef idx="minor"/>
        </p:style>
      </p:sp>
      <p:sp>
        <p:nvSpPr>
          <p:cNvPr id="24" name=""/>
          <p:cNvSpPr/>
          <p:nvPr/>
        </p:nvSpPr>
        <p:spPr>
          <a:xfrm>
            <a:off x="8010000" y="55908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5" name=""/>
          <p:cNvSpPr/>
          <p:nvPr/>
        </p:nvSpPr>
        <p:spPr>
          <a:xfrm>
            <a:off x="9414000" y="55908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6" name=""/>
          <p:cNvSpPr/>
          <p:nvPr/>
        </p:nvSpPr>
        <p:spPr>
          <a:xfrm>
            <a:off x="8712000" y="55908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7" name=""/>
          <p:cNvSpPr/>
          <p:nvPr/>
        </p:nvSpPr>
        <p:spPr>
          <a:xfrm>
            <a:off x="9738000" y="1908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8" name=""/>
          <p:cNvSpPr/>
          <p:nvPr/>
        </p:nvSpPr>
        <p:spPr>
          <a:xfrm>
            <a:off x="9036000" y="1908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9" name=""/>
          <p:cNvSpPr/>
          <p:nvPr/>
        </p:nvSpPr>
        <p:spPr>
          <a:xfrm>
            <a:off x="288000" y="55872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w="36000">
            <a:solidFill>
              <a:srgbClr val="ffde59"/>
            </a:solidFill>
            <a:round/>
          </a:ln>
        </p:spPr>
        <p:style>
          <a:lnRef idx="0"/>
          <a:fillRef idx="0"/>
          <a:effectRef idx="0"/>
          <a:fontRef idx="minor"/>
        </p:style>
      </p:sp>
      <p:grpSp>
        <p:nvGrpSpPr>
          <p:cNvPr id="30" name=""/>
          <p:cNvGrpSpPr/>
          <p:nvPr/>
        </p:nvGrpSpPr>
        <p:grpSpPr>
          <a:xfrm>
            <a:off x="-361080" y="4895640"/>
            <a:ext cx="10852920" cy="1259280"/>
            <a:chOff x="-361080" y="4895640"/>
            <a:chExt cx="10852920" cy="1259280"/>
          </a:xfrm>
        </p:grpSpPr>
        <p:sp>
          <p:nvSpPr>
            <p:cNvPr id="31" name=""/>
            <p:cNvSpPr/>
            <p:nvPr/>
          </p:nvSpPr>
          <p:spPr>
            <a:xfrm flipH="1">
              <a:off x="9430560" y="491364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2" name=""/>
            <p:cNvSpPr/>
            <p:nvPr/>
          </p:nvSpPr>
          <p:spPr>
            <a:xfrm flipH="1">
              <a:off x="9790560" y="545364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3" name=""/>
            <p:cNvSpPr/>
            <p:nvPr/>
          </p:nvSpPr>
          <p:spPr>
            <a:xfrm flipH="1">
              <a:off x="8026560" y="491364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4" name=""/>
            <p:cNvSpPr/>
            <p:nvPr/>
          </p:nvSpPr>
          <p:spPr>
            <a:xfrm flipH="1">
              <a:off x="8728560" y="491364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cap="rnd" w="36000">
              <a:solidFill>
                <a:srgbClr val="ffde59"/>
              </a:solidFill>
              <a:round/>
            </a:ln>
          </p:spPr>
          <p:style>
            <a:lnRef idx="0"/>
            <a:fillRef idx="0"/>
            <a:effectRef idx="0"/>
            <a:fontRef idx="minor"/>
          </p:style>
        </p:sp>
        <p:sp>
          <p:nvSpPr>
            <p:cNvPr id="35" name=""/>
            <p:cNvSpPr/>
            <p:nvPr/>
          </p:nvSpPr>
          <p:spPr>
            <a:xfrm flipH="1">
              <a:off x="8386560" y="545364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6" name=""/>
            <p:cNvSpPr/>
            <p:nvPr/>
          </p:nvSpPr>
          <p:spPr>
            <a:xfrm flipH="1">
              <a:off x="6982560" y="545364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7" name=""/>
            <p:cNvSpPr/>
            <p:nvPr/>
          </p:nvSpPr>
          <p:spPr>
            <a:xfrm flipH="1">
              <a:off x="7684560" y="545364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8" name=""/>
            <p:cNvSpPr/>
            <p:nvPr/>
          </p:nvSpPr>
          <p:spPr>
            <a:xfrm flipH="1">
              <a:off x="6622560" y="491364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9" name=""/>
            <p:cNvSpPr/>
            <p:nvPr/>
          </p:nvSpPr>
          <p:spPr>
            <a:xfrm flipH="1">
              <a:off x="7324560" y="489564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0" name=""/>
            <p:cNvSpPr/>
            <p:nvPr/>
          </p:nvSpPr>
          <p:spPr>
            <a:xfrm flipH="1">
              <a:off x="5920560" y="491364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1" name=""/>
            <p:cNvSpPr/>
            <p:nvPr/>
          </p:nvSpPr>
          <p:spPr>
            <a:xfrm flipH="1">
              <a:off x="6280560" y="545364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2" name=""/>
            <p:cNvSpPr/>
            <p:nvPr/>
          </p:nvSpPr>
          <p:spPr>
            <a:xfrm flipH="1">
              <a:off x="5236560" y="491364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3" name=""/>
            <p:cNvSpPr/>
            <p:nvPr/>
          </p:nvSpPr>
          <p:spPr>
            <a:xfrm flipH="1">
              <a:off x="4876560" y="545364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4" name=""/>
            <p:cNvSpPr/>
            <p:nvPr/>
          </p:nvSpPr>
          <p:spPr>
            <a:xfrm flipH="1">
              <a:off x="5578560" y="545364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5" name=""/>
            <p:cNvSpPr/>
            <p:nvPr/>
          </p:nvSpPr>
          <p:spPr>
            <a:xfrm flipH="1">
              <a:off x="3850560" y="491364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6" name=""/>
            <p:cNvSpPr/>
            <p:nvPr/>
          </p:nvSpPr>
          <p:spPr>
            <a:xfrm flipH="1">
              <a:off x="4534560" y="491364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7" name=""/>
            <p:cNvSpPr/>
            <p:nvPr/>
          </p:nvSpPr>
          <p:spPr>
            <a:xfrm flipH="1">
              <a:off x="4174560" y="545364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8" name=""/>
            <p:cNvSpPr/>
            <p:nvPr/>
          </p:nvSpPr>
          <p:spPr>
            <a:xfrm flipH="1">
              <a:off x="2770560" y="545364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9" name=""/>
            <p:cNvSpPr/>
            <p:nvPr/>
          </p:nvSpPr>
          <p:spPr>
            <a:xfrm flipH="1">
              <a:off x="3472560" y="545364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0" name=""/>
            <p:cNvSpPr/>
            <p:nvPr/>
          </p:nvSpPr>
          <p:spPr>
            <a:xfrm flipH="1">
              <a:off x="2446560" y="491364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1" name=""/>
            <p:cNvSpPr/>
            <p:nvPr/>
          </p:nvSpPr>
          <p:spPr>
            <a:xfrm flipH="1">
              <a:off x="3148560" y="491364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2" name=""/>
            <p:cNvSpPr/>
            <p:nvPr/>
          </p:nvSpPr>
          <p:spPr>
            <a:xfrm flipH="1">
              <a:off x="1744560" y="491364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3" name=""/>
            <p:cNvSpPr/>
            <p:nvPr/>
          </p:nvSpPr>
          <p:spPr>
            <a:xfrm flipH="1">
              <a:off x="2068560" y="545364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4" name=""/>
            <p:cNvSpPr/>
            <p:nvPr/>
          </p:nvSpPr>
          <p:spPr>
            <a:xfrm flipH="1">
              <a:off x="1042560" y="491400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5" name=""/>
            <p:cNvSpPr/>
            <p:nvPr/>
          </p:nvSpPr>
          <p:spPr>
            <a:xfrm flipH="1">
              <a:off x="1366560" y="545400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6" name=""/>
            <p:cNvSpPr/>
            <p:nvPr/>
          </p:nvSpPr>
          <p:spPr>
            <a:xfrm flipH="1">
              <a:off x="-37440" y="545400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7" name=""/>
            <p:cNvSpPr/>
            <p:nvPr/>
          </p:nvSpPr>
          <p:spPr>
            <a:xfrm flipH="1">
              <a:off x="664560" y="545400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8" name=""/>
            <p:cNvSpPr/>
            <p:nvPr/>
          </p:nvSpPr>
          <p:spPr>
            <a:xfrm flipH="1">
              <a:off x="-361440" y="491400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9" name=""/>
            <p:cNvSpPr/>
            <p:nvPr/>
          </p:nvSpPr>
          <p:spPr>
            <a:xfrm flipH="1">
              <a:off x="340560" y="491400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cap="rnd" w="36000">
              <a:solidFill>
                <a:srgbClr val="ffde59"/>
              </a:solidFill>
              <a:round/>
            </a:ln>
          </p:spPr>
          <p:style>
            <a:lnRef idx="0"/>
            <a:fillRef idx="0"/>
            <a:effectRef idx="0"/>
            <a:fontRef idx="minor"/>
          </p:style>
        </p:sp>
        <p:sp>
          <p:nvSpPr>
            <p:cNvPr id="60" name=""/>
            <p:cNvSpPr/>
            <p:nvPr/>
          </p:nvSpPr>
          <p:spPr>
            <a:xfrm flipH="1">
              <a:off x="9088560" y="545364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grpSp>
      <p:sp>
        <p:nvSpPr>
          <p:cNvPr id="61" name=""/>
          <p:cNvSpPr/>
          <p:nvPr/>
        </p:nvSpPr>
        <p:spPr>
          <a:xfrm>
            <a:off x="-414000" y="-52092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2" name=""/>
          <p:cNvSpPr/>
          <p:nvPr/>
        </p:nvSpPr>
        <p:spPr>
          <a:xfrm>
            <a:off x="990000" y="-52092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3" name=""/>
          <p:cNvSpPr/>
          <p:nvPr/>
        </p:nvSpPr>
        <p:spPr>
          <a:xfrm>
            <a:off x="2394000" y="-52092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4" name=""/>
          <p:cNvSpPr/>
          <p:nvPr/>
        </p:nvSpPr>
        <p:spPr>
          <a:xfrm>
            <a:off x="1692000" y="-52092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5" name=""/>
          <p:cNvSpPr/>
          <p:nvPr/>
        </p:nvSpPr>
        <p:spPr>
          <a:xfrm>
            <a:off x="3096000" y="-52092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6" name=""/>
          <p:cNvSpPr/>
          <p:nvPr/>
        </p:nvSpPr>
        <p:spPr>
          <a:xfrm>
            <a:off x="4500000" y="-52092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7" name=""/>
          <p:cNvSpPr/>
          <p:nvPr/>
        </p:nvSpPr>
        <p:spPr>
          <a:xfrm>
            <a:off x="3798000" y="-52092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8" name=""/>
          <p:cNvSpPr/>
          <p:nvPr/>
        </p:nvSpPr>
        <p:spPr>
          <a:xfrm>
            <a:off x="5202000" y="-52092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9" name=""/>
          <p:cNvSpPr/>
          <p:nvPr/>
        </p:nvSpPr>
        <p:spPr>
          <a:xfrm>
            <a:off x="6606000" y="-52092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0" name=""/>
          <p:cNvSpPr/>
          <p:nvPr/>
        </p:nvSpPr>
        <p:spPr>
          <a:xfrm>
            <a:off x="5904000" y="-52092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1" name=""/>
          <p:cNvSpPr/>
          <p:nvPr/>
        </p:nvSpPr>
        <p:spPr>
          <a:xfrm>
            <a:off x="7308000" y="-52092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2" name=""/>
          <p:cNvSpPr/>
          <p:nvPr/>
        </p:nvSpPr>
        <p:spPr>
          <a:xfrm>
            <a:off x="8010000" y="-52056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3" name=""/>
          <p:cNvSpPr/>
          <p:nvPr/>
        </p:nvSpPr>
        <p:spPr>
          <a:xfrm>
            <a:off x="9414000" y="-52056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4" name=""/>
          <p:cNvSpPr/>
          <p:nvPr/>
        </p:nvSpPr>
        <p:spPr>
          <a:xfrm>
            <a:off x="8712000" y="-52056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5" name=""/>
          <p:cNvSpPr/>
          <p:nvPr/>
        </p:nvSpPr>
        <p:spPr>
          <a:xfrm>
            <a:off x="288000" y="-52092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77"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14" name=""/>
          <p:cNvGrpSpPr/>
          <p:nvPr/>
        </p:nvGrpSpPr>
        <p:grpSpPr>
          <a:xfrm>
            <a:off x="-361080" y="4896000"/>
            <a:ext cx="10852920" cy="1259280"/>
            <a:chOff x="-361080" y="4896000"/>
            <a:chExt cx="10852920" cy="1259280"/>
          </a:xfrm>
        </p:grpSpPr>
        <p:sp>
          <p:nvSpPr>
            <p:cNvPr id="115" name=""/>
            <p:cNvSpPr/>
            <p:nvPr/>
          </p:nvSpPr>
          <p:spPr>
            <a:xfrm flipH="1">
              <a:off x="9430560" y="491400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16" name=""/>
            <p:cNvSpPr/>
            <p:nvPr/>
          </p:nvSpPr>
          <p:spPr>
            <a:xfrm flipH="1">
              <a:off x="9790560" y="545400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17" name=""/>
            <p:cNvSpPr/>
            <p:nvPr/>
          </p:nvSpPr>
          <p:spPr>
            <a:xfrm flipH="1">
              <a:off x="8026560" y="491400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18" name=""/>
            <p:cNvSpPr/>
            <p:nvPr/>
          </p:nvSpPr>
          <p:spPr>
            <a:xfrm flipH="1">
              <a:off x="8728560" y="491400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cap="rnd" w="36000">
              <a:solidFill>
                <a:srgbClr val="ffde59"/>
              </a:solidFill>
              <a:round/>
            </a:ln>
          </p:spPr>
          <p:style>
            <a:lnRef idx="0"/>
            <a:fillRef idx="0"/>
            <a:effectRef idx="0"/>
            <a:fontRef idx="minor"/>
          </p:style>
        </p:sp>
        <p:sp>
          <p:nvSpPr>
            <p:cNvPr id="119" name=""/>
            <p:cNvSpPr/>
            <p:nvPr/>
          </p:nvSpPr>
          <p:spPr>
            <a:xfrm flipH="1">
              <a:off x="8386560" y="545400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0" name=""/>
            <p:cNvSpPr/>
            <p:nvPr/>
          </p:nvSpPr>
          <p:spPr>
            <a:xfrm flipH="1">
              <a:off x="6982560" y="545400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1" name=""/>
            <p:cNvSpPr/>
            <p:nvPr/>
          </p:nvSpPr>
          <p:spPr>
            <a:xfrm flipH="1">
              <a:off x="7684560" y="545400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2" name=""/>
            <p:cNvSpPr/>
            <p:nvPr/>
          </p:nvSpPr>
          <p:spPr>
            <a:xfrm flipH="1">
              <a:off x="6622560" y="491400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3" name=""/>
            <p:cNvSpPr/>
            <p:nvPr/>
          </p:nvSpPr>
          <p:spPr>
            <a:xfrm flipH="1">
              <a:off x="7324560" y="489600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4" name=""/>
            <p:cNvSpPr/>
            <p:nvPr/>
          </p:nvSpPr>
          <p:spPr>
            <a:xfrm flipH="1">
              <a:off x="5920560" y="491400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5" name=""/>
            <p:cNvSpPr/>
            <p:nvPr/>
          </p:nvSpPr>
          <p:spPr>
            <a:xfrm flipH="1">
              <a:off x="6280560" y="545400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6" name=""/>
            <p:cNvSpPr/>
            <p:nvPr/>
          </p:nvSpPr>
          <p:spPr>
            <a:xfrm flipH="1">
              <a:off x="5236560" y="491400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7" name=""/>
            <p:cNvSpPr/>
            <p:nvPr/>
          </p:nvSpPr>
          <p:spPr>
            <a:xfrm flipH="1">
              <a:off x="4876560" y="545400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8" name=""/>
            <p:cNvSpPr/>
            <p:nvPr/>
          </p:nvSpPr>
          <p:spPr>
            <a:xfrm flipH="1">
              <a:off x="5578560" y="545400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9" name=""/>
            <p:cNvSpPr/>
            <p:nvPr/>
          </p:nvSpPr>
          <p:spPr>
            <a:xfrm flipH="1">
              <a:off x="3850560" y="491400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0" name=""/>
            <p:cNvSpPr/>
            <p:nvPr/>
          </p:nvSpPr>
          <p:spPr>
            <a:xfrm flipH="1">
              <a:off x="4534560" y="491400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1" name=""/>
            <p:cNvSpPr/>
            <p:nvPr/>
          </p:nvSpPr>
          <p:spPr>
            <a:xfrm flipH="1">
              <a:off x="4174560" y="545400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2" name=""/>
            <p:cNvSpPr/>
            <p:nvPr/>
          </p:nvSpPr>
          <p:spPr>
            <a:xfrm flipH="1">
              <a:off x="2770560" y="545400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3" name=""/>
            <p:cNvSpPr/>
            <p:nvPr/>
          </p:nvSpPr>
          <p:spPr>
            <a:xfrm flipH="1">
              <a:off x="3472560" y="545400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4" name=""/>
            <p:cNvSpPr/>
            <p:nvPr/>
          </p:nvSpPr>
          <p:spPr>
            <a:xfrm flipH="1">
              <a:off x="2446560" y="491400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5" name=""/>
            <p:cNvSpPr/>
            <p:nvPr/>
          </p:nvSpPr>
          <p:spPr>
            <a:xfrm flipH="1">
              <a:off x="3148560" y="491400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6" name=""/>
            <p:cNvSpPr/>
            <p:nvPr/>
          </p:nvSpPr>
          <p:spPr>
            <a:xfrm flipH="1">
              <a:off x="1744560" y="491400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7" name=""/>
            <p:cNvSpPr/>
            <p:nvPr/>
          </p:nvSpPr>
          <p:spPr>
            <a:xfrm flipH="1">
              <a:off x="2068560" y="545400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8" name=""/>
            <p:cNvSpPr/>
            <p:nvPr/>
          </p:nvSpPr>
          <p:spPr>
            <a:xfrm flipH="1">
              <a:off x="1042560" y="491436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9" name=""/>
            <p:cNvSpPr/>
            <p:nvPr/>
          </p:nvSpPr>
          <p:spPr>
            <a:xfrm flipH="1">
              <a:off x="1366560" y="545436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40" name=""/>
            <p:cNvSpPr/>
            <p:nvPr/>
          </p:nvSpPr>
          <p:spPr>
            <a:xfrm flipH="1">
              <a:off x="-37440" y="545436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41" name=""/>
            <p:cNvSpPr/>
            <p:nvPr/>
          </p:nvSpPr>
          <p:spPr>
            <a:xfrm flipH="1">
              <a:off x="664560" y="545436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42" name=""/>
            <p:cNvSpPr/>
            <p:nvPr/>
          </p:nvSpPr>
          <p:spPr>
            <a:xfrm flipH="1">
              <a:off x="-361440" y="491436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43" name=""/>
            <p:cNvSpPr/>
            <p:nvPr/>
          </p:nvSpPr>
          <p:spPr>
            <a:xfrm flipH="1">
              <a:off x="340560" y="491436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cap="rnd" w="36000">
              <a:solidFill>
                <a:srgbClr val="ffde59"/>
              </a:solidFill>
              <a:round/>
            </a:ln>
          </p:spPr>
          <p:style>
            <a:lnRef idx="0"/>
            <a:fillRef idx="0"/>
            <a:effectRef idx="0"/>
            <a:fontRef idx="minor"/>
          </p:style>
        </p:sp>
        <p:sp>
          <p:nvSpPr>
            <p:cNvPr id="144" name=""/>
            <p:cNvSpPr/>
            <p:nvPr/>
          </p:nvSpPr>
          <p:spPr>
            <a:xfrm flipH="1">
              <a:off x="9088560" y="5454000"/>
              <a:ext cx="700920" cy="70092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grpSp>
      <p:sp>
        <p:nvSpPr>
          <p:cNvPr id="145" name=""/>
          <p:cNvSpPr/>
          <p:nvPr/>
        </p:nvSpPr>
        <p:spPr>
          <a:xfrm>
            <a:off x="342000" y="4914360"/>
            <a:ext cx="2400120" cy="70092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n-US" sz="1400" spc="-1" strike="noStrike">
                <a:solidFill>
                  <a:srgbClr val="000000"/>
                </a:solidFill>
                <a:latin typeface="Arial"/>
                <a:ea typeface="DejaVu Sans"/>
              </a:rPr>
              <a:t>&lt;date/time&gt;</a:t>
            </a:r>
            <a:endParaRPr b="0" lang="en-US" sz="1400" spc="-1" strike="noStrike">
              <a:latin typeface="Arial"/>
            </a:endParaRPr>
          </a:p>
        </p:txBody>
      </p:sp>
      <p:sp>
        <p:nvSpPr>
          <p:cNvPr id="146" name=""/>
          <p:cNvSpPr/>
          <p:nvPr/>
        </p:nvSpPr>
        <p:spPr>
          <a:xfrm>
            <a:off x="2744640" y="4914000"/>
            <a:ext cx="4579920" cy="70308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1400" spc="-1" strike="noStrike">
                <a:solidFill>
                  <a:srgbClr val="000000"/>
                </a:solidFill>
                <a:latin typeface="Arial"/>
                <a:ea typeface="DejaVu Sans"/>
              </a:rPr>
              <a:t>&lt;footer&gt;</a:t>
            </a:r>
            <a:endParaRPr b="0" lang="en-US" sz="1400" spc="-1" strike="noStrike">
              <a:latin typeface="Arial"/>
            </a:endParaRPr>
          </a:p>
        </p:txBody>
      </p:sp>
      <p:sp>
        <p:nvSpPr>
          <p:cNvPr id="147" name=""/>
          <p:cNvSpPr/>
          <p:nvPr/>
        </p:nvSpPr>
        <p:spPr>
          <a:xfrm>
            <a:off x="8494200" y="4914000"/>
            <a:ext cx="1141920" cy="70092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fld id="{F317F492-F38E-4A9E-AD44-8A12172B9502}" type="slidenum">
              <a:rPr b="0" lang="en-US" sz="1400" spc="-1" strike="noStrike">
                <a:solidFill>
                  <a:srgbClr val="000000"/>
                </a:solidFill>
                <a:latin typeface="Arial"/>
                <a:ea typeface="DejaVu Sans"/>
              </a:rPr>
              <a:t>&lt;number&gt;</a:t>
            </a:fld>
            <a:endParaRPr b="0" lang="en-US"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hyperlink" Target="https://www.deepl.com/docs-api" TargetMode="External"/><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540000" y="1980000"/>
            <a:ext cx="8998920" cy="1258920"/>
          </a:xfrm>
          <a:prstGeom prst="rect">
            <a:avLst/>
          </a:prstGeom>
          <a:noFill/>
          <a:ln w="0">
            <a:noFill/>
          </a:ln>
        </p:spPr>
        <p:txBody>
          <a:bodyPr lIns="0" rIns="0" tIns="0" bIns="0" anchor="ctr">
            <a:noAutofit/>
          </a:bodyPr>
          <a:p>
            <a:pPr algn="ctr">
              <a:lnSpc>
                <a:spcPct val="100000"/>
              </a:lnSpc>
              <a:buNone/>
            </a:pPr>
            <a:r>
              <a:rPr b="0" lang="en-US" sz="1400" spc="-1" strike="noStrike">
                <a:latin typeface="Lucida Sans"/>
              </a:rPr>
              <a:t>This application translates DOCX, PPTX and XLSX files using DeepL API (</a:t>
            </a:r>
            <a:r>
              <a:rPr b="0" lang="en-US" sz="1400" spc="-1" strike="noStrike" u="sng">
                <a:solidFill>
                  <a:srgbClr val="0000ff"/>
                </a:solidFill>
                <a:uFillTx/>
                <a:latin typeface="Arial"/>
                <a:hlinkClick r:id="rId1"/>
              </a:rPr>
              <a:t>https://www.deepl.com/docs-api</a:t>
            </a:r>
            <a:r>
              <a:rPr b="0" lang="en-US" sz="1400" spc="-1" strike="noStrike">
                <a:latin typeface="Lucida Sans"/>
              </a:rPr>
              <a:t>). You will need a DeepL API authentication key to use it.</a:t>
            </a:r>
            <a:endParaRPr b="0" lang="en-US" sz="1400" spc="-1" strike="noStrike">
              <a:latin typeface="Arial"/>
            </a:endParaRPr>
          </a:p>
        </p:txBody>
      </p:sp>
      <p:sp>
        <p:nvSpPr>
          <p:cNvPr id="185" name="PlaceHolder 2"/>
          <p:cNvSpPr>
            <a:spLocks noGrp="1"/>
          </p:cNvSpPr>
          <p:nvPr>
            <p:ph type="subTitle"/>
          </p:nvPr>
        </p:nvSpPr>
        <p:spPr>
          <a:xfrm>
            <a:off x="540000" y="3420000"/>
            <a:ext cx="8998920" cy="898920"/>
          </a:xfrm>
          <a:prstGeom prst="rect">
            <a:avLst/>
          </a:prstGeom>
          <a:noFill/>
          <a:ln w="0">
            <a:noFill/>
          </a:ln>
        </p:spPr>
        <p:txBody>
          <a:bodyPr lIns="0" rIns="0" tIns="0" bIns="0" anchor="ctr">
            <a:noAutofit/>
          </a:bodyPr>
          <a:p>
            <a:pPr algn="ctr">
              <a:lnSpc>
                <a:spcPct val="100000"/>
              </a:lnSpc>
              <a:buNone/>
            </a:pPr>
            <a:r>
              <a:rPr b="0" lang="en-US" sz="1200" spc="-1" strike="noStrike">
                <a:latin typeface="Lucida Sans"/>
              </a:rPr>
              <a:t>Only the DeepL text-translation API and not the DeepL document translation API is used. That saves translation costs because with the document translation API “you are billed a minimum of 50,000 characters with the DeepL API plan, no matter how many characters are included in the document”, and allows translation of XLSX files that is not supported by the DeepL document translation API currently.</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p:nvPr>
        </p:nvSpPr>
        <p:spPr>
          <a:xfrm>
            <a:off x="602280" y="1470240"/>
            <a:ext cx="8998920" cy="3238920"/>
          </a:xfrm>
          <a:prstGeom prst="rect">
            <a:avLst/>
          </a:prstGeom>
          <a:noFill/>
          <a:ln w="0">
            <a:noFill/>
          </a:ln>
        </p:spPr>
        <p:txBody>
          <a:bodyPr lIns="0" rIns="0" tIns="0" bIns="0" anchor="t">
            <a:normAutofit/>
          </a:bodyPr>
          <a:p>
            <a:pPr>
              <a:lnSpc>
                <a:spcPct val="100000"/>
              </a:lnSpc>
              <a:buNone/>
            </a:pPr>
            <a:r>
              <a:rPr b="0" lang="en-US" sz="1300" spc="-1" strike="noStrike">
                <a:latin typeface="Lucida Console"/>
              </a:rPr>
              <a:t>Syntax: TranslateOoxml sourceFile targetLanguage</a:t>
            </a:r>
            <a:endParaRPr b="0" lang="en-US" sz="1300" spc="-1" strike="noStrike">
              <a:latin typeface="Arial"/>
            </a:endParaRPr>
          </a:p>
          <a:p>
            <a:pPr>
              <a:lnSpc>
                <a:spcPct val="100000"/>
              </a:lnSpc>
              <a:buNone/>
            </a:pPr>
            <a:endParaRPr b="0" lang="en-US" sz="1300" spc="-1" strike="noStrike">
              <a:latin typeface="Arial"/>
            </a:endParaRPr>
          </a:p>
          <a:p>
            <a:pPr>
              <a:lnSpc>
                <a:spcPct val="100000"/>
              </a:lnSpc>
              <a:buNone/>
            </a:pPr>
            <a:r>
              <a:rPr b="0" lang="en-US" sz="1300" spc="-1" strike="noStrike">
                <a:latin typeface="Lucida Console"/>
              </a:rPr>
              <a:t>The source file can be a .docx, .pptx, or .xlsx one.</a:t>
            </a:r>
            <a:endParaRPr b="0" lang="en-US" sz="1300" spc="-1" strike="noStrike">
              <a:latin typeface="Arial"/>
            </a:endParaRPr>
          </a:p>
          <a:p>
            <a:pPr>
              <a:lnSpc>
                <a:spcPct val="100000"/>
              </a:lnSpc>
              <a:buNone/>
            </a:pPr>
            <a:endParaRPr b="0" lang="en-US" sz="1300" spc="-1" strike="noStrike">
              <a:latin typeface="Arial"/>
            </a:endParaRPr>
          </a:p>
          <a:p>
            <a:pPr>
              <a:lnSpc>
                <a:spcPct val="100000"/>
              </a:lnSpc>
              <a:buNone/>
            </a:pPr>
            <a:r>
              <a:rPr b="0" lang="en-US" sz="1300" spc="-1" strike="noStrike">
                <a:latin typeface="Lucida Console"/>
              </a:rPr>
              <a:t>The target file will appear in the same folder where the source file resides.</a:t>
            </a:r>
            <a:endParaRPr b="0" lang="en-US" sz="1300" spc="-1" strike="noStrike">
              <a:latin typeface="Arial"/>
            </a:endParaRPr>
          </a:p>
          <a:p>
            <a:pPr>
              <a:lnSpc>
                <a:spcPct val="100000"/>
              </a:lnSpc>
              <a:buNone/>
            </a:pPr>
            <a:r>
              <a:rPr b="0" lang="en-US" sz="1300" spc="-1" strike="noStrike">
                <a:latin typeface="Lucida Console"/>
              </a:rPr>
              <a:t>The target file name will have the target language as a suffix.</a:t>
            </a:r>
            <a:endParaRPr b="0" lang="en-US" sz="1300" spc="-1" strike="noStrike">
              <a:latin typeface="Arial"/>
            </a:endParaRPr>
          </a:p>
          <a:p>
            <a:pPr>
              <a:lnSpc>
                <a:spcPct val="100000"/>
              </a:lnSpc>
              <a:buNone/>
            </a:pPr>
            <a:endParaRPr b="0" lang="en-US" sz="1300" spc="-1" strike="noStrike">
              <a:latin typeface="Arial"/>
            </a:endParaRPr>
          </a:p>
          <a:p>
            <a:pPr>
              <a:lnSpc>
                <a:spcPct val="100000"/>
              </a:lnSpc>
              <a:buNone/>
            </a:pPr>
            <a:r>
              <a:rPr b="0" lang="en-US" sz="1300" spc="-1" strike="noStrike">
                <a:latin typeface="Lucida Console"/>
              </a:rPr>
              <a:t>The environment variable DEEPL_AUTH_KEY should be set.</a:t>
            </a:r>
            <a:endParaRPr b="0" lang="en-US" sz="1300" spc="-1" strike="noStrike">
              <a:latin typeface="Arial"/>
            </a:endParaRPr>
          </a:p>
          <a:p>
            <a:pPr>
              <a:lnSpc>
                <a:spcPct val="100000"/>
              </a:lnSpc>
              <a:buNone/>
            </a:pPr>
            <a:endParaRPr b="0" lang="en-US" sz="1300" spc="-1" strike="noStrike">
              <a:latin typeface="Arial"/>
            </a:endParaRPr>
          </a:p>
          <a:p>
            <a:pPr>
              <a:lnSpc>
                <a:spcPct val="100000"/>
              </a:lnSpc>
              <a:buNone/>
            </a:pPr>
            <a:endParaRPr b="0" lang="en-US" sz="1300" spc="-1" strike="noStrike">
              <a:latin typeface="Arial"/>
            </a:endParaRPr>
          </a:p>
          <a:p>
            <a:pPr>
              <a:lnSpc>
                <a:spcPct val="100000"/>
              </a:lnSpc>
              <a:buNone/>
            </a:pPr>
            <a:endParaRPr b="0" lang="en-US" sz="1300" spc="-1" strike="noStrike">
              <a:latin typeface="Arial"/>
            </a:endParaRPr>
          </a:p>
          <a:p>
            <a:pPr>
              <a:lnSpc>
                <a:spcPct val="100000"/>
              </a:lnSpc>
              <a:buNone/>
            </a:pPr>
            <a:r>
              <a:rPr b="0" lang="en-US" sz="1300" spc="-1" strike="noStrike">
                <a:latin typeface="Lucida Sans"/>
              </a:rPr>
              <a:t>The following files in this folder are machine translations to German:</a:t>
            </a:r>
            <a:endParaRPr b="0" lang="en-US" sz="1300" spc="-1" strike="noStrike">
              <a:latin typeface="Arial"/>
            </a:endParaRPr>
          </a:p>
          <a:p>
            <a:pPr>
              <a:lnSpc>
                <a:spcPct val="100000"/>
              </a:lnSpc>
              <a:buNone/>
            </a:pPr>
            <a:endParaRPr b="0" lang="en-US" sz="1300" spc="-1" strike="noStrike">
              <a:latin typeface="Arial"/>
            </a:endParaRPr>
          </a:p>
          <a:p>
            <a:pPr>
              <a:lnSpc>
                <a:spcPct val="100000"/>
              </a:lnSpc>
              <a:buNone/>
            </a:pPr>
            <a:r>
              <a:rPr b="0" lang="en-US" sz="1300" spc="-1" strike="noStrike">
                <a:latin typeface="Lucida Console"/>
              </a:rPr>
              <a:t>Info_DE.docx</a:t>
            </a:r>
            <a:endParaRPr b="0" lang="en-US" sz="1300" spc="-1" strike="noStrike">
              <a:latin typeface="Arial"/>
            </a:endParaRPr>
          </a:p>
          <a:p>
            <a:pPr>
              <a:lnSpc>
                <a:spcPct val="100000"/>
              </a:lnSpc>
              <a:buNone/>
            </a:pPr>
            <a:r>
              <a:rPr b="0" lang="en-US" sz="1300" spc="-1" strike="noStrike">
                <a:latin typeface="Lucida Console"/>
              </a:rPr>
              <a:t>Info_DE.pptx</a:t>
            </a:r>
            <a:endParaRPr b="0" lang="en-US" sz="1300" spc="-1" strike="noStrike">
              <a:latin typeface="Arial"/>
            </a:endParaRPr>
          </a:p>
          <a:p>
            <a:pPr>
              <a:lnSpc>
                <a:spcPct val="100000"/>
              </a:lnSpc>
              <a:buNone/>
            </a:pPr>
            <a:r>
              <a:rPr b="0" lang="en-US" sz="1300" spc="-1" strike="noStrike">
                <a:latin typeface="Lucida Console"/>
              </a:rPr>
              <a:t>Info_DE.xlsx</a:t>
            </a:r>
            <a:endParaRPr b="0" lang="en-US" sz="13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TotalTime>
  <Application>LibreOffice/7.3.6.2$Windows_X86_64 LibreOffice_project/c28ca90fd6e1a19e189fc16c05f8f8924961e12e</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2022-10-30T15:37:43Z</dcterms:created>
  <dc:creator/>
  <dc:description/>
  <dc:language>en-US</dc:language>
  <cp:lastModifiedBy/>
  <dcterms:modified xsi:type="dcterms:W3CDTF">2022-10-30T15:46:17Z</dcterms:modified>
  <cp:revision>5</cp:revision>
  <dc:subject/>
  <dc:title>Beehive</dc:title>
</cp:coreProperties>
</file>

<file path=docProps/custom.xml><?xml version="1.0" encoding="utf-8"?>
<Properties xmlns="http://schemas.openxmlformats.org/officeDocument/2006/custom-properties" xmlns:vt="http://schemas.openxmlformats.org/officeDocument/2006/docPropsVTypes"/>
</file>