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1080" y="4895640"/>
            <a:ext cx="10852920" cy="1259280"/>
            <a:chOff x="-361080" y="4895640"/>
            <a:chExt cx="10852920" cy="1259280"/>
          </a:xfrm>
        </p:grpSpPr>
        <p:sp>
          <p:nvSpPr>
            <p:cNvPr id="31" name=""/>
            <p:cNvSpPr/>
            <p:nvPr/>
          </p:nvSpPr>
          <p:spPr>
            <a:xfrm flipH="1">
              <a:off x="9430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0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6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8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6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2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4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2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4560" y="4895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0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0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6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6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8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0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4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4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0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2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6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8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4560" y="491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8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8560" y="545364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700920" cy="7009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1080" y="4896000"/>
            <a:ext cx="10852920" cy="1259280"/>
            <a:chOff x="-361080" y="4896000"/>
            <a:chExt cx="10852920" cy="1259280"/>
          </a:xfrm>
        </p:grpSpPr>
        <p:sp>
          <p:nvSpPr>
            <p:cNvPr id="115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4560" y="4896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2560" y="491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6560" y="545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7440" y="545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4560" y="545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1440" y="491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0560" y="491436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"/>
          <p:cNvSpPr/>
          <p:nvPr/>
        </p:nvSpPr>
        <p:spPr>
          <a:xfrm>
            <a:off x="342000" y="4914360"/>
            <a:ext cx="240012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4640" y="4914000"/>
            <a:ext cx="457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494200" y="4914000"/>
            <a:ext cx="114192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317F492-F38E-4A9E-AD44-8A12172B950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deepl.com/docs-api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8920" cy="12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Lucida Sans"/>
              </a:rPr>
              <a:t>Diese Anwendung übersetzt DOCX-, PPTX- und XLSX-Dateien mit DeepL API (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https://www.deepl.com/docs-api</a:t>
            </a:r>
            <a:r>
              <a:rPr b="0" lang="en-US" sz="1400" spc="-1" strike="noStrike">
                <a:latin typeface="Lucida Sans"/>
              </a:rPr>
              <a:t>). Sie benötigen einen DeepL API-Authentifizierungsschlüssel, um die Anwendung zu nutzen.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latin typeface="Lucida Sans"/>
              </a:rPr>
              <a:t>Es wird nur die DeepL text-translation API und nicht die DeepL document translation API verwendet. Das spart Übersetzungskosten, denn mit der Dokumentenübersetzungs-API "werden Ihnen mit dem DeepL API-Tarif mindestens 50.000 Zeichen in Rechnung gestellt, unabhängig davon, wie viele Zeichen im Dokument enthalten sind", und ermöglicht die Übersetzung von XLSX-Dateien, die derzeit von der DeepL Dokumentenübersetzungs-API nicht unterstützt wird.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602280" y="147024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Syntax: TranslateOoxml sourceFile targetLanguage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Die Quelldatei kann eine .docx-, .pptx- oder .xlsx-Datei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Die Zieldatei wird in demselben Ordner gespeichert, in dem sich auch die Quelldatei befindet.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Der Name der Zieldatei hat die Zielsprache als Suffix.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Die Umgebungsvariable DEEPL_AUTH_KEY sollte gesetzt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Sans"/>
              </a:rPr>
              <a:t>Die folgenden Dateien in diesem Ordner sind maschinelle Übersetzungen ins Deutsche: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Info_DE.docx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Info_DE.pptx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ucida Console"/>
              </a:rPr>
              <a:t>Info_DE.xlsx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2022-10-30T15:37:43Z</dcterms:created>
  <dc:creator/>
  <dc:description/>
  <dc:language>en-US</dc:language>
  <cp:lastModifiedBy/>
  <dcterms:modified xsi:type="dcterms:W3CDTF">2022-10-30T15:46:17Z</dcterms:modified>
  <cp:revision>5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