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1800" y="4895640"/>
            <a:ext cx="10852200" cy="1258560"/>
            <a:chOff x="-361800" y="4895640"/>
            <a:chExt cx="10852200" cy="1258560"/>
          </a:xfrm>
        </p:grpSpPr>
        <p:sp>
          <p:nvSpPr>
            <p:cNvPr id="31" name=""/>
            <p:cNvSpPr/>
            <p:nvPr/>
          </p:nvSpPr>
          <p:spPr>
            <a:xfrm flipH="1">
              <a:off x="9429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89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5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27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5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1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3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1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3840" y="4895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19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79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5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5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77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49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3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3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69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1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5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47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3840" y="491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67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1840" y="491400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5840" y="545400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8160" y="545400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3840" y="545400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2160" y="491400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39840" y="491400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87840" y="545364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
          <p:cNvSpPr/>
          <p:nvPr/>
        </p:nvSpPr>
        <p:spPr>
          <a:xfrm>
            <a:off x="-414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2" name=""/>
          <p:cNvSpPr/>
          <p:nvPr/>
        </p:nvSpPr>
        <p:spPr>
          <a:xfrm>
            <a:off x="990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3" name=""/>
          <p:cNvSpPr/>
          <p:nvPr/>
        </p:nvSpPr>
        <p:spPr>
          <a:xfrm>
            <a:off x="2394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1692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3096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4500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798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5202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6606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904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7308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8010000" y="-52056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9414000" y="-52056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712000" y="-52056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288000" y="-520920"/>
            <a:ext cx="700200" cy="7002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deepl.com/docs-api"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40000" y="1980000"/>
            <a:ext cx="8998200" cy="1258200"/>
          </a:xfrm>
          <a:prstGeom prst="rect">
            <a:avLst/>
          </a:prstGeom>
          <a:noFill/>
          <a:ln w="0">
            <a:noFill/>
          </a:ln>
        </p:spPr>
        <p:txBody>
          <a:bodyPr lIns="0" rIns="0" tIns="0" bIns="0" anchor="ctr">
            <a:noAutofit/>
          </a:bodyPr>
          <a:p>
            <a:pPr algn="ctr">
              <a:lnSpc>
                <a:spcPct val="100000"/>
              </a:lnSpc>
              <a:buNone/>
            </a:pPr>
            <a:r>
              <a:rPr b="0" lang="en-US" sz="1500" spc="-1" strike="noStrike">
                <a:latin typeface="Calibri"/>
              </a:rPr>
              <a:t>This application translates DOCX, PPTX and XLSX files using DeepL API (</a:t>
            </a:r>
            <a:r>
              <a:rPr b="0" lang="en-US" sz="1500" spc="-1" strike="noStrike" u="sng">
                <a:solidFill>
                  <a:srgbClr val="0000ff"/>
                </a:solidFill>
                <a:uFillTx/>
                <a:latin typeface="Calibri"/>
                <a:hlinkClick r:id="rId1"/>
              </a:rPr>
              <a:t>https://www.deepl.com/docs-api</a:t>
            </a:r>
            <a:r>
              <a:rPr b="0" lang="en-US" sz="1500" spc="-1" strike="noStrike">
                <a:latin typeface="Calibri"/>
              </a:rPr>
              <a:t>).</a:t>
            </a:r>
            <a:br>
              <a:rPr sz="1500"/>
            </a:br>
            <a:r>
              <a:rPr b="0" lang="en-US" sz="1500" spc="-1" strike="noStrike">
                <a:latin typeface="Calibri"/>
              </a:rPr>
              <a:t>You will need a DeepL API authentication key to use it.</a:t>
            </a:r>
            <a:endParaRPr b="0" lang="en-US" sz="1500" spc="-1" strike="noStrike">
              <a:latin typeface="Arial"/>
            </a:endParaRPr>
          </a:p>
        </p:txBody>
      </p:sp>
      <p:sp>
        <p:nvSpPr>
          <p:cNvPr id="115" name="PlaceHolder 2"/>
          <p:cNvSpPr>
            <a:spLocks noGrp="1"/>
          </p:cNvSpPr>
          <p:nvPr>
            <p:ph type="subTitle"/>
          </p:nvPr>
        </p:nvSpPr>
        <p:spPr>
          <a:xfrm>
            <a:off x="540000" y="3420000"/>
            <a:ext cx="8998200" cy="898200"/>
          </a:xfrm>
          <a:prstGeom prst="rect">
            <a:avLst/>
          </a:prstGeom>
          <a:noFill/>
          <a:ln w="0">
            <a:noFill/>
          </a:ln>
        </p:spPr>
        <p:txBody>
          <a:bodyPr lIns="0" rIns="0" tIns="0" bIns="0" anchor="ctr">
            <a:noAutofit/>
          </a:bodyPr>
          <a:p>
            <a:pPr algn="ctr">
              <a:lnSpc>
                <a:spcPct val="100000"/>
              </a:lnSpc>
              <a:buNone/>
            </a:pPr>
            <a:r>
              <a:rPr b="0" lang="en-US" sz="1400" spc="-1" strike="noStrike">
                <a:latin typeface="Calibri"/>
              </a:rPr>
              <a:t>Only the DeepL text-translation API and not the DeepL document translation API is used. That saves translation costs because with the document translation API “you are billed a minimum of 50,000 characters with the DeepL API plan, no matter how many characters are included in the document”, and allows translation of XLSX files that is not supported by the DeepL document translation API currently.</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p:nvPr>
        </p:nvSpPr>
        <p:spPr>
          <a:xfrm>
            <a:off x="602280" y="1470240"/>
            <a:ext cx="8998200" cy="3238200"/>
          </a:xfrm>
          <a:prstGeom prst="rect">
            <a:avLst/>
          </a:prstGeom>
          <a:noFill/>
          <a:ln w="0">
            <a:noFill/>
          </a:ln>
        </p:spPr>
        <p:txBody>
          <a:bodyPr lIns="0" rIns="0" tIns="0" bIns="0" anchor="t">
            <a:normAutofit/>
          </a:bodyPr>
          <a:p>
            <a:pPr>
              <a:lnSpc>
                <a:spcPct val="100000"/>
              </a:lnSpc>
              <a:buNone/>
            </a:pPr>
            <a:r>
              <a:rPr b="0" lang="en-US" sz="1300" spc="-1" strike="noStrike">
                <a:latin typeface="Cascadia Mono"/>
              </a:rPr>
              <a:t>Syntax: TranslateOoxml sourceFile targetLanguage</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Cascadia Mono"/>
              </a:rPr>
              <a:t>The source file can be a .docx, .pptx, or .xlsx one.</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Cascadia Mono"/>
              </a:rPr>
              <a:t>The target file will appear in the same folder where the source file resides.</a:t>
            </a:r>
            <a:endParaRPr b="0" lang="en-US" sz="1300" spc="-1" strike="noStrike">
              <a:latin typeface="Arial"/>
            </a:endParaRPr>
          </a:p>
          <a:p>
            <a:pPr>
              <a:lnSpc>
                <a:spcPct val="100000"/>
              </a:lnSpc>
              <a:buNone/>
            </a:pPr>
            <a:r>
              <a:rPr b="0" lang="en-US" sz="1300" spc="-1" strike="noStrike">
                <a:latin typeface="Cascadia Mono"/>
              </a:rPr>
              <a:t>The target file name will have the target language as a suffix.</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Cascadia Mono"/>
              </a:rPr>
              <a:t>The environment variable DEEPL_AUTH_KEY should be set.</a:t>
            </a: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endParaRPr b="0" lang="en-US" sz="1300" spc="-1" strike="noStrike">
              <a:latin typeface="Arial"/>
            </a:endParaRPr>
          </a:p>
          <a:p>
            <a:pPr>
              <a:lnSpc>
                <a:spcPct val="100000"/>
              </a:lnSpc>
              <a:buNone/>
            </a:pPr>
            <a:r>
              <a:rPr b="0" lang="en-US" sz="1400" spc="-1" strike="noStrike">
                <a:latin typeface="Calibri"/>
              </a:rPr>
              <a:t>The following files in this folder are machine translations to German:</a:t>
            </a:r>
            <a:endParaRPr b="0" lang="en-US" sz="1400" spc="-1" strike="noStrike">
              <a:latin typeface="Arial"/>
            </a:endParaRPr>
          </a:p>
          <a:p>
            <a:pPr>
              <a:lnSpc>
                <a:spcPct val="100000"/>
              </a:lnSpc>
              <a:buNone/>
            </a:pPr>
            <a:endParaRPr b="0" lang="en-US" sz="1300" spc="-1" strike="noStrike">
              <a:latin typeface="Arial"/>
            </a:endParaRPr>
          </a:p>
          <a:p>
            <a:pPr>
              <a:lnSpc>
                <a:spcPct val="100000"/>
              </a:lnSpc>
              <a:buNone/>
            </a:pPr>
            <a:r>
              <a:rPr b="0" lang="en-US" sz="1300" spc="-1" strike="noStrike">
                <a:latin typeface="Cascadia Mono"/>
              </a:rPr>
              <a:t>Info_DE.docx</a:t>
            </a:r>
            <a:endParaRPr b="0" lang="en-US" sz="1300" spc="-1" strike="noStrike">
              <a:latin typeface="Arial"/>
            </a:endParaRPr>
          </a:p>
          <a:p>
            <a:pPr>
              <a:lnSpc>
                <a:spcPct val="100000"/>
              </a:lnSpc>
              <a:buNone/>
            </a:pPr>
            <a:r>
              <a:rPr b="0" lang="en-US" sz="1300" spc="-1" strike="noStrike">
                <a:latin typeface="Cascadia Mono"/>
              </a:rPr>
              <a:t>Info_DE.pptx</a:t>
            </a:r>
            <a:endParaRPr b="0" lang="en-US" sz="1300" spc="-1" strike="noStrike">
              <a:latin typeface="Arial"/>
            </a:endParaRPr>
          </a:p>
          <a:p>
            <a:pPr>
              <a:lnSpc>
                <a:spcPct val="100000"/>
              </a:lnSpc>
              <a:buNone/>
            </a:pPr>
            <a:r>
              <a:rPr b="0" lang="en-US" sz="1300" spc="-1" strike="noStrike">
                <a:latin typeface="Cascadia Mono"/>
              </a:rPr>
              <a:t>Info_DE.xlsx</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LibreOffice/7.3.6.2$Windows_X86_64 LibreOffice_project/c28ca90fd6e1a19e189fc16c05f8f8924961e12e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2022-10-30T15:37:43Z</dcterms:created>
  <dc:creator/>
  <dc:description/>
  <dc:language>en-US</dc:language>
  <cp:lastModifiedBy/>
  <dcterms:modified xsi:type="dcterms:W3CDTF">2022-10-31T11:02:11Z</dcterms:modified>
  <cp:revision>7</cp:revision>
  <dc:subject/>
  <dc:title>Beehive</dc:title>
</cp:coreProperties>
</file>

<file path=docProps/custom.xml><?xml version="1.0" encoding="utf-8"?>
<Properties xmlns="http://schemas.openxmlformats.org/officeDocument/2006/custom-properties" xmlns:vt="http://schemas.openxmlformats.org/officeDocument/2006/docPropsVTypes"/>
</file>