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1800" y="4895640"/>
            <a:ext cx="10852200" cy="1258560"/>
            <a:chOff x="-361800" y="4895640"/>
            <a:chExt cx="10852200" cy="1258560"/>
          </a:xfrm>
        </p:grpSpPr>
        <p:sp>
          <p:nvSpPr>
            <p:cNvPr id="31" name=""/>
            <p:cNvSpPr/>
            <p:nvPr/>
          </p:nvSpPr>
          <p:spPr>
            <a:xfrm flipH="1">
              <a:off x="9429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89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5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7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5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1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3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1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3840" y="4895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19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79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5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5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7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49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3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3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69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1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5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7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3840" y="491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7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1840" y="491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5840" y="545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8160" y="545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3840" y="545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2160" y="491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39840" y="491400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7840" y="5453640"/>
              <a:ext cx="700200" cy="7002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700200" cy="7002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deepl.com/docs-api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8200" cy="12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latin typeface="Calibri"/>
              </a:rPr>
              <a:t>Diese Anwendung übersetzt DOCX-, PPTX- und XLSX-Dateien mit DeepL API (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https://www.deepl.com/docs-api</a:t>
            </a:r>
            <a:r>
              <a:rPr b="0" lang="en-US" sz="1500" spc="-1" strike="noStrike">
                <a:latin typeface="Calibri"/>
              </a:rPr>
              <a:t>).</a:t>
            </a:r>
            <a:br>
              <a:rPr sz="1500"/>
            </a:br>
            <a:r>
              <a:rPr b="0" lang="en-US" sz="1500" spc="-1" strike="noStrike">
                <a:latin typeface="Calibri"/>
              </a:rPr>
              <a:t>Sie benötigen einen DeepL API-Authentifizierungsschlüssel, um die Anwendung zu nutzen.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820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Es wird nur die DeepL text-translation API und nicht die DeepL document translation API verwendet. Das spart Übersetzungskosten, denn mit der Dokumentenübersetzungs-API "werden Ihnen mit dem DeepL API-Tarif mindestens 50.000 Zeichen in Rechnung gestellt, unabhängig davon, wie viele Zeichen im Dokument enthalten sind", und ermöglicht die Übersetzung von XLSX-Dateien, die derzeit von der DeepL Dokumentenübersetzungs-API nicht unterstützt wird.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602280" y="1470240"/>
            <a:ext cx="8998200" cy="32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Syntax: TranslateOoxml sourceFile targetLanguage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Quelldatei kann eine .docx-, .pptx- oder .xlsx-Datei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Zieldatei wird in demselben Ordner gespeichert, in dem sich auch die Quelldatei befindet.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Der Name der Zieldatei hat die Zielsprache als Suffix.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Die Umgebungsvariable DEEPL_AUTH_KEY sollte gesetzt sein.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Die folgenden Dateien in diesem Ordner sind maschinelle Übersetzungen ins Deutsche: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Info_DE.docx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Info_DE.pptx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Cascadia Mono"/>
              </a:rPr>
              <a:t>Info_DE.xlsx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2022-10-30T15:37:43Z</dcterms:created>
  <dc:creator/>
  <dc:description/>
  <dc:language>en-US</dc:language>
  <cp:lastModifiedBy/>
  <dcterms:modified xsi:type="dcterms:W3CDTF">2022-10-31T11:02:11Z</dcterms:modified>
  <cp:revision>7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