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1E388-66DF-4C8F-8FE5-BF217916D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u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617953-B06E-40AB-A3F3-5F077AF4B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u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2653E6-0B2D-4DB1-B4E5-44AB146E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7981-530B-40B8-A00E-2EA476D5CA9C}" type="datetimeFigureOut">
              <a:rPr lang="eu-ES" smtClean="0"/>
              <a:t>2021/5/22</a:t>
            </a:fld>
            <a:endParaRPr lang="eu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28697C-E51D-4F58-9C0A-94D96314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BCBB78-C967-416E-AEE5-58A72634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1E79-0AFC-4202-BC78-22500C4366BD}" type="slidenum">
              <a:rPr lang="eu-ES" smtClean="0"/>
              <a:t>‹Nº›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97081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DC81A-FCBC-447E-BB9E-913F73C2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u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536428-0BA7-4F32-9A0B-996502061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u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97A2BE-D689-42B8-BA3F-8C4EE519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7981-530B-40B8-A00E-2EA476D5CA9C}" type="datetimeFigureOut">
              <a:rPr lang="eu-ES" smtClean="0"/>
              <a:t>2021/5/22</a:t>
            </a:fld>
            <a:endParaRPr lang="eu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AFFDBC-7ED4-4612-8D36-E1DDED5B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E328AB-D04E-4919-BE44-F032C70B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1E79-0AFC-4202-BC78-22500C4366BD}" type="slidenum">
              <a:rPr lang="eu-ES" smtClean="0"/>
              <a:t>‹Nº›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68682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ED9F50-2BC5-4E2D-9045-171105ACF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u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38A07D-309A-4C6E-9F93-FEB06F696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u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9CF87B-6434-4991-8F2C-CCA61991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7981-530B-40B8-A00E-2EA476D5CA9C}" type="datetimeFigureOut">
              <a:rPr lang="eu-ES" smtClean="0"/>
              <a:t>2021/5/22</a:t>
            </a:fld>
            <a:endParaRPr lang="eu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B0C920-632A-4A7B-9B8F-8B25FD34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658AF0-F3B2-40C2-B29B-94C6856E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1E79-0AFC-4202-BC78-22500C4366BD}" type="slidenum">
              <a:rPr lang="eu-ES" smtClean="0"/>
              <a:t>‹Nº›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4170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9C881-2BD2-4100-83C4-77C67A28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u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AF43E9-762D-4AAE-A11E-873F081EB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u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157E0F-1822-4988-9030-ECB62C95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7981-530B-40B8-A00E-2EA476D5CA9C}" type="datetimeFigureOut">
              <a:rPr lang="eu-ES" smtClean="0"/>
              <a:t>2021/5/22</a:t>
            </a:fld>
            <a:endParaRPr lang="eu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356740-CE1E-44FC-BE3F-A46BDC04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15EF05-32BA-42C4-A748-3DE2BA08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1E79-0AFC-4202-BC78-22500C4366BD}" type="slidenum">
              <a:rPr lang="eu-ES" smtClean="0"/>
              <a:t>‹Nº›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36054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C59E2-8A52-482F-9C3D-25520757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u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34BB2B-7CA8-4769-8EB8-78F01BF4B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E98831-C723-4FE5-ABFB-FFE901DD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7981-530B-40B8-A00E-2EA476D5CA9C}" type="datetimeFigureOut">
              <a:rPr lang="eu-ES" smtClean="0"/>
              <a:t>2021/5/22</a:t>
            </a:fld>
            <a:endParaRPr lang="eu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650497-9209-47D3-A86D-FF5373A8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CE0B41-4EAF-43CA-B5CE-6ACC5669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1E79-0AFC-4202-BC78-22500C4366BD}" type="slidenum">
              <a:rPr lang="eu-ES" smtClean="0"/>
              <a:t>‹Nº›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7662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519AC-E063-40AB-85EB-F82541AC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u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BAB2E0-08E3-4FD5-A98F-FE543F636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u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5C76CD-F5F2-469A-BCE6-6DD11D153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u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C6AF42-DC7D-4271-968C-3DFEEFF6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7981-530B-40B8-A00E-2EA476D5CA9C}" type="datetimeFigureOut">
              <a:rPr lang="eu-ES" smtClean="0"/>
              <a:t>2021/5/22</a:t>
            </a:fld>
            <a:endParaRPr lang="eu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0B0C26-8EA7-43FB-B14B-3C0A1724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E515A0-04B9-4FFF-9C5C-57DE935A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1E79-0AFC-4202-BC78-22500C4366BD}" type="slidenum">
              <a:rPr lang="eu-ES" smtClean="0"/>
              <a:t>‹Nº›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99280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27A3E-B09D-434E-93A5-425818F0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u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492C16-07FA-402B-A3BA-EB3F9B76C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850570-0B06-4C98-BE69-37D9C66A4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u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29BDCB-273A-4EAE-9A0F-F84EA7024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D8E33C-7E07-44BD-8C7E-44D259B69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u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09690C7-9077-4AE8-B28A-70B46EC1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7981-530B-40B8-A00E-2EA476D5CA9C}" type="datetimeFigureOut">
              <a:rPr lang="eu-ES" smtClean="0"/>
              <a:t>2021/5/22</a:t>
            </a:fld>
            <a:endParaRPr lang="eu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9F204A-3ABB-4AB5-8A6E-2A0C9D0E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C92DFA-5183-44E4-9C06-2007C569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1E79-0AFC-4202-BC78-22500C4366BD}" type="slidenum">
              <a:rPr lang="eu-ES" smtClean="0"/>
              <a:t>‹Nº›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65697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0AE78-BE63-412B-9257-B4179BE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u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9A0CE5-8E29-489C-8E03-1C78ABD1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7981-530B-40B8-A00E-2EA476D5CA9C}" type="datetimeFigureOut">
              <a:rPr lang="eu-ES" smtClean="0"/>
              <a:t>2021/5/22</a:t>
            </a:fld>
            <a:endParaRPr lang="eu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54E7D8-E218-4508-82D0-42F0E252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B90391-17A9-4A3E-86A9-F207E91F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1E79-0AFC-4202-BC78-22500C4366BD}" type="slidenum">
              <a:rPr lang="eu-ES" smtClean="0"/>
              <a:t>‹Nº›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19761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B3EAE02-2202-414C-88CD-621C9A69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7981-530B-40B8-A00E-2EA476D5CA9C}" type="datetimeFigureOut">
              <a:rPr lang="eu-ES" smtClean="0"/>
              <a:t>2021/5/22</a:t>
            </a:fld>
            <a:endParaRPr lang="eu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9310E1-1635-4664-A218-7001BD40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95AE1D-33DE-46B5-8B58-036CE8EE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1E79-0AFC-4202-BC78-22500C4366BD}" type="slidenum">
              <a:rPr lang="eu-ES" smtClean="0"/>
              <a:t>‹Nº›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68458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CB9AA-4759-4199-8829-2762829B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u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B17643-5DD4-4A37-B318-8927D3187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u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BFCC98-4CA0-4DB2-96FB-972E64D4B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4EDFCD-DE89-4F5B-9D57-89DC48E7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7981-530B-40B8-A00E-2EA476D5CA9C}" type="datetimeFigureOut">
              <a:rPr lang="eu-ES" smtClean="0"/>
              <a:t>2021/5/22</a:t>
            </a:fld>
            <a:endParaRPr lang="eu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AD4A39-F705-42B1-A550-7D338F36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B60EBA-B364-4E16-99AE-DBE8F455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1E79-0AFC-4202-BC78-22500C4366BD}" type="slidenum">
              <a:rPr lang="eu-ES" smtClean="0"/>
              <a:t>‹Nº›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44715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980B8-1790-4971-B8B2-D3C79057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u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7DF633-33C1-428D-A233-EA6811A1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u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1FEC0A-C6B3-452D-97E2-09B4CD52F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9140F7-A081-4D63-BA4B-27236B6E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7981-530B-40B8-A00E-2EA476D5CA9C}" type="datetimeFigureOut">
              <a:rPr lang="eu-ES" smtClean="0"/>
              <a:t>2021/5/22</a:t>
            </a:fld>
            <a:endParaRPr lang="eu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550D6F-4F1B-4754-918D-61F93F47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A88B3D-A631-4A5E-810E-7B89C6AE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1E79-0AFC-4202-BC78-22500C4366BD}" type="slidenum">
              <a:rPr lang="eu-ES" smtClean="0"/>
              <a:t>‹Nº›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58910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72696D3-F1C6-4228-9A40-BCDFC336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u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E9EC68-A60F-4539-B21E-7D0B8A1EA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u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F0460B-1014-46BD-9B76-4F8D48F60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67981-530B-40B8-A00E-2EA476D5CA9C}" type="datetimeFigureOut">
              <a:rPr lang="eu-ES" smtClean="0"/>
              <a:t>2021/5/22</a:t>
            </a:fld>
            <a:endParaRPr lang="eu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AFD293-4B1C-4D86-8205-93F143900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u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4BC46A-FE9F-488F-BD10-0AA049692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11E79-0AFC-4202-BC78-22500C4366BD}" type="slidenum">
              <a:rPr lang="eu-ES" smtClean="0"/>
              <a:t>‹Nº›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56360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DFD1B9F-BDB2-4F5F-B30E-A8003ADDA52D}"/>
              </a:ext>
            </a:extLst>
          </p:cNvPr>
          <p:cNvSpPr txBox="1"/>
          <p:nvPr/>
        </p:nvSpPr>
        <p:spPr>
          <a:xfrm>
            <a:off x="2565647" y="372862"/>
            <a:ext cx="470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dirty="0"/>
              <a:t>[</a:t>
            </a:r>
            <a:r>
              <a:rPr lang="eu-ES" b="1" dirty="0">
                <a:solidFill>
                  <a:srgbClr val="92D050"/>
                </a:solidFill>
              </a:rPr>
              <a:t>3</a:t>
            </a:r>
            <a:r>
              <a:rPr lang="eu-ES" dirty="0"/>
              <a:t>, 56, 21, 33, 874, 123, 66, 1000, 23, 45, 65, 56]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7B5A053-1E26-43EF-9EB3-52701F9C694E}"/>
              </a:ext>
            </a:extLst>
          </p:cNvPr>
          <p:cNvCxnSpPr/>
          <p:nvPr/>
        </p:nvCxnSpPr>
        <p:spPr>
          <a:xfrm flipH="1">
            <a:off x="3045041" y="742194"/>
            <a:ext cx="1756160" cy="76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F5A576F-6002-4D72-8E63-CA9B92511170}"/>
              </a:ext>
            </a:extLst>
          </p:cNvPr>
          <p:cNvCxnSpPr/>
          <p:nvPr/>
        </p:nvCxnSpPr>
        <p:spPr>
          <a:xfrm>
            <a:off x="4801201" y="742194"/>
            <a:ext cx="0" cy="82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8BFA291-D286-4CF2-8B45-6883B9D2E595}"/>
              </a:ext>
            </a:extLst>
          </p:cNvPr>
          <p:cNvCxnSpPr/>
          <p:nvPr/>
        </p:nvCxnSpPr>
        <p:spPr>
          <a:xfrm>
            <a:off x="4801201" y="742194"/>
            <a:ext cx="1945828" cy="76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26353E8-BD8B-4372-BA40-55AB9EAAB779}"/>
              </a:ext>
            </a:extLst>
          </p:cNvPr>
          <p:cNvSpPr txBox="1"/>
          <p:nvPr/>
        </p:nvSpPr>
        <p:spPr>
          <a:xfrm>
            <a:off x="5692066" y="1567818"/>
            <a:ext cx="447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dirty="0"/>
              <a:t>[</a:t>
            </a:r>
            <a:r>
              <a:rPr lang="eu-ES" b="1" dirty="0">
                <a:solidFill>
                  <a:srgbClr val="92D050"/>
                </a:solidFill>
              </a:rPr>
              <a:t>56</a:t>
            </a:r>
            <a:r>
              <a:rPr lang="eu-ES" dirty="0"/>
              <a:t>, 21, 33, 874, 123, 66, 1000, 23, 45, 65, 56]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285669-C0E5-4898-B340-FD9AE293C0AE}"/>
              </a:ext>
            </a:extLst>
          </p:cNvPr>
          <p:cNvSpPr txBox="1"/>
          <p:nvPr/>
        </p:nvSpPr>
        <p:spPr>
          <a:xfrm>
            <a:off x="4582509" y="156781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b="1" dirty="0"/>
              <a:t>[</a:t>
            </a:r>
            <a:r>
              <a:rPr lang="eu-ES" b="1" dirty="0">
                <a:solidFill>
                  <a:srgbClr val="92D050"/>
                </a:solidFill>
              </a:rPr>
              <a:t>3</a:t>
            </a:r>
            <a:r>
              <a:rPr lang="eu-ES" b="1" dirty="0"/>
              <a:t>]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7F21DB1-8A6C-46BD-B5BF-EFD624F4EA7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820367" y="2007353"/>
            <a:ext cx="4920821" cy="99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487972A-182C-4F06-B49C-B7C62E4601CC}"/>
              </a:ext>
            </a:extLst>
          </p:cNvPr>
          <p:cNvCxnSpPr/>
          <p:nvPr/>
        </p:nvCxnSpPr>
        <p:spPr>
          <a:xfrm>
            <a:off x="7741189" y="2009081"/>
            <a:ext cx="0" cy="82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7EA1418-716D-46F8-86F0-E189C97B5F21}"/>
              </a:ext>
            </a:extLst>
          </p:cNvPr>
          <p:cNvCxnSpPr/>
          <p:nvPr/>
        </p:nvCxnSpPr>
        <p:spPr>
          <a:xfrm>
            <a:off x="7741189" y="2009081"/>
            <a:ext cx="1945828" cy="76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7CE570B-D6AC-40C3-AB3C-DB6E35483475}"/>
              </a:ext>
            </a:extLst>
          </p:cNvPr>
          <p:cNvSpPr txBox="1"/>
          <p:nvPr/>
        </p:nvSpPr>
        <p:spPr>
          <a:xfrm>
            <a:off x="1792681" y="3005911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dirty="0"/>
              <a:t>[</a:t>
            </a:r>
            <a:r>
              <a:rPr lang="eu-ES" b="1" dirty="0">
                <a:solidFill>
                  <a:srgbClr val="92D050"/>
                </a:solidFill>
              </a:rPr>
              <a:t>21</a:t>
            </a:r>
            <a:r>
              <a:rPr lang="eu-ES" dirty="0"/>
              <a:t>, 33, 874, 23, 45]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691CF88-09E1-4A12-8D19-DB072CA72582}"/>
              </a:ext>
            </a:extLst>
          </p:cNvPr>
          <p:cNvSpPr txBox="1"/>
          <p:nvPr/>
        </p:nvSpPr>
        <p:spPr>
          <a:xfrm>
            <a:off x="7461304" y="300913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b="1" dirty="0"/>
              <a:t>[</a:t>
            </a:r>
            <a:r>
              <a:rPr lang="eu-ES" b="1" dirty="0">
                <a:solidFill>
                  <a:srgbClr val="92D050"/>
                </a:solidFill>
              </a:rPr>
              <a:t>56</a:t>
            </a:r>
            <a:r>
              <a:rPr lang="eu-ES" b="1" dirty="0"/>
              <a:t>]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22BEF8B-1E56-4E20-9571-505BCD002A39}"/>
              </a:ext>
            </a:extLst>
          </p:cNvPr>
          <p:cNvSpPr txBox="1"/>
          <p:nvPr/>
        </p:nvSpPr>
        <p:spPr>
          <a:xfrm>
            <a:off x="8801048" y="3008730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dirty="0"/>
              <a:t>[</a:t>
            </a:r>
            <a:r>
              <a:rPr lang="eu-ES" dirty="0">
                <a:solidFill>
                  <a:srgbClr val="92D050"/>
                </a:solidFill>
              </a:rPr>
              <a:t>874</a:t>
            </a:r>
            <a:r>
              <a:rPr lang="eu-ES" dirty="0"/>
              <a:t>, 123, 66, 1000,65, 56]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108CDAC-3D82-4A97-9217-233E859CFDAC}"/>
              </a:ext>
            </a:extLst>
          </p:cNvPr>
          <p:cNvCxnSpPr/>
          <p:nvPr/>
        </p:nvCxnSpPr>
        <p:spPr>
          <a:xfrm flipH="1">
            <a:off x="836498" y="3400800"/>
            <a:ext cx="1756160" cy="76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7862C14-C055-4AB8-B29F-DD2DDBD06C5E}"/>
              </a:ext>
            </a:extLst>
          </p:cNvPr>
          <p:cNvCxnSpPr/>
          <p:nvPr/>
        </p:nvCxnSpPr>
        <p:spPr>
          <a:xfrm>
            <a:off x="2592658" y="3400800"/>
            <a:ext cx="0" cy="82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044D41D-7C62-4629-A64F-0D8D5A81E980}"/>
              </a:ext>
            </a:extLst>
          </p:cNvPr>
          <p:cNvCxnSpPr/>
          <p:nvPr/>
        </p:nvCxnSpPr>
        <p:spPr>
          <a:xfrm>
            <a:off x="2592658" y="3400800"/>
            <a:ext cx="1945828" cy="76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A5CF452-5002-4A5B-ADDB-75AB7870F8E7}"/>
              </a:ext>
            </a:extLst>
          </p:cNvPr>
          <p:cNvCxnSpPr/>
          <p:nvPr/>
        </p:nvCxnSpPr>
        <p:spPr>
          <a:xfrm flipH="1">
            <a:off x="8358854" y="3352505"/>
            <a:ext cx="1756160" cy="76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E49C2DD-A2D7-4A27-854A-022E49A974A5}"/>
              </a:ext>
            </a:extLst>
          </p:cNvPr>
          <p:cNvCxnSpPr/>
          <p:nvPr/>
        </p:nvCxnSpPr>
        <p:spPr>
          <a:xfrm>
            <a:off x="10115014" y="3352505"/>
            <a:ext cx="0" cy="82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CFFF263-BAAD-4B6E-AA2C-E9D15359B39F}"/>
              </a:ext>
            </a:extLst>
          </p:cNvPr>
          <p:cNvCxnSpPr/>
          <p:nvPr/>
        </p:nvCxnSpPr>
        <p:spPr>
          <a:xfrm>
            <a:off x="10115014" y="3352505"/>
            <a:ext cx="1945828" cy="76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C7783A8-BBD8-4D7F-B0E3-33719EBF35C7}"/>
              </a:ext>
            </a:extLst>
          </p:cNvPr>
          <p:cNvSpPr txBox="1"/>
          <p:nvPr/>
        </p:nvSpPr>
        <p:spPr>
          <a:xfrm>
            <a:off x="689216" y="421250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dirty="0"/>
              <a:t>[]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1A1E005-4DAA-4FCA-8B15-8F4458B34980}"/>
              </a:ext>
            </a:extLst>
          </p:cNvPr>
          <p:cNvSpPr txBox="1"/>
          <p:nvPr/>
        </p:nvSpPr>
        <p:spPr>
          <a:xfrm>
            <a:off x="2882176" y="156781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dirty="0"/>
              <a:t>[]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8F346E3-7437-4ACC-9E9D-68A8BAFD2291}"/>
              </a:ext>
            </a:extLst>
          </p:cNvPr>
          <p:cNvSpPr txBox="1"/>
          <p:nvPr/>
        </p:nvSpPr>
        <p:spPr>
          <a:xfrm>
            <a:off x="2313052" y="421250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b="1" dirty="0"/>
              <a:t>[</a:t>
            </a:r>
            <a:r>
              <a:rPr lang="eu-ES" b="1" dirty="0">
                <a:solidFill>
                  <a:srgbClr val="92D050"/>
                </a:solidFill>
              </a:rPr>
              <a:t>21</a:t>
            </a:r>
            <a:r>
              <a:rPr lang="eu-ES" b="1" dirty="0"/>
              <a:t>]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99A5E67-0EE5-4E82-9A70-34DAD8ECD06A}"/>
              </a:ext>
            </a:extLst>
          </p:cNvPr>
          <p:cNvSpPr txBox="1"/>
          <p:nvPr/>
        </p:nvSpPr>
        <p:spPr>
          <a:xfrm>
            <a:off x="3334375" y="419335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dirty="0"/>
              <a:t>[</a:t>
            </a:r>
            <a:r>
              <a:rPr lang="eu-ES" b="1" dirty="0">
                <a:solidFill>
                  <a:srgbClr val="92D050"/>
                </a:solidFill>
              </a:rPr>
              <a:t>33</a:t>
            </a:r>
            <a:r>
              <a:rPr lang="eu-ES" dirty="0"/>
              <a:t>, 874, 23, 45]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CECB04C-DDDC-42BD-88DF-F8D743129F03}"/>
              </a:ext>
            </a:extLst>
          </p:cNvPr>
          <p:cNvSpPr txBox="1"/>
          <p:nvPr/>
        </p:nvSpPr>
        <p:spPr>
          <a:xfrm>
            <a:off x="7350668" y="4178129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dirty="0"/>
              <a:t>[</a:t>
            </a:r>
            <a:r>
              <a:rPr lang="eu-ES" dirty="0">
                <a:solidFill>
                  <a:srgbClr val="92D050"/>
                </a:solidFill>
              </a:rPr>
              <a:t>123</a:t>
            </a:r>
            <a:r>
              <a:rPr lang="eu-ES" dirty="0"/>
              <a:t>, 66, 65, 56]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87CBA81-5342-43BA-80C3-DEA6BC0CC537}"/>
              </a:ext>
            </a:extLst>
          </p:cNvPr>
          <p:cNvSpPr txBox="1"/>
          <p:nvPr/>
        </p:nvSpPr>
        <p:spPr>
          <a:xfrm>
            <a:off x="9808584" y="417812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b="1" dirty="0"/>
              <a:t>[</a:t>
            </a:r>
            <a:r>
              <a:rPr lang="eu-ES" b="1" dirty="0">
                <a:solidFill>
                  <a:srgbClr val="92D050"/>
                </a:solidFill>
              </a:rPr>
              <a:t>874</a:t>
            </a:r>
            <a:r>
              <a:rPr lang="eu-ES" b="1" dirty="0"/>
              <a:t>]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DDC94EE-C747-4080-9313-C6E232C9FAAC}"/>
              </a:ext>
            </a:extLst>
          </p:cNvPr>
          <p:cNvSpPr txBox="1"/>
          <p:nvPr/>
        </p:nvSpPr>
        <p:spPr>
          <a:xfrm>
            <a:off x="11481286" y="417812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dirty="0"/>
              <a:t>[1000]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5FCC4D53-64EE-419F-881D-175DA0DCEFFA}"/>
              </a:ext>
            </a:extLst>
          </p:cNvPr>
          <p:cNvCxnSpPr>
            <a:cxnSpLocks/>
          </p:cNvCxnSpPr>
          <p:nvPr/>
        </p:nvCxnSpPr>
        <p:spPr>
          <a:xfrm flipH="1">
            <a:off x="2447776" y="4581840"/>
            <a:ext cx="1756160" cy="76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8A4DC407-A5AB-4041-8F19-A43496533D60}"/>
              </a:ext>
            </a:extLst>
          </p:cNvPr>
          <p:cNvCxnSpPr>
            <a:cxnSpLocks/>
          </p:cNvCxnSpPr>
          <p:nvPr/>
        </p:nvCxnSpPr>
        <p:spPr>
          <a:xfrm flipH="1">
            <a:off x="3848052" y="4581840"/>
            <a:ext cx="355884" cy="87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DBA4E269-CE07-49E2-AF32-85166E450246}"/>
              </a:ext>
            </a:extLst>
          </p:cNvPr>
          <p:cNvCxnSpPr>
            <a:cxnSpLocks/>
          </p:cNvCxnSpPr>
          <p:nvPr/>
        </p:nvCxnSpPr>
        <p:spPr>
          <a:xfrm>
            <a:off x="4203936" y="4581840"/>
            <a:ext cx="989501" cy="70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CAAD77FF-AEC5-4770-95B9-9DA984BE6D36}"/>
              </a:ext>
            </a:extLst>
          </p:cNvPr>
          <p:cNvSpPr txBox="1"/>
          <p:nvPr/>
        </p:nvSpPr>
        <p:spPr>
          <a:xfrm>
            <a:off x="2100863" y="545429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dirty="0"/>
              <a:t>[23]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ED09006-920A-4CF4-8CB6-A9C3D9983A17}"/>
              </a:ext>
            </a:extLst>
          </p:cNvPr>
          <p:cNvSpPr txBox="1"/>
          <p:nvPr/>
        </p:nvSpPr>
        <p:spPr>
          <a:xfrm>
            <a:off x="3565572" y="54733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b="1" dirty="0"/>
              <a:t>[</a:t>
            </a:r>
            <a:r>
              <a:rPr lang="eu-ES" b="1" dirty="0">
                <a:solidFill>
                  <a:srgbClr val="92D050"/>
                </a:solidFill>
              </a:rPr>
              <a:t>33</a:t>
            </a:r>
            <a:r>
              <a:rPr lang="eu-ES" b="1" dirty="0"/>
              <a:t>]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F1BE469E-CF2B-41DA-B2C9-18A3A62FBA5A}"/>
              </a:ext>
            </a:extLst>
          </p:cNvPr>
          <p:cNvSpPr txBox="1"/>
          <p:nvPr/>
        </p:nvSpPr>
        <p:spPr>
          <a:xfrm>
            <a:off x="4697408" y="5454169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dirty="0"/>
              <a:t>[</a:t>
            </a:r>
            <a:r>
              <a:rPr lang="eu-ES" b="1" dirty="0">
                <a:solidFill>
                  <a:srgbClr val="92D050"/>
                </a:solidFill>
              </a:rPr>
              <a:t>874</a:t>
            </a:r>
            <a:r>
              <a:rPr lang="eu-ES" dirty="0"/>
              <a:t>, 45]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B5D65BE6-6D15-46AC-AAED-A7CB80E66C96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7732739" y="4562684"/>
            <a:ext cx="705876" cy="89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AEF9C74D-2605-4A6D-B31D-5D4D816A8867}"/>
              </a:ext>
            </a:extLst>
          </p:cNvPr>
          <p:cNvCxnSpPr>
            <a:cxnSpLocks/>
          </p:cNvCxnSpPr>
          <p:nvPr/>
        </p:nvCxnSpPr>
        <p:spPr>
          <a:xfrm>
            <a:off x="8438614" y="4562684"/>
            <a:ext cx="385156" cy="84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824AD52-F66A-43C0-B1D5-2458C81C524B}"/>
              </a:ext>
            </a:extLst>
          </p:cNvPr>
          <p:cNvCxnSpPr/>
          <p:nvPr/>
        </p:nvCxnSpPr>
        <p:spPr>
          <a:xfrm>
            <a:off x="8438614" y="4562684"/>
            <a:ext cx="1945828" cy="76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5069352-9D2F-4045-BDC0-3FCAD661B469}"/>
              </a:ext>
            </a:extLst>
          </p:cNvPr>
          <p:cNvSpPr txBox="1"/>
          <p:nvPr/>
        </p:nvSpPr>
        <p:spPr>
          <a:xfrm>
            <a:off x="7108209" y="5456629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dirty="0"/>
              <a:t>[</a:t>
            </a:r>
            <a:r>
              <a:rPr lang="eu-ES" b="1" dirty="0">
                <a:solidFill>
                  <a:srgbClr val="92D050"/>
                </a:solidFill>
              </a:rPr>
              <a:t>66</a:t>
            </a:r>
            <a:r>
              <a:rPr lang="eu-ES" dirty="0"/>
              <a:t>, 65, 56]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70538B2-425A-4588-99E9-D91B59220F12}"/>
              </a:ext>
            </a:extLst>
          </p:cNvPr>
          <p:cNvSpPr txBox="1"/>
          <p:nvPr/>
        </p:nvSpPr>
        <p:spPr>
          <a:xfrm>
            <a:off x="8560146" y="545416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b="1" dirty="0"/>
              <a:t>[</a:t>
            </a:r>
            <a:r>
              <a:rPr lang="eu-ES" b="1" dirty="0">
                <a:solidFill>
                  <a:srgbClr val="92D050"/>
                </a:solidFill>
              </a:rPr>
              <a:t>123</a:t>
            </a:r>
            <a:r>
              <a:rPr lang="eu-ES" b="1" dirty="0"/>
              <a:t>]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EFF4B03F-ABD1-4B3A-91C0-94BAD721CC85}"/>
              </a:ext>
            </a:extLst>
          </p:cNvPr>
          <p:cNvSpPr txBox="1"/>
          <p:nvPr/>
        </p:nvSpPr>
        <p:spPr>
          <a:xfrm>
            <a:off x="10221577" y="54035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dirty="0"/>
              <a:t>[]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F09F7794-D308-49D0-93B0-E855B22AB8AF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41253" y="5750125"/>
            <a:ext cx="1501806" cy="72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B78D0B9C-5B3A-407F-A810-B8DCA79933FC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5049909" y="5750125"/>
            <a:ext cx="193149" cy="733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5BD11256-CCFE-4058-A485-E41EAC8FC260}"/>
              </a:ext>
            </a:extLst>
          </p:cNvPr>
          <p:cNvCxnSpPr>
            <a:cxnSpLocks/>
          </p:cNvCxnSpPr>
          <p:nvPr/>
        </p:nvCxnSpPr>
        <p:spPr>
          <a:xfrm>
            <a:off x="5243057" y="5750125"/>
            <a:ext cx="771812" cy="52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EF67316-D74D-4454-A430-83F82B755652}"/>
              </a:ext>
            </a:extLst>
          </p:cNvPr>
          <p:cNvSpPr txBox="1"/>
          <p:nvPr/>
        </p:nvSpPr>
        <p:spPr>
          <a:xfrm>
            <a:off x="3461368" y="647390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dirty="0"/>
              <a:t>[45]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E70578C3-9119-44B0-B194-928F262521BF}"/>
              </a:ext>
            </a:extLst>
          </p:cNvPr>
          <p:cNvSpPr txBox="1"/>
          <p:nvPr/>
        </p:nvSpPr>
        <p:spPr>
          <a:xfrm>
            <a:off x="4706706" y="648344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b="1" dirty="0"/>
              <a:t>[</a:t>
            </a:r>
            <a:r>
              <a:rPr lang="eu-ES" b="1" dirty="0">
                <a:solidFill>
                  <a:srgbClr val="92D050"/>
                </a:solidFill>
              </a:rPr>
              <a:t>874</a:t>
            </a:r>
            <a:r>
              <a:rPr lang="eu-ES" b="1" dirty="0"/>
              <a:t>]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AAA82DC0-5DBA-4307-88AE-C9AAA0D4B078}"/>
              </a:ext>
            </a:extLst>
          </p:cNvPr>
          <p:cNvSpPr txBox="1"/>
          <p:nvPr/>
        </p:nvSpPr>
        <p:spPr>
          <a:xfrm>
            <a:off x="5852004" y="647390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dirty="0"/>
              <a:t>[]</a:t>
            </a:r>
          </a:p>
        </p:txBody>
      </p: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7E9EF4A5-E3F1-4469-9191-C3EA1B8CC5D5}"/>
              </a:ext>
            </a:extLst>
          </p:cNvPr>
          <p:cNvCxnSpPr>
            <a:cxnSpLocks/>
          </p:cNvCxnSpPr>
          <p:nvPr/>
        </p:nvCxnSpPr>
        <p:spPr>
          <a:xfrm flipH="1">
            <a:off x="7022688" y="5774205"/>
            <a:ext cx="837704" cy="69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48DE53F6-4693-41C0-B39C-ADEEF8E69EF5}"/>
              </a:ext>
            </a:extLst>
          </p:cNvPr>
          <p:cNvCxnSpPr>
            <a:cxnSpLocks/>
          </p:cNvCxnSpPr>
          <p:nvPr/>
        </p:nvCxnSpPr>
        <p:spPr>
          <a:xfrm>
            <a:off x="7860390" y="5774205"/>
            <a:ext cx="0" cy="79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F3FB8ECD-6736-4EB1-84FF-AF7DEC66547E}"/>
              </a:ext>
            </a:extLst>
          </p:cNvPr>
          <p:cNvCxnSpPr>
            <a:cxnSpLocks/>
          </p:cNvCxnSpPr>
          <p:nvPr/>
        </p:nvCxnSpPr>
        <p:spPr>
          <a:xfrm>
            <a:off x="7860389" y="5774205"/>
            <a:ext cx="771812" cy="52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C990A5F4-1623-428D-BEED-1B1009646745}"/>
              </a:ext>
            </a:extLst>
          </p:cNvPr>
          <p:cNvSpPr txBox="1"/>
          <p:nvPr/>
        </p:nvSpPr>
        <p:spPr>
          <a:xfrm>
            <a:off x="7580504" y="651509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b="1" dirty="0"/>
              <a:t>[</a:t>
            </a:r>
            <a:r>
              <a:rPr lang="eu-ES" b="1" dirty="0">
                <a:solidFill>
                  <a:srgbClr val="92D050"/>
                </a:solidFill>
              </a:rPr>
              <a:t>66</a:t>
            </a:r>
            <a:r>
              <a:rPr lang="eu-ES" b="1" dirty="0"/>
              <a:t>]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1C60E993-07DA-4AAF-975A-1B14D0D9B691}"/>
              </a:ext>
            </a:extLst>
          </p:cNvPr>
          <p:cNvSpPr txBox="1"/>
          <p:nvPr/>
        </p:nvSpPr>
        <p:spPr>
          <a:xfrm>
            <a:off x="6570480" y="6510653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dirty="0"/>
              <a:t>[65, 56]</a:t>
            </a:r>
          </a:p>
        </p:txBody>
      </p:sp>
    </p:spTree>
    <p:extLst>
      <p:ext uri="{BB962C8B-B14F-4D97-AF65-F5344CB8AC3E}">
        <p14:creationId xmlns:p14="http://schemas.microsoft.com/office/powerpoint/2010/main" val="3264229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142</Words>
  <Application>Microsoft Office PowerPoint</Application>
  <PresentationFormat>Panorámica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Igor Irastorza Azanza</dc:creator>
  <cp:lastModifiedBy>Igor Irastorza Azanza</cp:lastModifiedBy>
  <cp:revision>5</cp:revision>
  <dcterms:created xsi:type="dcterms:W3CDTF">2021-05-22T16:31:00Z</dcterms:created>
  <dcterms:modified xsi:type="dcterms:W3CDTF">2021-05-22T17:03:00Z</dcterms:modified>
</cp:coreProperties>
</file>