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59" r:id="rId8"/>
    <p:sldId id="269" r:id="rId9"/>
    <p:sldId id="260" r:id="rId10"/>
    <p:sldId id="270" r:id="rId11"/>
    <p:sldId id="262" r:id="rId12"/>
    <p:sldId id="271" r:id="rId13"/>
    <p:sldId id="263" r:id="rId14"/>
    <p:sldId id="268" r:id="rId15"/>
    <p:sldId id="273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2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0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13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5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1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7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0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3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8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4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06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4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folha.uol.com.br/equilibrioesaude/2013/12/1389765-numero-de-idosos-que-moram-sozinhos-triplica-em-20-anos.shtml" TargetMode="External"/><Relationship Id="rId2" Type="http://schemas.openxmlformats.org/officeDocument/2006/relationships/hyperlink" Target="http://acritica.uol.com.br/vida/Manaus-Amazonas-Amazonia-Idosos-criancas-maiores-acidentes-domesticos_0_121487852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racaoalerta.com.br/fique-alerta/velocidade-do-atendimento-apos-o-infarto-diminui-dano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5400" dirty="0" smtClean="0"/>
              <a:t>Relógio monitor para idosos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Erik </a:t>
            </a:r>
            <a:r>
              <a:rPr lang="pt-BR" dirty="0" err="1" smtClean="0"/>
              <a:t>Bennaton</a:t>
            </a:r>
            <a:r>
              <a:rPr lang="pt-BR" dirty="0" smtClean="0"/>
              <a:t> Rolim </a:t>
            </a:r>
            <a:r>
              <a:rPr lang="pt-BR" dirty="0"/>
              <a:t>M</a:t>
            </a:r>
            <a:r>
              <a:rPr lang="pt-BR" dirty="0" smtClean="0"/>
              <a:t>arcon</a:t>
            </a:r>
          </a:p>
          <a:p>
            <a:r>
              <a:rPr lang="pt-BR" dirty="0" smtClean="0"/>
              <a:t>Igor Ivan Gaudeda</a:t>
            </a:r>
          </a:p>
          <a:p>
            <a:endParaRPr lang="pt-BR" dirty="0"/>
          </a:p>
          <a:p>
            <a:r>
              <a:rPr lang="pt-BR" dirty="0" smtClean="0"/>
              <a:t>Orientador: Daniel Rossato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20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22" y="353928"/>
            <a:ext cx="6982129" cy="63452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27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/>
              <a:t>Base</a:t>
            </a:r>
            <a:r>
              <a:rPr lang="pt-BR" sz="4400" dirty="0" smtClean="0"/>
              <a:t> </a:t>
            </a:r>
            <a:r>
              <a:rPr lang="pt-BR" sz="5400" dirty="0" err="1" smtClean="0"/>
              <a:t>transceptora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+mj-lt"/>
              </a:rPr>
              <a:t>Interface com a internet</a:t>
            </a:r>
          </a:p>
          <a:p>
            <a:pPr algn="just"/>
            <a:r>
              <a:rPr lang="pt-BR" sz="3200" dirty="0" smtClean="0">
                <a:latin typeface="+mj-lt"/>
              </a:rPr>
              <a:t>Enviar e receber os dados do relógio</a:t>
            </a:r>
          </a:p>
          <a:p>
            <a:pPr algn="just"/>
            <a:r>
              <a:rPr lang="pt-BR" sz="3200" dirty="0" smtClean="0">
                <a:latin typeface="+mj-lt"/>
              </a:rPr>
              <a:t>Interface simples</a:t>
            </a:r>
          </a:p>
          <a:p>
            <a:pPr algn="just"/>
            <a:r>
              <a:rPr lang="pt-BR" sz="3200" dirty="0" err="1" smtClean="0">
                <a:latin typeface="+mj-lt"/>
              </a:rPr>
              <a:t>Plug`n`Play</a:t>
            </a:r>
            <a:endParaRPr lang="pt-BR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46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07" y="757580"/>
            <a:ext cx="9820552" cy="57503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52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/>
              <a:t>Aplicação</a:t>
            </a:r>
            <a:r>
              <a:rPr lang="pt-BR" sz="4400" dirty="0" smtClean="0"/>
              <a:t>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+mj-lt"/>
              </a:rPr>
              <a:t>Enviar e receber dados da base </a:t>
            </a:r>
            <a:r>
              <a:rPr lang="pt-BR" sz="3200" dirty="0" err="1" smtClean="0">
                <a:latin typeface="+mj-lt"/>
              </a:rPr>
              <a:t>transceptora</a:t>
            </a:r>
            <a:endParaRPr lang="pt-BR" sz="3200" dirty="0" smtClean="0">
              <a:latin typeface="+mj-lt"/>
            </a:endParaRPr>
          </a:p>
          <a:p>
            <a:pPr algn="just"/>
            <a:r>
              <a:rPr lang="pt-BR" sz="3200" dirty="0" smtClean="0">
                <a:latin typeface="+mj-lt"/>
              </a:rPr>
              <a:t>Exibir os dados obtidos e criar um relatório</a:t>
            </a:r>
          </a:p>
          <a:p>
            <a:pPr algn="just"/>
            <a:r>
              <a:rPr lang="pt-BR" sz="3200" dirty="0" smtClean="0">
                <a:latin typeface="+mj-lt"/>
              </a:rPr>
              <a:t>Alertar sobre quedas, diminuição ou aumento dos batimentos cardíacos, acionamento do botão de pânico e bateria fraca</a:t>
            </a:r>
            <a:endParaRPr lang="pt-BR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59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0" y="1016151"/>
            <a:ext cx="10627716" cy="51375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4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/>
              <a:t>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+mj-lt"/>
              </a:rPr>
              <a:t>Aquisição imprecisa de batimento cardíacos</a:t>
            </a:r>
          </a:p>
          <a:p>
            <a:r>
              <a:rPr lang="pt-BR" sz="3200" dirty="0" smtClean="0">
                <a:latin typeface="+mj-lt"/>
              </a:rPr>
              <a:t>Detecção inconsistente de quedas</a:t>
            </a:r>
          </a:p>
          <a:p>
            <a:r>
              <a:rPr lang="pt-BR" sz="3200" dirty="0" smtClean="0">
                <a:latin typeface="+mj-lt"/>
              </a:rPr>
              <a:t>Curta duração da bateria</a:t>
            </a:r>
          </a:p>
          <a:p>
            <a:r>
              <a:rPr lang="pt-BR" sz="3200" dirty="0" smtClean="0">
                <a:latin typeface="+mj-lt"/>
              </a:rPr>
              <a:t>Interferência na comunicação entre o relógio e a base</a:t>
            </a:r>
          </a:p>
          <a:p>
            <a:r>
              <a:rPr lang="pt-BR" sz="3200" dirty="0" smtClean="0">
                <a:latin typeface="+mj-lt"/>
              </a:rPr>
              <a:t>Problemas na conexão com a internet</a:t>
            </a:r>
          </a:p>
          <a:p>
            <a:r>
              <a:rPr lang="pt-BR" sz="3200" dirty="0" smtClean="0">
                <a:latin typeface="+mj-lt"/>
              </a:rPr>
              <a:t>Aceitação do mercado</a:t>
            </a:r>
          </a:p>
        </p:txBody>
      </p:sp>
    </p:spTree>
    <p:extLst>
      <p:ext uri="{BB962C8B-B14F-4D97-AF65-F5344CB8AC3E}">
        <p14:creationId xmlns:p14="http://schemas.microsoft.com/office/powerpoint/2010/main" val="416678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/>
              <a:t>Resultados</a:t>
            </a:r>
            <a:r>
              <a:rPr lang="pt-BR" sz="4400" dirty="0" smtClean="0"/>
              <a:t> </a:t>
            </a:r>
            <a:r>
              <a:rPr lang="pt-BR" sz="5400" dirty="0" smtClean="0"/>
              <a:t>esperados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+mj-lt"/>
              </a:rPr>
              <a:t>Oferecer </a:t>
            </a:r>
            <a:r>
              <a:rPr lang="pt-BR" sz="3200" dirty="0">
                <a:latin typeface="+mj-lt"/>
              </a:rPr>
              <a:t>um </a:t>
            </a:r>
            <a:r>
              <a:rPr lang="pt-BR" sz="3200" dirty="0" smtClean="0">
                <a:latin typeface="+mj-lt"/>
              </a:rPr>
              <a:t>protótipo </a:t>
            </a:r>
            <a:r>
              <a:rPr lang="pt-BR" sz="3200" dirty="0">
                <a:latin typeface="+mj-lt"/>
              </a:rPr>
              <a:t>funcional de um produto </a:t>
            </a:r>
            <a:r>
              <a:rPr lang="pt-BR" sz="3200" dirty="0" smtClean="0">
                <a:latin typeface="+mj-lt"/>
              </a:rPr>
              <a:t>de monitoramento </a:t>
            </a:r>
            <a:r>
              <a:rPr lang="pt-BR" sz="3200" smtClean="0">
                <a:latin typeface="+mj-lt"/>
              </a:rPr>
              <a:t>de idosos que </a:t>
            </a:r>
            <a:r>
              <a:rPr lang="pt-BR" sz="3200" dirty="0">
                <a:latin typeface="+mj-lt"/>
              </a:rPr>
              <a:t>pode ser amadurecido para chegar ao mercado, se houver aceitação e investimentos. </a:t>
            </a:r>
            <a:endParaRPr lang="pt-BR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20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600" dirty="0">
                <a:latin typeface="+mj-lt"/>
                <a:hlinkClick r:id="rId2"/>
              </a:rPr>
              <a:t>http://</a:t>
            </a:r>
            <a:r>
              <a:rPr lang="pt-BR" sz="2600" dirty="0" smtClean="0">
                <a:latin typeface="+mj-lt"/>
                <a:hlinkClick r:id="rId2"/>
              </a:rPr>
              <a:t>acritica.uol.com.br/vida/Manaus-Amazonas-Amazonia-Idosos-criancas-maiores-acidentes-domesticos_0_1214878524.html</a:t>
            </a:r>
            <a:endParaRPr lang="pt-BR" sz="2600" dirty="0" smtClean="0">
              <a:latin typeface="+mj-lt"/>
            </a:endParaRPr>
          </a:p>
          <a:p>
            <a:pPr algn="just"/>
            <a:r>
              <a:rPr lang="pt-BR" sz="2600" dirty="0">
                <a:latin typeface="+mj-lt"/>
                <a:hlinkClick r:id="rId3"/>
              </a:rPr>
              <a:t>http://</a:t>
            </a:r>
            <a:r>
              <a:rPr lang="pt-BR" sz="2600" dirty="0" smtClean="0">
                <a:latin typeface="+mj-lt"/>
                <a:hlinkClick r:id="rId3"/>
              </a:rPr>
              <a:t>www1.folha.uol.com.br/equilibrioesaude/2013/12/1389765-numero-de-idosos-que-moram-sozinhos-triplica-em-20-anos.shtml</a:t>
            </a:r>
            <a:endParaRPr lang="pt-BR" sz="2600" dirty="0" smtClean="0">
              <a:latin typeface="+mj-lt"/>
            </a:endParaRPr>
          </a:p>
          <a:p>
            <a:pPr algn="just"/>
            <a:r>
              <a:rPr lang="pt-BR" sz="2600" dirty="0">
                <a:latin typeface="+mj-lt"/>
                <a:hlinkClick r:id="rId4"/>
              </a:rPr>
              <a:t>http://</a:t>
            </a:r>
            <a:r>
              <a:rPr lang="pt-BR" sz="2600" dirty="0" smtClean="0">
                <a:latin typeface="+mj-lt"/>
                <a:hlinkClick r:id="rId4"/>
              </a:rPr>
              <a:t>coracaoalerta.com.br/fique-alerta/velocidade-do-atendimento-apos-o-infarto-diminui-danos</a:t>
            </a:r>
            <a:endParaRPr lang="pt-BR" sz="2600" dirty="0" smtClean="0">
              <a:latin typeface="+mj-lt"/>
            </a:endParaRPr>
          </a:p>
          <a:p>
            <a:pPr algn="just"/>
            <a:endParaRPr lang="pt-BR" sz="2600" dirty="0" smtClean="0">
              <a:latin typeface="+mj-lt"/>
            </a:endParaRPr>
          </a:p>
          <a:p>
            <a:pPr algn="just"/>
            <a:endParaRPr lang="pt-BR" sz="2600" dirty="0" smtClean="0">
              <a:latin typeface="+mj-lt"/>
            </a:endParaRPr>
          </a:p>
          <a:p>
            <a:pPr algn="just"/>
            <a:endParaRPr lang="pt-BR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57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contexto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+mj-lt"/>
              </a:rPr>
              <a:t>Idosos são um grupo de risco e necessitam de constante cuidado</a:t>
            </a:r>
          </a:p>
          <a:p>
            <a:pPr lvl="1" algn="just"/>
            <a:r>
              <a:rPr lang="pt-BR" sz="3200" dirty="0" smtClean="0">
                <a:latin typeface="+mj-lt"/>
              </a:rPr>
              <a:t>Um terço dos atendimentos por lesões traumáticas são para pessoas com mais de 60 anos</a:t>
            </a:r>
          </a:p>
          <a:p>
            <a:pPr lvl="1" algn="just"/>
            <a:r>
              <a:rPr lang="pt-BR" sz="3200" dirty="0" smtClean="0">
                <a:latin typeface="+mj-lt"/>
              </a:rPr>
              <a:t>75% dos acidentes com idosos acontecem dentro de casa</a:t>
            </a:r>
          </a:p>
          <a:p>
            <a:pPr lvl="1" algn="just"/>
            <a:r>
              <a:rPr lang="pt-BR" sz="3200" dirty="0" smtClean="0">
                <a:latin typeface="+mj-lt"/>
              </a:rPr>
              <a:t>Em 34% dos acidentes ocorre fratura</a:t>
            </a:r>
            <a:endParaRPr lang="pt-B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57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contexto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+mj-lt"/>
              </a:rPr>
              <a:t>Devido à mudanças socioculturais, idosos ficam mais tempo desacompanhados</a:t>
            </a:r>
          </a:p>
          <a:p>
            <a:pPr lvl="1" algn="just"/>
            <a:r>
              <a:rPr lang="pt-BR" sz="3200" dirty="0" smtClean="0">
                <a:latin typeface="+mj-lt"/>
              </a:rPr>
              <a:t>Em 2012, 3.7 milhões de idosos viviam sozinhos, um aumento de 215% em relação à 1992</a:t>
            </a:r>
          </a:p>
          <a:p>
            <a:pPr lvl="1" algn="just"/>
            <a:r>
              <a:rPr lang="pt-BR" sz="3200" dirty="0" smtClean="0">
                <a:latin typeface="+mj-lt"/>
              </a:rPr>
              <a:t>No mesmo período de tempo, a população geral cresceu 26%</a:t>
            </a:r>
          </a:p>
          <a:p>
            <a:pPr algn="just"/>
            <a:endParaRPr lang="pt-BR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70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contexto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451" y="2084832"/>
            <a:ext cx="10131425" cy="4081849"/>
          </a:xfrm>
        </p:spPr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+mj-lt"/>
              </a:rPr>
              <a:t>A velocidade do atendimento é essencial</a:t>
            </a:r>
          </a:p>
          <a:p>
            <a:pPr lvl="1" algn="just"/>
            <a:r>
              <a:rPr lang="pt-BR" sz="3200" dirty="0" smtClean="0">
                <a:latin typeface="+mj-lt"/>
              </a:rPr>
              <a:t>Infartos são a segunda maior causa de mortes no Brasil</a:t>
            </a:r>
          </a:p>
          <a:p>
            <a:pPr lvl="1" algn="just"/>
            <a:r>
              <a:rPr lang="pt-BR" sz="3200" dirty="0" smtClean="0">
                <a:latin typeface="+mj-lt"/>
              </a:rPr>
              <a:t>Se o atendimento for em até 90 minutos, a musculatura pode ser recuperada quase completamente</a:t>
            </a:r>
          </a:p>
          <a:p>
            <a:pPr algn="just"/>
            <a:r>
              <a:rPr lang="pt-BR" sz="3200" dirty="0" smtClean="0">
                <a:latin typeface="+mj-lt"/>
              </a:rPr>
              <a:t>Alto </a:t>
            </a:r>
            <a:r>
              <a:rPr lang="pt-BR" sz="3200" dirty="0">
                <a:latin typeface="+mj-lt"/>
              </a:rPr>
              <a:t>índice de </a:t>
            </a:r>
            <a:r>
              <a:rPr lang="pt-BR" sz="3200" dirty="0" smtClean="0">
                <a:latin typeface="+mj-lt"/>
              </a:rPr>
              <a:t>reincidência</a:t>
            </a:r>
          </a:p>
          <a:p>
            <a:pPr lvl="1" algn="just"/>
            <a:r>
              <a:rPr lang="pt-BR" sz="3200" dirty="0" smtClean="0">
                <a:latin typeface="+mj-lt"/>
              </a:rPr>
              <a:t>2 </a:t>
            </a:r>
            <a:r>
              <a:rPr lang="pt-BR" sz="3200" dirty="0">
                <a:latin typeface="+mj-lt"/>
              </a:rPr>
              <a:t>em cada 3 idosos cairão novamente dentro de 6 meses</a:t>
            </a:r>
          </a:p>
          <a:p>
            <a:pPr marL="457200" lvl="1" indent="0" algn="just">
              <a:buNone/>
            </a:pPr>
            <a:endParaRPr lang="pt-BR" sz="3200" dirty="0" smtClean="0">
              <a:latin typeface="+mj-lt"/>
            </a:endParaRPr>
          </a:p>
          <a:p>
            <a:pPr lvl="1" algn="just"/>
            <a:endParaRPr lang="pt-BR" sz="3200" dirty="0" smtClean="0">
              <a:latin typeface="+mj-lt"/>
            </a:endParaRPr>
          </a:p>
          <a:p>
            <a:pPr lvl="1" algn="just"/>
            <a:endParaRPr lang="pt-BR" sz="3200" dirty="0" smtClean="0">
              <a:latin typeface="+mj-lt"/>
            </a:endParaRPr>
          </a:p>
          <a:p>
            <a:pPr lvl="1" algn="just"/>
            <a:endParaRPr lang="pt-BR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98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/>
              <a:t>Objetivos</a:t>
            </a:r>
            <a:r>
              <a:rPr lang="pt-BR" sz="4400" dirty="0" smtClean="0"/>
              <a:t> </a:t>
            </a:r>
            <a:r>
              <a:rPr lang="pt-BR" sz="5400" dirty="0" smtClean="0"/>
              <a:t>gerais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+mj-lt"/>
              </a:rPr>
              <a:t>Desenvolver </a:t>
            </a:r>
            <a:r>
              <a:rPr lang="pt-BR" sz="3200" dirty="0">
                <a:latin typeface="+mj-lt"/>
              </a:rPr>
              <a:t>um protótipo não invasivo para o acompanhamento da saúde de </a:t>
            </a:r>
            <a:r>
              <a:rPr lang="pt-BR" sz="3200" dirty="0" smtClean="0">
                <a:latin typeface="+mj-lt"/>
              </a:rPr>
              <a:t>idosos :</a:t>
            </a:r>
          </a:p>
          <a:p>
            <a:pPr lvl="1" algn="just"/>
            <a:r>
              <a:rPr lang="pt-BR" sz="3200" dirty="0" smtClean="0">
                <a:latin typeface="+mj-lt"/>
              </a:rPr>
              <a:t>Monitoramento </a:t>
            </a:r>
            <a:r>
              <a:rPr lang="pt-BR" sz="3200" dirty="0">
                <a:latin typeface="+mj-lt"/>
              </a:rPr>
              <a:t>de batimentos </a:t>
            </a:r>
            <a:r>
              <a:rPr lang="pt-BR" sz="3200" dirty="0" smtClean="0">
                <a:latin typeface="+mj-lt"/>
              </a:rPr>
              <a:t>cardíacos</a:t>
            </a:r>
          </a:p>
          <a:p>
            <a:pPr lvl="1" algn="just"/>
            <a:r>
              <a:rPr lang="pt-BR" sz="3200" dirty="0" smtClean="0">
                <a:latin typeface="+mj-lt"/>
              </a:rPr>
              <a:t>Detecção </a:t>
            </a:r>
            <a:r>
              <a:rPr lang="pt-BR" sz="3200" dirty="0">
                <a:latin typeface="+mj-lt"/>
              </a:rPr>
              <a:t>de possíveis quedas </a:t>
            </a:r>
            <a:endParaRPr lang="pt-BR" sz="3200" dirty="0" smtClean="0">
              <a:latin typeface="+mj-lt"/>
            </a:endParaRPr>
          </a:p>
          <a:p>
            <a:pPr lvl="1" algn="just"/>
            <a:r>
              <a:rPr lang="pt-BR" sz="3200" dirty="0" smtClean="0">
                <a:latin typeface="+mj-lt"/>
              </a:rPr>
              <a:t>Presença </a:t>
            </a:r>
            <a:r>
              <a:rPr lang="pt-BR" sz="3200" dirty="0">
                <a:latin typeface="+mj-lt"/>
              </a:rPr>
              <a:t>de um botão de </a:t>
            </a:r>
            <a:r>
              <a:rPr lang="pt-BR" sz="3200" dirty="0" smtClean="0">
                <a:latin typeface="+mj-lt"/>
              </a:rPr>
              <a:t>emergência</a:t>
            </a:r>
          </a:p>
        </p:txBody>
      </p:sp>
    </p:spTree>
    <p:extLst>
      <p:ext uri="{BB962C8B-B14F-4D97-AF65-F5344CB8AC3E}">
        <p14:creationId xmlns:p14="http://schemas.microsoft.com/office/powerpoint/2010/main" val="856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/>
              <a:t>Objetivos</a:t>
            </a:r>
            <a:r>
              <a:rPr lang="pt-BR" sz="4400" dirty="0" smtClean="0"/>
              <a:t> </a:t>
            </a:r>
            <a:r>
              <a:rPr lang="pt-BR" sz="5400" dirty="0" smtClean="0"/>
              <a:t>gerais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+mj-lt"/>
              </a:rPr>
              <a:t>Prover um meio para que o serviço médico de urgência chegue até o idoso da forma mais veloz possível, diminuindo os riscos à vida do paciente e aumentando suas chances de recuperação</a:t>
            </a:r>
          </a:p>
          <a:p>
            <a:pPr lvl="1" algn="just"/>
            <a:endParaRPr lang="pt-BR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50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/>
              <a:t>Objetivos</a:t>
            </a:r>
            <a:r>
              <a:rPr lang="pt-BR" sz="4400" dirty="0" smtClean="0"/>
              <a:t> </a:t>
            </a:r>
            <a:r>
              <a:rPr lang="pt-BR" sz="5400" dirty="0" smtClean="0"/>
              <a:t>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 smtClean="0">
                <a:latin typeface="+mj-lt"/>
              </a:rPr>
              <a:t>Desenvolver três subsistemas distintos: </a:t>
            </a:r>
          </a:p>
          <a:p>
            <a:pPr lvl="1" algn="just"/>
            <a:r>
              <a:rPr lang="pt-BR" sz="3200" dirty="0" smtClean="0">
                <a:latin typeface="+mj-lt"/>
              </a:rPr>
              <a:t>Dispositivo de pulso</a:t>
            </a:r>
          </a:p>
          <a:p>
            <a:pPr lvl="1" algn="just"/>
            <a:r>
              <a:rPr lang="pt-BR" sz="3200" dirty="0" smtClean="0">
                <a:latin typeface="+mj-lt"/>
              </a:rPr>
              <a:t>Base </a:t>
            </a:r>
            <a:r>
              <a:rPr lang="pt-BR" sz="3200" dirty="0" err="1" smtClean="0">
                <a:latin typeface="+mj-lt"/>
              </a:rPr>
              <a:t>transceptora</a:t>
            </a:r>
            <a:endParaRPr lang="pt-BR" sz="3200" dirty="0" smtClean="0">
              <a:latin typeface="+mj-lt"/>
            </a:endParaRPr>
          </a:p>
          <a:p>
            <a:pPr lvl="1" algn="just"/>
            <a:r>
              <a:rPr lang="pt-BR" sz="3200" dirty="0" smtClean="0">
                <a:latin typeface="+mj-lt"/>
              </a:rPr>
              <a:t>Aplicação WEB</a:t>
            </a:r>
          </a:p>
          <a:p>
            <a:pPr lvl="1" algn="just"/>
            <a:endParaRPr lang="pt-BR" sz="3200" dirty="0">
              <a:latin typeface="+mj-lt"/>
            </a:endParaRPr>
          </a:p>
          <a:p>
            <a:pPr lvl="1" algn="just"/>
            <a:endParaRPr lang="pt-BR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4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0" y="1877449"/>
            <a:ext cx="11512752" cy="34689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49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/>
              <a:t>Dispositivo de pulso</a:t>
            </a:r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07" y="2392600"/>
            <a:ext cx="3809524" cy="380952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686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231</TotalTime>
  <Words>352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Tw Cen MT</vt:lpstr>
      <vt:lpstr>Tw Cen MT Condensed</vt:lpstr>
      <vt:lpstr>Wingdings 3</vt:lpstr>
      <vt:lpstr>Integral</vt:lpstr>
      <vt:lpstr>Relógio monitor para idosos</vt:lpstr>
      <vt:lpstr>contexto</vt:lpstr>
      <vt:lpstr>contexto</vt:lpstr>
      <vt:lpstr>contexto</vt:lpstr>
      <vt:lpstr>Objetivos gerais </vt:lpstr>
      <vt:lpstr>Objetivos gerais </vt:lpstr>
      <vt:lpstr>Objetivos Específicos</vt:lpstr>
      <vt:lpstr>Apresentação do PowerPoint</vt:lpstr>
      <vt:lpstr>Dispositivo de pulso </vt:lpstr>
      <vt:lpstr>Apresentação do PowerPoint</vt:lpstr>
      <vt:lpstr>Base transceptora</vt:lpstr>
      <vt:lpstr>Apresentação do PowerPoint</vt:lpstr>
      <vt:lpstr>Aplicação web</vt:lpstr>
      <vt:lpstr>Apresentação do PowerPoint</vt:lpstr>
      <vt:lpstr>Riscos</vt:lpstr>
      <vt:lpstr>Resultados esperados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Relógio monitor para idosos</dc:title>
  <dc:creator>Erik Marcon</dc:creator>
  <cp:lastModifiedBy>Igor Ivan Gaudeda</cp:lastModifiedBy>
  <cp:revision>24</cp:revision>
  <dcterms:created xsi:type="dcterms:W3CDTF">2016-05-31T01:49:02Z</dcterms:created>
  <dcterms:modified xsi:type="dcterms:W3CDTF">2016-06-08T23:05:43Z</dcterms:modified>
</cp:coreProperties>
</file>