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8D49-F7A9-22C6-ECD1-8C74264F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E9615-4AFE-A223-60D4-8B598A1F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2471-E31F-14A4-5886-13B35FC3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EEE4-0A26-2632-B871-CA281094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6B17-8C35-0337-1517-37C35422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D52B-4F1C-6D5B-6187-12C90C6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D0C52-1AF6-C0FE-2822-E8AAB984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5D74-8694-92CA-2734-FEC0D437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2628-BDA3-5353-2D96-FC855773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AB07-8E70-E8DD-C313-4D15723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319AF-B6EA-FAD4-24E1-E05BF7C0E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02C60-B0AE-CFCC-6D98-541DBF64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BA36-669B-638E-EA58-E6F629A4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410C-D8A4-2D6F-4721-F9A51FF8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2E9B-34CD-10F1-BEC8-9E922D67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AD50-ECDD-5418-9435-FDB20A23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B64B-BF33-CF47-E22F-8250C6A5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840B-E869-DEEC-96ED-B0DFDF43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8426-6631-7AF5-84FA-FD67092D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7E23-2A87-6155-3A2F-FA9B81A4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2BE6-717A-8AD7-E5D9-91BB09C3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8F82-8317-B3B6-5EB7-068DAC26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292B-532F-6083-DDF9-3904B2B3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C069-3754-7AF8-FECA-4A36FCC6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859CE-5F60-A7D8-7607-09006E01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74D8-8158-2FEF-A3AB-EC123843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2277-4EE3-1B86-C8DA-EEB7483FD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CD24-9FEB-3E27-CE2A-4E8174599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1015-6AF6-216F-DD78-980C884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7838C-1A44-FC46-20F3-6F1C93FC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E338-5B46-F6C4-A641-05636BB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36E1-6B6B-7C0B-8262-CC5F41A3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D7B3C-9AB0-4C26-3F81-ECB6881B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8022-570A-862F-77A1-C2F6CAED4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4E63A-0D06-9E31-CCAD-F3BDCFCED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99517-6740-36B4-4D04-FEF3C57A4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0D5A5-8AF4-16C4-7333-E83F79C0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07639-6A44-4F15-7D73-05BD1CA0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9A8C5-C188-6EF8-7B60-A493688C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AE6-D46C-3878-9532-521B4ECA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FB490-DA72-9E2F-4941-CAB973B3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550C5-F757-3BF1-6D12-AB92C5F5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6D546-2DC9-A8F9-7DED-43854DB4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AF711-11E6-A708-93E1-9F38C537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5C911-ADD4-9B65-10A5-085D96D8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DE8C-133B-489B-19F9-FC0D358A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7076-A1B2-6BC3-7F06-A8DAB1FA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00B4-88D1-F9E7-9802-4A4CAF91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506C8-F765-D73B-C863-F35B1118A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28E1-C6F7-C73F-E404-FEF11796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555E-8EE6-2DBB-9D94-6F33540A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52648-A70A-3B4E-1455-8144551E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BC38-4188-A897-B95A-62589274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262A2-C13E-E884-10E7-D7924831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C31CF-9934-CDD3-00EC-EBDF1D45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4ADB7-FBF2-3C19-A176-1EA1A115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B9F61-85E3-9E3B-CA10-1F17226A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5B69-9504-74CE-B73F-6E37E037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DD777-61A9-064E-112B-7940691F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F30B-150A-2304-27E0-13C668419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3615-E7F3-DBCB-F105-EED10DE6C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955A-C586-4A98-94BC-6CB43DA1B38C}" type="datetimeFigureOut">
              <a:rPr lang="en-US" smtClean="0"/>
              <a:t>2022-08-17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555-642E-0B81-AF2D-C3CC8B23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6A5C-F89E-014D-1FB2-9D796968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0911-399D-469B-AF95-885985CA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0611-BF0B-826D-750B-277AA7FF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537" y="2885281"/>
            <a:ext cx="5779168" cy="1087437"/>
          </a:xfrm>
        </p:spPr>
        <p:txBody>
          <a:bodyPr/>
          <a:lstStyle/>
          <a:p>
            <a:r>
              <a:rPr lang="en-US" dirty="0"/>
              <a:t>Moving to 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70D7-7CDB-2BAD-DE02-A17CE513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0B15-C46E-B098-CE9A-86772281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FBD4-7C5E-2EB3-0347-2E65499E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Ukrainian visa scheme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Sponsorship</a:t>
            </a:r>
          </a:p>
          <a:p>
            <a:r>
              <a:rPr lang="en-US" dirty="0"/>
              <a:t>Working visa with relocation package</a:t>
            </a:r>
          </a:p>
          <a:p>
            <a:pPr lvl="1"/>
            <a:r>
              <a:rPr lang="en-US" dirty="0"/>
              <a:t>Relocation within company</a:t>
            </a:r>
          </a:p>
          <a:p>
            <a:pPr lvl="1"/>
            <a:r>
              <a:rPr lang="en-US" dirty="0"/>
              <a:t>New hire in big company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CB94D-7F46-BA6F-50C2-55E06D1A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556" y="3764025"/>
            <a:ext cx="1886213" cy="1495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18FD0-E8F5-4AC3-9374-EC47EB5F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903" y="5259659"/>
            <a:ext cx="1638529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0C0BC-9953-E447-1D90-2B1250DC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534" y="3773552"/>
            <a:ext cx="1352739" cy="1486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AC2CC-057D-D754-979E-F48420E95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401" y="5259659"/>
            <a:ext cx="1200318" cy="1476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6E0CD-B47B-04F5-01BA-786C59875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37" y="3811657"/>
            <a:ext cx="1705213" cy="1448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5885C-21AD-574C-AA12-31D44C27F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294" y="5259659"/>
            <a:ext cx="133368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2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92FE-62DE-3CFC-842A-8C3F616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that I heard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C31A-F85A-DEE3-0C65-C73E2669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know English, no need to learn German, French, any other language.</a:t>
            </a:r>
          </a:p>
          <a:p>
            <a:r>
              <a:rPr lang="en-US" dirty="0"/>
              <a:t>Cultural center in big cities.</a:t>
            </a:r>
          </a:p>
          <a:p>
            <a:r>
              <a:rPr lang="en-US" dirty="0"/>
              <a:t>A lot of job opportunities.</a:t>
            </a:r>
          </a:p>
          <a:p>
            <a:r>
              <a:rPr lang="en-US" dirty="0"/>
              <a:t>Possibly good schools. You may chose Dorset, </a:t>
            </a:r>
            <a:r>
              <a:rPr lang="en-US" dirty="0" err="1"/>
              <a:t>Oxfordshire</a:t>
            </a:r>
            <a:r>
              <a:rPr lang="en-US" dirty="0"/>
              <a:t> or some other county that you never heard before over London for family balance.</a:t>
            </a:r>
          </a:p>
          <a:p>
            <a:r>
              <a:rPr lang="en-US" dirty="0"/>
              <a:t>Fast 1-2 weeks sponsors response in April and May 2022 for Ukrainian visa scheme.</a:t>
            </a:r>
          </a:p>
        </p:txBody>
      </p:sp>
    </p:spTree>
    <p:extLst>
      <p:ext uri="{BB962C8B-B14F-4D97-AF65-F5344CB8AC3E}">
        <p14:creationId xmlns:p14="http://schemas.microsoft.com/office/powerpoint/2010/main" val="97048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E313A-C9D4-2057-95C2-BB31529F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98416-9E46-4E3A-7F9D-574B0FC7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79" y="1736725"/>
            <a:ext cx="10379242" cy="193290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225091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Moving to UK</vt:lpstr>
      <vt:lpstr>Options</vt:lpstr>
      <vt:lpstr>Motivation that I heard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Kasianenko</dc:creator>
  <cp:lastModifiedBy>Igor Kasianenko</cp:lastModifiedBy>
  <cp:revision>10</cp:revision>
  <dcterms:created xsi:type="dcterms:W3CDTF">2022-08-12T16:36:51Z</dcterms:created>
  <dcterms:modified xsi:type="dcterms:W3CDTF">2022-08-17T15:48:51Z</dcterms:modified>
</cp:coreProperties>
</file>