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y="5143500" cx="9144000"/>
  <p:notesSz cx="6858000" cy="9144000"/>
  <p:embeddedFontLst>
    <p:embeddedFont>
      <p:font typeface="Roboto Black"/>
      <p:bold r:id="rId24"/>
      <p:boldItalic r:id="rId25"/>
    </p:embeddedFont>
    <p:embeddedFont>
      <p:font typeface="Roboto Thin"/>
      <p:regular r:id="rId26"/>
      <p:bold r:id="rId27"/>
      <p:italic r:id="rId28"/>
      <p:boldItalic r:id="rId29"/>
    </p:embeddedFont>
    <p:embeddedFont>
      <p:font typeface="Roboto"/>
      <p:regular r:id="rId30"/>
      <p:bold r:id="rId31"/>
      <p:italic r:id="rId32"/>
      <p:boldItalic r:id="rId33"/>
    </p:embeddedFont>
    <p:embeddedFont>
      <p:font typeface="Didact Gothic"/>
      <p:regular r:id="rId34"/>
    </p:embeddedFont>
    <p:embeddedFont>
      <p:font typeface="Roboto Mono Thin"/>
      <p:regular r:id="rId35"/>
      <p:bold r:id="rId36"/>
      <p:italic r:id="rId37"/>
      <p:boldItalic r:id="rId38"/>
    </p:embeddedFont>
    <p:embeddedFont>
      <p:font typeface="Roboto Light"/>
      <p:regular r:id="rId39"/>
      <p:bold r:id="rId40"/>
      <p:italic r:id="rId41"/>
      <p:boldItalic r:id="rId42"/>
    </p:embeddedFont>
    <p:embeddedFont>
      <p:font typeface="Bree Serif"/>
      <p:regular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Light-bold.fntdata"/><Relationship Id="rId20" Type="http://schemas.openxmlformats.org/officeDocument/2006/relationships/slide" Target="slides/slide16.xml"/><Relationship Id="rId42" Type="http://schemas.openxmlformats.org/officeDocument/2006/relationships/font" Target="fonts/RobotoLight-boldItalic.fntdata"/><Relationship Id="rId41" Type="http://schemas.openxmlformats.org/officeDocument/2006/relationships/font" Target="fonts/RobotoLight-italic.fntdata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43" Type="http://schemas.openxmlformats.org/officeDocument/2006/relationships/font" Target="fonts/BreeSerif-regular.fntdata"/><Relationship Id="rId24" Type="http://schemas.openxmlformats.org/officeDocument/2006/relationships/font" Target="fonts/RobotoBlack-bold.fntdata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obotoThin-regular.fntdata"/><Relationship Id="rId25" Type="http://schemas.openxmlformats.org/officeDocument/2006/relationships/font" Target="fonts/RobotoBlack-boldItalic.fntdata"/><Relationship Id="rId28" Type="http://schemas.openxmlformats.org/officeDocument/2006/relationships/font" Target="fonts/RobotoThin-italic.fntdata"/><Relationship Id="rId27" Type="http://schemas.openxmlformats.org/officeDocument/2006/relationships/font" Target="fonts/RobotoThin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obotoThin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Roboto-bold.fntdata"/><Relationship Id="rId30" Type="http://schemas.openxmlformats.org/officeDocument/2006/relationships/font" Target="fonts/Roboto-regular.fntdata"/><Relationship Id="rId11" Type="http://schemas.openxmlformats.org/officeDocument/2006/relationships/slide" Target="slides/slide7.xml"/><Relationship Id="rId33" Type="http://schemas.openxmlformats.org/officeDocument/2006/relationships/font" Target="fonts/Roboto-boldItalic.fntdata"/><Relationship Id="rId10" Type="http://schemas.openxmlformats.org/officeDocument/2006/relationships/slide" Target="slides/slide6.xml"/><Relationship Id="rId32" Type="http://schemas.openxmlformats.org/officeDocument/2006/relationships/font" Target="fonts/Roboto-italic.fntdata"/><Relationship Id="rId13" Type="http://schemas.openxmlformats.org/officeDocument/2006/relationships/slide" Target="slides/slide9.xml"/><Relationship Id="rId35" Type="http://schemas.openxmlformats.org/officeDocument/2006/relationships/font" Target="fonts/RobotoMonoThin-regular.fntdata"/><Relationship Id="rId12" Type="http://schemas.openxmlformats.org/officeDocument/2006/relationships/slide" Target="slides/slide8.xml"/><Relationship Id="rId34" Type="http://schemas.openxmlformats.org/officeDocument/2006/relationships/font" Target="fonts/DidactGothic-regular.fntdata"/><Relationship Id="rId15" Type="http://schemas.openxmlformats.org/officeDocument/2006/relationships/slide" Target="slides/slide11.xml"/><Relationship Id="rId37" Type="http://schemas.openxmlformats.org/officeDocument/2006/relationships/font" Target="fonts/RobotoMonoThin-italic.fntdata"/><Relationship Id="rId14" Type="http://schemas.openxmlformats.org/officeDocument/2006/relationships/slide" Target="slides/slide10.xml"/><Relationship Id="rId36" Type="http://schemas.openxmlformats.org/officeDocument/2006/relationships/font" Target="fonts/RobotoMonoThin-bold.fntdata"/><Relationship Id="rId17" Type="http://schemas.openxmlformats.org/officeDocument/2006/relationships/slide" Target="slides/slide13.xml"/><Relationship Id="rId39" Type="http://schemas.openxmlformats.org/officeDocument/2006/relationships/font" Target="fonts/RobotoLight-regular.fntdata"/><Relationship Id="rId16" Type="http://schemas.openxmlformats.org/officeDocument/2006/relationships/slide" Target="slides/slide12.xml"/><Relationship Id="rId38" Type="http://schemas.openxmlformats.org/officeDocument/2006/relationships/font" Target="fonts/RobotoMonoThin-boldItalic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5dc4e38d75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5dc4e38d75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g21178cfeac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1" name="Google Shape;641;g21178cfeac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9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g21178cfeacb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1" name="Google Shape;791;g21178cfeacb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7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g21178cfeacb_0_5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9" name="Google Shape;819;g21178cfeacb_0_5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6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g5c99e1ede3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8" name="Google Shape;828;g5c99e1ede3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0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g21178cfeacb_0_5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2" name="Google Shape;852;g21178cfeacb_0_5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9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g21178cfeacb_0_5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1" name="Google Shape;861;g21178cfeacb_0_5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8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g21178cfeacb_0_5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0" name="Google Shape;870;g21178cfeacb_0_5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6" name="Shape 1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" name="Google Shape;1017;g21178cfeacb_0_7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8" name="Google Shape;1018;g21178cfeacb_0_7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3" name="Shape 1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Google Shape;1044;g5bb3dc62fd_0_9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5" name="Google Shape;1045;g5bb3dc62fd_0_9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5" name="Shape 1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Google Shape;1056;g5d5c1b5eee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7" name="Google Shape;1057;g5d5c1b5eee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5c99e1ede3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5c99e1ede3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5ba3f769e1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5ba3f769e1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5c99e1ede3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5c99e1ede3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5dc4e38d7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5dc4e38d7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5d5c1b5eee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5d5c1b5eee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5d5c1b5eee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5d5c1b5eee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211393931b0_0_3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" name="Google Shape;567;g211393931b0_0_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5d564c3ce1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2" name="Google Shape;582;g5d564c3ce1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PENING TITLE" type="title">
  <p:cSld name="TITL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000"/>
              <a:buFont typeface="Roboto Black"/>
              <a:buNone/>
              <a:defRPr b="0" sz="30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2 ">
  <p:cSld name="TITLE_1_1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/>
          <p:nvPr>
            <p:ph idx="1" type="subTitle"/>
          </p:nvPr>
        </p:nvSpPr>
        <p:spPr>
          <a:xfrm>
            <a:off x="3874944" y="3523425"/>
            <a:ext cx="13941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9pPr>
          </a:lstStyle>
          <a:p/>
        </p:txBody>
      </p:sp>
      <p:sp>
        <p:nvSpPr>
          <p:cNvPr id="68" name="Google Shape;68;p11"/>
          <p:cNvSpPr txBox="1"/>
          <p:nvPr>
            <p:ph idx="2" type="subTitle"/>
          </p:nvPr>
        </p:nvSpPr>
        <p:spPr>
          <a:xfrm>
            <a:off x="6042106" y="3192125"/>
            <a:ext cx="13941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9pPr>
          </a:lstStyle>
          <a:p/>
        </p:txBody>
      </p:sp>
      <p:sp>
        <p:nvSpPr>
          <p:cNvPr id="69" name="Google Shape;69;p11"/>
          <p:cNvSpPr txBox="1"/>
          <p:nvPr>
            <p:ph idx="3" type="subTitle"/>
          </p:nvPr>
        </p:nvSpPr>
        <p:spPr>
          <a:xfrm>
            <a:off x="1707794" y="3891050"/>
            <a:ext cx="13941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9pPr>
          </a:lstStyle>
          <a:p/>
        </p:txBody>
      </p:sp>
      <p:sp>
        <p:nvSpPr>
          <p:cNvPr id="70" name="Google Shape;70;p11"/>
          <p:cNvSpPr txBox="1"/>
          <p:nvPr>
            <p:ph type="ctrTitle"/>
          </p:nvPr>
        </p:nvSpPr>
        <p:spPr>
          <a:xfrm>
            <a:off x="3533994" y="3422225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4" type="ctrTitle"/>
          </p:nvPr>
        </p:nvSpPr>
        <p:spPr>
          <a:xfrm>
            <a:off x="5701156" y="3096475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5" type="ctrTitle"/>
          </p:nvPr>
        </p:nvSpPr>
        <p:spPr>
          <a:xfrm>
            <a:off x="1366844" y="3789650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GRAPHIC">
  <p:cSld name="TITLE_1_1_1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ctrTitle"/>
          </p:nvPr>
        </p:nvSpPr>
        <p:spPr>
          <a:xfrm>
            <a:off x="5822506" y="2519563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6" name="Google Shape;76;p12"/>
          <p:cNvSpPr txBox="1"/>
          <p:nvPr>
            <p:ph idx="2" type="ctrTitle"/>
          </p:nvPr>
        </p:nvSpPr>
        <p:spPr>
          <a:xfrm>
            <a:off x="5822506" y="3943413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3" type="ctrTitle"/>
          </p:nvPr>
        </p:nvSpPr>
        <p:spPr>
          <a:xfrm>
            <a:off x="5822506" y="3231488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hasCustomPrompt="1" idx="4" type="title"/>
          </p:nvPr>
        </p:nvSpPr>
        <p:spPr>
          <a:xfrm>
            <a:off x="5822506" y="1971825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79" name="Google Shape;79;p12"/>
          <p:cNvSpPr txBox="1"/>
          <p:nvPr>
            <p:ph hasCustomPrompt="1" idx="5" type="title"/>
          </p:nvPr>
        </p:nvSpPr>
        <p:spPr>
          <a:xfrm>
            <a:off x="5822506" y="2712375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80" name="Google Shape;80;p12"/>
          <p:cNvSpPr txBox="1"/>
          <p:nvPr>
            <p:ph hasCustomPrompt="1" idx="6" type="title"/>
          </p:nvPr>
        </p:nvSpPr>
        <p:spPr>
          <a:xfrm>
            <a:off x="5822506" y="3442200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81" name="Google Shape;81;p12"/>
          <p:cNvSpPr txBox="1"/>
          <p:nvPr>
            <p:ph idx="7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IMAGE 2">
  <p:cSld name="TITLE_1_1_1_2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TITLE_1_1_1_2_2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/>
          <p:nvPr/>
        </p:nvSpPr>
        <p:spPr>
          <a:xfrm>
            <a:off x="3681325" y="543450"/>
            <a:ext cx="5803500" cy="4056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EFFC1"/>
              </a:solidFill>
            </a:endParaRPr>
          </a:p>
        </p:txBody>
      </p:sp>
      <p:sp>
        <p:nvSpPr>
          <p:cNvPr id="86" name="Google Shape;86;p14"/>
          <p:cNvSpPr txBox="1"/>
          <p:nvPr>
            <p:ph type="ctrTitle"/>
          </p:nvPr>
        </p:nvSpPr>
        <p:spPr>
          <a:xfrm>
            <a:off x="3986575" y="1429225"/>
            <a:ext cx="35781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3000"/>
              <a:buFont typeface="Roboto Black"/>
              <a:buNone/>
              <a:defRPr b="0" sz="3000">
                <a:solidFill>
                  <a:srgbClr val="0E2A47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/>
        </p:txBody>
      </p:sp>
      <p:sp>
        <p:nvSpPr>
          <p:cNvPr id="87" name="Google Shape;87;p14"/>
          <p:cNvSpPr txBox="1"/>
          <p:nvPr>
            <p:ph idx="1" type="subTitle"/>
          </p:nvPr>
        </p:nvSpPr>
        <p:spPr>
          <a:xfrm>
            <a:off x="3986575" y="2421700"/>
            <a:ext cx="4470900" cy="187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000"/>
              <a:buNone/>
              <a:defRPr sz="1000">
                <a:solidFill>
                  <a:srgbClr val="0E2A47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REDITS">
  <p:cSld name="TITLE_1_1_2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/>
          <p:nvPr/>
        </p:nvSpPr>
        <p:spPr>
          <a:xfrm>
            <a:off x="-349375" y="1621200"/>
            <a:ext cx="6832200" cy="2937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5"/>
          <p:cNvSpPr txBox="1"/>
          <p:nvPr>
            <p:ph idx="1" type="body"/>
          </p:nvPr>
        </p:nvSpPr>
        <p:spPr>
          <a:xfrm>
            <a:off x="810000" y="21690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1pPr>
            <a:lvl2pPr indent="-2921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2pPr>
            <a:lvl3pPr indent="-2921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3pPr>
            <a:lvl4pPr indent="-2921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4pPr>
            <a:lvl5pPr indent="-2921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5pPr>
            <a:lvl6pPr indent="-2921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6pPr>
            <a:lvl7pPr indent="-2921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7pPr>
            <a:lvl8pPr indent="-2921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8pPr>
            <a:lvl9pPr indent="-2921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9pPr>
          </a:lstStyle>
          <a:p/>
        </p:txBody>
      </p:sp>
      <p:sp>
        <p:nvSpPr>
          <p:cNvPr id="91" name="Google Shape;91;p15"/>
          <p:cNvSpPr txBox="1"/>
          <p:nvPr>
            <p:ph type="ctrTitle"/>
          </p:nvPr>
        </p:nvSpPr>
        <p:spPr>
          <a:xfrm>
            <a:off x="892325" y="644550"/>
            <a:ext cx="79401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SOURCES">
  <p:cSld name="TITLE_1_1_2_1_1_1">
    <p:bg>
      <p:bgPr>
        <a:solidFill>
          <a:schemeClr val="accent1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/>
          <p:nvPr/>
        </p:nvSpPr>
        <p:spPr>
          <a:xfrm>
            <a:off x="-349375" y="1287500"/>
            <a:ext cx="6832200" cy="3607200"/>
          </a:xfrm>
          <a:prstGeom prst="rect">
            <a:avLst/>
          </a:prstGeom>
          <a:gradFill>
            <a:gsLst>
              <a:gs pos="0">
                <a:srgbClr val="052643"/>
              </a:gs>
              <a:gs pos="100000">
                <a:srgbClr val="041523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6"/>
          <p:cNvSpPr txBox="1"/>
          <p:nvPr>
            <p:ph idx="1" type="body"/>
          </p:nvPr>
        </p:nvSpPr>
        <p:spPr>
          <a:xfrm>
            <a:off x="810000" y="14781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EFFC1"/>
              </a:buClr>
              <a:buSzPts val="800"/>
              <a:buChar char="●"/>
              <a:defRPr sz="800">
                <a:solidFill>
                  <a:srgbClr val="1EFFC1"/>
                </a:solidFill>
              </a:defRPr>
            </a:lvl1pPr>
            <a:lvl2pPr indent="-2794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○"/>
              <a:defRPr sz="800">
                <a:solidFill>
                  <a:srgbClr val="1EFFC1"/>
                </a:solidFill>
              </a:defRPr>
            </a:lvl2pPr>
            <a:lvl3pPr indent="-2794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■"/>
              <a:defRPr sz="800">
                <a:solidFill>
                  <a:srgbClr val="1EFFC1"/>
                </a:solidFill>
              </a:defRPr>
            </a:lvl3pPr>
            <a:lvl4pPr indent="-2794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●"/>
              <a:defRPr sz="800">
                <a:solidFill>
                  <a:srgbClr val="1EFFC1"/>
                </a:solidFill>
              </a:defRPr>
            </a:lvl4pPr>
            <a:lvl5pPr indent="-2794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○"/>
              <a:defRPr sz="800">
                <a:solidFill>
                  <a:srgbClr val="1EFFC1"/>
                </a:solidFill>
              </a:defRPr>
            </a:lvl5pPr>
            <a:lvl6pPr indent="-2794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■"/>
              <a:defRPr sz="800">
                <a:solidFill>
                  <a:srgbClr val="1EFFC1"/>
                </a:solidFill>
              </a:defRPr>
            </a:lvl6pPr>
            <a:lvl7pPr indent="-2794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●"/>
              <a:defRPr sz="800">
                <a:solidFill>
                  <a:srgbClr val="1EFFC1"/>
                </a:solidFill>
              </a:defRPr>
            </a:lvl7pPr>
            <a:lvl8pPr indent="-2794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○"/>
              <a:defRPr sz="800">
                <a:solidFill>
                  <a:srgbClr val="1EFFC1"/>
                </a:solidFill>
              </a:defRPr>
            </a:lvl8pPr>
            <a:lvl9pPr indent="-2794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1EFFC1"/>
              </a:buClr>
              <a:buSzPts val="800"/>
              <a:buChar char="■"/>
              <a:defRPr sz="800">
                <a:solidFill>
                  <a:srgbClr val="1EFFC1"/>
                </a:solidFill>
              </a:defRPr>
            </a:lvl9pPr>
          </a:lstStyle>
          <a:p/>
        </p:txBody>
      </p:sp>
      <p:sp>
        <p:nvSpPr>
          <p:cNvPr id="95" name="Google Shape;95;p16"/>
          <p:cNvSpPr txBox="1"/>
          <p:nvPr>
            <p:ph type="ctrTitle"/>
          </p:nvPr>
        </p:nvSpPr>
        <p:spPr>
          <a:xfrm>
            <a:off x="892325" y="644550"/>
            <a:ext cx="79401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3000"/>
              <a:buFont typeface="Roboto Black"/>
              <a:buNone/>
              <a:defRPr b="0" sz="3000">
                <a:solidFill>
                  <a:srgbClr val="161234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bg>
      <p:bgPr>
        <a:solidFill>
          <a:srgbClr val="FFFFFF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">
  <p:cSld name="TITLE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3" name="Google Shape;13;p3"/>
          <p:cNvSpPr txBox="1"/>
          <p:nvPr>
            <p:ph idx="1" type="subTitle"/>
          </p:nvPr>
        </p:nvSpPr>
        <p:spPr>
          <a:xfrm>
            <a:off x="6411225" y="2121900"/>
            <a:ext cx="18894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/>
        </p:txBody>
      </p:sp>
      <p:sp>
        <p:nvSpPr>
          <p:cNvPr id="14" name="Google Shape;14;p3"/>
          <p:cNvSpPr txBox="1"/>
          <p:nvPr>
            <p:ph hasCustomPrompt="1" idx="2" type="title"/>
          </p:nvPr>
        </p:nvSpPr>
        <p:spPr>
          <a:xfrm>
            <a:off x="5167125" y="1901250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/>
          <p:nvPr>
            <p:ph idx="3" type="subTitle"/>
          </p:nvPr>
        </p:nvSpPr>
        <p:spPr>
          <a:xfrm>
            <a:off x="6411225" y="3046600"/>
            <a:ext cx="18894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hasCustomPrompt="1" idx="4" type="title"/>
          </p:nvPr>
        </p:nvSpPr>
        <p:spPr>
          <a:xfrm>
            <a:off x="5167125" y="2797975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/>
          <p:nvPr>
            <p:ph idx="5" type="subTitle"/>
          </p:nvPr>
        </p:nvSpPr>
        <p:spPr>
          <a:xfrm>
            <a:off x="6411225" y="3935450"/>
            <a:ext cx="18894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hasCustomPrompt="1" idx="6" type="title"/>
          </p:nvPr>
        </p:nvSpPr>
        <p:spPr>
          <a:xfrm>
            <a:off x="5167125" y="3694700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/>
          <p:nvPr>
            <p:ph idx="7" type="subTitle"/>
          </p:nvPr>
        </p:nvSpPr>
        <p:spPr>
          <a:xfrm>
            <a:off x="725750" y="2121900"/>
            <a:ext cx="20100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hasCustomPrompt="1" idx="8" type="title"/>
          </p:nvPr>
        </p:nvSpPr>
        <p:spPr>
          <a:xfrm>
            <a:off x="2827575" y="1901250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/>
          <p:nvPr>
            <p:ph idx="9" type="subTitle"/>
          </p:nvPr>
        </p:nvSpPr>
        <p:spPr>
          <a:xfrm>
            <a:off x="725750" y="3046600"/>
            <a:ext cx="20100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hasCustomPrompt="1" idx="13" type="title"/>
          </p:nvPr>
        </p:nvSpPr>
        <p:spPr>
          <a:xfrm>
            <a:off x="2827575" y="2797975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/>
          <p:nvPr>
            <p:ph idx="14" type="subTitle"/>
          </p:nvPr>
        </p:nvSpPr>
        <p:spPr>
          <a:xfrm>
            <a:off x="725750" y="3935450"/>
            <a:ext cx="20100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hasCustomPrompt="1" idx="15" type="title"/>
          </p:nvPr>
        </p:nvSpPr>
        <p:spPr>
          <a:xfrm>
            <a:off x="2827575" y="3694700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/>
          <p:nvPr>
            <p:ph idx="16" type="ctrTitle"/>
          </p:nvPr>
        </p:nvSpPr>
        <p:spPr>
          <a:xfrm>
            <a:off x="643488" y="2050763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7" type="ctrTitle"/>
          </p:nvPr>
        </p:nvSpPr>
        <p:spPr>
          <a:xfrm>
            <a:off x="643488" y="2974963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8" type="ctrTitle"/>
          </p:nvPr>
        </p:nvSpPr>
        <p:spPr>
          <a:xfrm>
            <a:off x="643488" y="3863900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28" name="Google Shape;28;p3"/>
          <p:cNvSpPr txBox="1"/>
          <p:nvPr>
            <p:ph idx="19" type="ctrTitle"/>
          </p:nvPr>
        </p:nvSpPr>
        <p:spPr>
          <a:xfrm>
            <a:off x="6424513" y="2050763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29" name="Google Shape;29;p3"/>
          <p:cNvSpPr txBox="1"/>
          <p:nvPr>
            <p:ph idx="20" type="ctrTitle"/>
          </p:nvPr>
        </p:nvSpPr>
        <p:spPr>
          <a:xfrm>
            <a:off x="6424513" y="2974963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30" name="Google Shape;30;p3"/>
          <p:cNvSpPr txBox="1"/>
          <p:nvPr>
            <p:ph idx="21" type="ctrTitle"/>
          </p:nvPr>
        </p:nvSpPr>
        <p:spPr>
          <a:xfrm>
            <a:off x="6424513" y="3863900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+ IMAGE">
  <p:cSld name="TITLE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/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Black"/>
              <a:buNone/>
              <a:defRPr b="0" sz="36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3" name="Google Shape;33;p4"/>
          <p:cNvSpPr txBox="1"/>
          <p:nvPr>
            <p:ph idx="1" type="subTitle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">
  <p:cSld name="TITLE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/>
          <p:nvPr>
            <p:ph idx="1" type="subTitle"/>
          </p:nvPr>
        </p:nvSpPr>
        <p:spPr>
          <a:xfrm>
            <a:off x="819931" y="3340125"/>
            <a:ext cx="18894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2" type="subTitle"/>
          </p:nvPr>
        </p:nvSpPr>
        <p:spPr>
          <a:xfrm>
            <a:off x="6434656" y="3340125"/>
            <a:ext cx="18894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3" type="subTitle"/>
          </p:nvPr>
        </p:nvSpPr>
        <p:spPr>
          <a:xfrm>
            <a:off x="3633931" y="3340125"/>
            <a:ext cx="18894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type="ctrTitle"/>
          </p:nvPr>
        </p:nvSpPr>
        <p:spPr>
          <a:xfrm>
            <a:off x="726631" y="3274550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39" name="Google Shape;39;p5"/>
          <p:cNvSpPr txBox="1"/>
          <p:nvPr>
            <p:ph idx="4" type="ctrTitle"/>
          </p:nvPr>
        </p:nvSpPr>
        <p:spPr>
          <a:xfrm>
            <a:off x="6341356" y="3274550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0" name="Google Shape;40;p5"/>
          <p:cNvSpPr txBox="1"/>
          <p:nvPr>
            <p:ph idx="5" type="ctrTitle"/>
          </p:nvPr>
        </p:nvSpPr>
        <p:spPr>
          <a:xfrm>
            <a:off x="3540631" y="3274550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1" name="Google Shape;41;p5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/>
          <p:nvPr/>
        </p:nvSpPr>
        <p:spPr>
          <a:xfrm>
            <a:off x="2080188" y="1291650"/>
            <a:ext cx="4910700" cy="256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6"/>
          <p:cNvSpPr txBox="1"/>
          <p:nvPr>
            <p:ph type="ctrTitle"/>
          </p:nvPr>
        </p:nvSpPr>
        <p:spPr>
          <a:xfrm>
            <a:off x="2770350" y="1558300"/>
            <a:ext cx="3530400" cy="194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200">
                <a:solidFill>
                  <a:srgbClr val="0E2A47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/>
        </p:txBody>
      </p:sp>
      <p:sp>
        <p:nvSpPr>
          <p:cNvPr id="45" name="Google Shape;45;p6"/>
          <p:cNvSpPr txBox="1"/>
          <p:nvPr>
            <p:ph idx="1" type="subTitle"/>
          </p:nvPr>
        </p:nvSpPr>
        <p:spPr>
          <a:xfrm>
            <a:off x="2806800" y="1757550"/>
            <a:ext cx="3457500" cy="142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800"/>
              <a:buNone/>
              <a:defRPr>
                <a:solidFill>
                  <a:srgbClr val="0E2A47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200">
                <a:solidFill>
                  <a:srgbClr val="0E2A47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1">
  <p:cSld name="TITLE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ctrTitle"/>
          </p:nvPr>
        </p:nvSpPr>
        <p:spPr>
          <a:xfrm>
            <a:off x="1557931" y="2064013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2" type="ctrTitle"/>
          </p:nvPr>
        </p:nvSpPr>
        <p:spPr>
          <a:xfrm>
            <a:off x="1557931" y="3466700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3" type="ctrTitle"/>
          </p:nvPr>
        </p:nvSpPr>
        <p:spPr>
          <a:xfrm>
            <a:off x="1557931" y="2765356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50" name="Google Shape;50;p7"/>
          <p:cNvSpPr txBox="1"/>
          <p:nvPr>
            <p:ph idx="4" type="ctrTitle"/>
          </p:nvPr>
        </p:nvSpPr>
        <p:spPr>
          <a:xfrm>
            <a:off x="998325" y="644550"/>
            <a:ext cx="7833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2">
  <p:cSld name="TITLE_1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/>
          <p:nvPr>
            <p:ph type="ctrTitle"/>
          </p:nvPr>
        </p:nvSpPr>
        <p:spPr>
          <a:xfrm>
            <a:off x="5393881" y="2071888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2" type="ctrTitle"/>
          </p:nvPr>
        </p:nvSpPr>
        <p:spPr>
          <a:xfrm>
            <a:off x="5393881" y="3474575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54" name="Google Shape;54;p8"/>
          <p:cNvSpPr txBox="1"/>
          <p:nvPr>
            <p:ph idx="3" type="ctrTitle"/>
          </p:nvPr>
        </p:nvSpPr>
        <p:spPr>
          <a:xfrm>
            <a:off x="5393881" y="2773231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55" name="Google Shape;55;p8"/>
          <p:cNvSpPr txBox="1"/>
          <p:nvPr>
            <p:ph idx="4" type="ctrTitle"/>
          </p:nvPr>
        </p:nvSpPr>
        <p:spPr>
          <a:xfrm>
            <a:off x="256200" y="637927"/>
            <a:ext cx="7833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+ INFOGRAPHY">
  <p:cSld name="TITLE_1_1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/>
          <p:nvPr>
            <p:ph idx="1" type="subTitle"/>
          </p:nvPr>
        </p:nvSpPr>
        <p:spPr>
          <a:xfrm>
            <a:off x="3874950" y="3625075"/>
            <a:ext cx="13941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8" name="Google Shape;58;p9"/>
          <p:cNvSpPr txBox="1"/>
          <p:nvPr>
            <p:ph idx="2" type="subTitle"/>
          </p:nvPr>
        </p:nvSpPr>
        <p:spPr>
          <a:xfrm>
            <a:off x="5813500" y="3639800"/>
            <a:ext cx="13941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3" type="subTitle"/>
          </p:nvPr>
        </p:nvSpPr>
        <p:spPr>
          <a:xfrm>
            <a:off x="1936387" y="3619725"/>
            <a:ext cx="13941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type="ctrTitle"/>
          </p:nvPr>
        </p:nvSpPr>
        <p:spPr>
          <a:xfrm>
            <a:off x="3533994" y="3503375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61" name="Google Shape;61;p9"/>
          <p:cNvSpPr txBox="1"/>
          <p:nvPr>
            <p:ph idx="4" type="ctrTitle"/>
          </p:nvPr>
        </p:nvSpPr>
        <p:spPr>
          <a:xfrm>
            <a:off x="5472556" y="3523450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62" name="Google Shape;62;p9"/>
          <p:cNvSpPr txBox="1"/>
          <p:nvPr>
            <p:ph idx="5" type="ctrTitle"/>
          </p:nvPr>
        </p:nvSpPr>
        <p:spPr>
          <a:xfrm>
            <a:off x="1595444" y="3503375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63" name="Google Shape;63;p9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IMAGE">
  <p:cSld name="TITLE_1_1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92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sz="28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sz="2800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sz="2800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sz="2800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sz="2800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sz="2800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sz="2800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sz="2800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sz="2800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Char char="●"/>
              <a:defRPr sz="1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gif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gif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gif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ctrTitle"/>
          </p:nvPr>
        </p:nvSpPr>
        <p:spPr>
          <a:xfrm>
            <a:off x="5233575" y="3414425"/>
            <a:ext cx="3129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TUTORIAL</a:t>
            </a:r>
            <a:endParaRPr>
              <a:solidFill>
                <a:schemeClr val="accent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BIBLIOTEKI REACT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02" name="Google Shape;102;p18"/>
          <p:cNvSpPr txBox="1"/>
          <p:nvPr>
            <p:ph idx="1" type="subTitle"/>
          </p:nvPr>
        </p:nvSpPr>
        <p:spPr>
          <a:xfrm>
            <a:off x="5233575" y="4055450"/>
            <a:ext cx="3129600" cy="6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Temat numer 1</a:t>
            </a:r>
            <a:endParaRPr/>
          </a:p>
        </p:txBody>
      </p:sp>
      <p:sp>
        <p:nvSpPr>
          <p:cNvPr id="103" name="Google Shape;103;p18"/>
          <p:cNvSpPr/>
          <p:nvPr/>
        </p:nvSpPr>
        <p:spPr>
          <a:xfrm>
            <a:off x="2238757" y="4488644"/>
            <a:ext cx="816022" cy="427879"/>
          </a:xfrm>
          <a:custGeom>
            <a:rect b="b" l="l" r="r" t="t"/>
            <a:pathLst>
              <a:path extrusionOk="0" h="17832" w="34008">
                <a:moveTo>
                  <a:pt x="4203" y="0"/>
                </a:moveTo>
                <a:cubicBezTo>
                  <a:pt x="1847" y="0"/>
                  <a:pt x="0" y="1847"/>
                  <a:pt x="0" y="4203"/>
                </a:cubicBezTo>
                <a:lnTo>
                  <a:pt x="0" y="13629"/>
                </a:lnTo>
                <a:cubicBezTo>
                  <a:pt x="0" y="15921"/>
                  <a:pt x="1847" y="17832"/>
                  <a:pt x="4203" y="17832"/>
                </a:cubicBezTo>
                <a:lnTo>
                  <a:pt x="29804" y="17832"/>
                </a:lnTo>
                <a:cubicBezTo>
                  <a:pt x="32160" y="17832"/>
                  <a:pt x="34007" y="15921"/>
                  <a:pt x="34007" y="13629"/>
                </a:cubicBezTo>
                <a:lnTo>
                  <a:pt x="34007" y="4203"/>
                </a:lnTo>
                <a:cubicBezTo>
                  <a:pt x="34007" y="1847"/>
                  <a:pt x="32160" y="0"/>
                  <a:pt x="29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8"/>
          <p:cNvSpPr/>
          <p:nvPr/>
        </p:nvSpPr>
        <p:spPr>
          <a:xfrm>
            <a:off x="3470397" y="1215078"/>
            <a:ext cx="406499" cy="127245"/>
          </a:xfrm>
          <a:custGeom>
            <a:rect b="b" l="l" r="r" t="t"/>
            <a:pathLst>
              <a:path extrusionOk="0" h="5303" w="16941">
                <a:moveTo>
                  <a:pt x="8470" y="0"/>
                </a:moveTo>
                <a:cubicBezTo>
                  <a:pt x="5413" y="0"/>
                  <a:pt x="2357" y="1131"/>
                  <a:pt x="0" y="3392"/>
                </a:cubicBezTo>
                <a:lnTo>
                  <a:pt x="1783" y="5302"/>
                </a:lnTo>
                <a:cubicBezTo>
                  <a:pt x="3662" y="3487"/>
                  <a:pt x="6082" y="2580"/>
                  <a:pt x="8502" y="2580"/>
                </a:cubicBezTo>
                <a:cubicBezTo>
                  <a:pt x="10922" y="2580"/>
                  <a:pt x="13342" y="3487"/>
                  <a:pt x="15221" y="5302"/>
                </a:cubicBezTo>
                <a:lnTo>
                  <a:pt x="16940" y="3392"/>
                </a:lnTo>
                <a:cubicBezTo>
                  <a:pt x="14584" y="1131"/>
                  <a:pt x="11527" y="0"/>
                  <a:pt x="847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8"/>
          <p:cNvSpPr/>
          <p:nvPr/>
        </p:nvSpPr>
        <p:spPr>
          <a:xfrm>
            <a:off x="3559034" y="1342660"/>
            <a:ext cx="229224" cy="91349"/>
          </a:xfrm>
          <a:custGeom>
            <a:rect b="b" l="l" r="r" t="t"/>
            <a:pathLst>
              <a:path extrusionOk="0" h="3807" w="9553">
                <a:moveTo>
                  <a:pt x="4752" y="1"/>
                </a:moveTo>
                <a:cubicBezTo>
                  <a:pt x="3025" y="1"/>
                  <a:pt x="1306" y="654"/>
                  <a:pt x="0" y="1959"/>
                </a:cubicBezTo>
                <a:lnTo>
                  <a:pt x="1783" y="3806"/>
                </a:lnTo>
                <a:cubicBezTo>
                  <a:pt x="2611" y="3010"/>
                  <a:pt x="3678" y="2612"/>
                  <a:pt x="4744" y="2612"/>
                </a:cubicBezTo>
                <a:cubicBezTo>
                  <a:pt x="5811" y="2612"/>
                  <a:pt x="6878" y="3010"/>
                  <a:pt x="7706" y="3806"/>
                </a:cubicBezTo>
                <a:lnTo>
                  <a:pt x="9553" y="1959"/>
                </a:lnTo>
                <a:cubicBezTo>
                  <a:pt x="8215" y="654"/>
                  <a:pt x="6480" y="1"/>
                  <a:pt x="47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8"/>
          <p:cNvSpPr/>
          <p:nvPr/>
        </p:nvSpPr>
        <p:spPr>
          <a:xfrm>
            <a:off x="3624733" y="1459947"/>
            <a:ext cx="114624" cy="98403"/>
          </a:xfrm>
          <a:custGeom>
            <a:rect b="b" l="l" r="r" t="t"/>
            <a:pathLst>
              <a:path extrusionOk="0" h="4101" w="4777">
                <a:moveTo>
                  <a:pt x="2038" y="1"/>
                </a:moveTo>
                <a:cubicBezTo>
                  <a:pt x="892" y="1"/>
                  <a:pt x="0" y="892"/>
                  <a:pt x="0" y="2039"/>
                </a:cubicBezTo>
                <a:cubicBezTo>
                  <a:pt x="0" y="3288"/>
                  <a:pt x="992" y="4101"/>
                  <a:pt x="2047" y="4101"/>
                </a:cubicBezTo>
                <a:cubicBezTo>
                  <a:pt x="2552" y="4101"/>
                  <a:pt x="3071" y="3915"/>
                  <a:pt x="3503" y="3503"/>
                </a:cubicBezTo>
                <a:cubicBezTo>
                  <a:pt x="4777" y="2166"/>
                  <a:pt x="3885" y="1"/>
                  <a:pt x="203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8"/>
          <p:cNvSpPr/>
          <p:nvPr/>
        </p:nvSpPr>
        <p:spPr>
          <a:xfrm>
            <a:off x="3378712" y="1082122"/>
            <a:ext cx="589869" cy="163910"/>
          </a:xfrm>
          <a:custGeom>
            <a:rect b="b" l="l" r="r" t="t"/>
            <a:pathLst>
              <a:path extrusionOk="0" h="6831" w="24583">
                <a:moveTo>
                  <a:pt x="12291" y="1"/>
                </a:moveTo>
                <a:cubicBezTo>
                  <a:pt x="7865" y="1"/>
                  <a:pt x="3439" y="1641"/>
                  <a:pt x="0" y="4920"/>
                </a:cubicBezTo>
                <a:lnTo>
                  <a:pt x="1783" y="6831"/>
                </a:lnTo>
                <a:cubicBezTo>
                  <a:pt x="4713" y="3997"/>
                  <a:pt x="8502" y="2580"/>
                  <a:pt x="12291" y="2580"/>
                </a:cubicBezTo>
                <a:cubicBezTo>
                  <a:pt x="16081" y="2580"/>
                  <a:pt x="19870" y="3997"/>
                  <a:pt x="22799" y="6831"/>
                </a:cubicBezTo>
                <a:lnTo>
                  <a:pt x="24582" y="4920"/>
                </a:lnTo>
                <a:cubicBezTo>
                  <a:pt x="21143" y="1641"/>
                  <a:pt x="16717" y="1"/>
                  <a:pt x="1229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8"/>
          <p:cNvSpPr/>
          <p:nvPr/>
        </p:nvSpPr>
        <p:spPr>
          <a:xfrm>
            <a:off x="-226081" y="902208"/>
            <a:ext cx="3448945" cy="3969997"/>
          </a:xfrm>
          <a:custGeom>
            <a:rect b="b" l="l" r="r" t="t"/>
            <a:pathLst>
              <a:path extrusionOk="0" h="165451" w="143736">
                <a:moveTo>
                  <a:pt x="75084" y="96481"/>
                </a:moveTo>
                <a:cubicBezTo>
                  <a:pt x="75020" y="96545"/>
                  <a:pt x="74957" y="96609"/>
                  <a:pt x="74893" y="96609"/>
                </a:cubicBezTo>
                <a:cubicBezTo>
                  <a:pt x="74957" y="96545"/>
                  <a:pt x="75020" y="96545"/>
                  <a:pt x="75084" y="96481"/>
                </a:cubicBezTo>
                <a:close/>
                <a:moveTo>
                  <a:pt x="74000" y="97376"/>
                </a:moveTo>
                <a:cubicBezTo>
                  <a:pt x="73937" y="97501"/>
                  <a:pt x="73874" y="97565"/>
                  <a:pt x="73874" y="97691"/>
                </a:cubicBezTo>
                <a:lnTo>
                  <a:pt x="73874" y="97628"/>
                </a:lnTo>
                <a:cubicBezTo>
                  <a:pt x="73874" y="97564"/>
                  <a:pt x="73937" y="97501"/>
                  <a:pt x="74000" y="97376"/>
                </a:cubicBezTo>
                <a:close/>
                <a:moveTo>
                  <a:pt x="73618" y="98331"/>
                </a:moveTo>
                <a:lnTo>
                  <a:pt x="73618" y="98331"/>
                </a:lnTo>
                <a:cubicBezTo>
                  <a:pt x="73556" y="98458"/>
                  <a:pt x="73556" y="98648"/>
                  <a:pt x="73556" y="98838"/>
                </a:cubicBezTo>
                <a:lnTo>
                  <a:pt x="73556" y="98774"/>
                </a:lnTo>
                <a:cubicBezTo>
                  <a:pt x="73556" y="98648"/>
                  <a:pt x="73556" y="98458"/>
                  <a:pt x="73618" y="98331"/>
                </a:cubicBezTo>
                <a:close/>
                <a:moveTo>
                  <a:pt x="87375" y="108709"/>
                </a:moveTo>
                <a:cubicBezTo>
                  <a:pt x="87311" y="108709"/>
                  <a:pt x="87248" y="108772"/>
                  <a:pt x="87184" y="108836"/>
                </a:cubicBezTo>
                <a:lnTo>
                  <a:pt x="87120" y="108772"/>
                </a:lnTo>
                <a:cubicBezTo>
                  <a:pt x="87184" y="108772"/>
                  <a:pt x="87311" y="108709"/>
                  <a:pt x="87375" y="108709"/>
                </a:cubicBezTo>
                <a:close/>
                <a:moveTo>
                  <a:pt x="86929" y="108836"/>
                </a:moveTo>
                <a:cubicBezTo>
                  <a:pt x="86866" y="108900"/>
                  <a:pt x="86802" y="108963"/>
                  <a:pt x="86738" y="108963"/>
                </a:cubicBezTo>
                <a:lnTo>
                  <a:pt x="86675" y="108963"/>
                </a:lnTo>
                <a:cubicBezTo>
                  <a:pt x="86738" y="108963"/>
                  <a:pt x="86802" y="108900"/>
                  <a:pt x="86929" y="108836"/>
                </a:cubicBezTo>
                <a:close/>
                <a:moveTo>
                  <a:pt x="85783" y="109728"/>
                </a:moveTo>
                <a:cubicBezTo>
                  <a:pt x="85783" y="109855"/>
                  <a:pt x="85719" y="109919"/>
                  <a:pt x="85719" y="110046"/>
                </a:cubicBezTo>
                <a:lnTo>
                  <a:pt x="85656" y="110046"/>
                </a:lnTo>
                <a:cubicBezTo>
                  <a:pt x="85719" y="109919"/>
                  <a:pt x="85719" y="109855"/>
                  <a:pt x="85783" y="109728"/>
                </a:cubicBezTo>
                <a:close/>
                <a:moveTo>
                  <a:pt x="85592" y="110173"/>
                </a:moveTo>
                <a:cubicBezTo>
                  <a:pt x="85528" y="110301"/>
                  <a:pt x="85528" y="110428"/>
                  <a:pt x="85528" y="110492"/>
                </a:cubicBezTo>
                <a:lnTo>
                  <a:pt x="85465" y="110492"/>
                </a:lnTo>
                <a:cubicBezTo>
                  <a:pt x="85465" y="110428"/>
                  <a:pt x="85528" y="110301"/>
                  <a:pt x="85592" y="110173"/>
                </a:cubicBezTo>
                <a:close/>
                <a:moveTo>
                  <a:pt x="85401" y="110683"/>
                </a:moveTo>
                <a:cubicBezTo>
                  <a:pt x="85401" y="110810"/>
                  <a:pt x="85401" y="111001"/>
                  <a:pt x="85401" y="111192"/>
                </a:cubicBezTo>
                <a:lnTo>
                  <a:pt x="85337" y="111129"/>
                </a:lnTo>
                <a:cubicBezTo>
                  <a:pt x="85337" y="111001"/>
                  <a:pt x="85401" y="110810"/>
                  <a:pt x="85401" y="110683"/>
                </a:cubicBezTo>
                <a:close/>
                <a:moveTo>
                  <a:pt x="96291" y="112156"/>
                </a:moveTo>
                <a:cubicBezTo>
                  <a:pt x="96294" y="112284"/>
                  <a:pt x="96355" y="112469"/>
                  <a:pt x="96355" y="112593"/>
                </a:cubicBezTo>
                <a:lnTo>
                  <a:pt x="96355" y="112657"/>
                </a:lnTo>
                <a:cubicBezTo>
                  <a:pt x="96355" y="112470"/>
                  <a:pt x="96294" y="112284"/>
                  <a:pt x="96291" y="112156"/>
                </a:cubicBezTo>
                <a:close/>
                <a:moveTo>
                  <a:pt x="90432" y="113758"/>
                </a:moveTo>
                <a:lnTo>
                  <a:pt x="90432" y="113758"/>
                </a:lnTo>
                <a:cubicBezTo>
                  <a:pt x="90432" y="113879"/>
                  <a:pt x="90438" y="113997"/>
                  <a:pt x="90559" y="114058"/>
                </a:cubicBezTo>
                <a:lnTo>
                  <a:pt x="90559" y="114122"/>
                </a:lnTo>
                <a:cubicBezTo>
                  <a:pt x="90438" y="114001"/>
                  <a:pt x="90432" y="113879"/>
                  <a:pt x="90432" y="113758"/>
                </a:cubicBezTo>
                <a:close/>
                <a:moveTo>
                  <a:pt x="91260" y="113740"/>
                </a:moveTo>
                <a:cubicBezTo>
                  <a:pt x="91260" y="113994"/>
                  <a:pt x="91132" y="114185"/>
                  <a:pt x="90878" y="114185"/>
                </a:cubicBezTo>
                <a:lnTo>
                  <a:pt x="90814" y="114185"/>
                </a:lnTo>
                <a:cubicBezTo>
                  <a:pt x="91069" y="114185"/>
                  <a:pt x="91260" y="113994"/>
                  <a:pt x="91260" y="113740"/>
                </a:cubicBezTo>
                <a:close/>
                <a:moveTo>
                  <a:pt x="73556" y="122167"/>
                </a:moveTo>
                <a:cubicBezTo>
                  <a:pt x="73556" y="122287"/>
                  <a:pt x="73552" y="122408"/>
                  <a:pt x="73492" y="122528"/>
                </a:cubicBezTo>
                <a:lnTo>
                  <a:pt x="73492" y="122464"/>
                </a:lnTo>
                <a:cubicBezTo>
                  <a:pt x="73552" y="122404"/>
                  <a:pt x="73556" y="122287"/>
                  <a:pt x="73556" y="122167"/>
                </a:cubicBezTo>
                <a:close/>
                <a:moveTo>
                  <a:pt x="73236" y="122848"/>
                </a:moveTo>
                <a:cubicBezTo>
                  <a:pt x="73173" y="122911"/>
                  <a:pt x="73109" y="122974"/>
                  <a:pt x="72983" y="123037"/>
                </a:cubicBezTo>
                <a:lnTo>
                  <a:pt x="72983" y="122974"/>
                </a:lnTo>
                <a:cubicBezTo>
                  <a:pt x="73109" y="122974"/>
                  <a:pt x="73173" y="122911"/>
                  <a:pt x="73236" y="122848"/>
                </a:cubicBezTo>
                <a:close/>
                <a:moveTo>
                  <a:pt x="142143" y="18914"/>
                </a:moveTo>
                <a:lnTo>
                  <a:pt x="142143" y="121891"/>
                </a:lnTo>
                <a:cubicBezTo>
                  <a:pt x="142143" y="124884"/>
                  <a:pt x="139660" y="127368"/>
                  <a:pt x="136667" y="127368"/>
                </a:cubicBezTo>
                <a:lnTo>
                  <a:pt x="97947" y="127368"/>
                </a:lnTo>
                <a:lnTo>
                  <a:pt x="97947" y="117306"/>
                </a:lnTo>
                <a:lnTo>
                  <a:pt x="120172" y="117306"/>
                </a:lnTo>
                <a:lnTo>
                  <a:pt x="120172" y="115714"/>
                </a:lnTo>
                <a:lnTo>
                  <a:pt x="97947" y="115714"/>
                </a:lnTo>
                <a:lnTo>
                  <a:pt x="97947" y="112593"/>
                </a:lnTo>
                <a:cubicBezTo>
                  <a:pt x="97947" y="112339"/>
                  <a:pt x="97883" y="112084"/>
                  <a:pt x="97819" y="111829"/>
                </a:cubicBezTo>
                <a:lnTo>
                  <a:pt x="133673" y="111829"/>
                </a:lnTo>
                <a:lnTo>
                  <a:pt x="133673" y="110237"/>
                </a:lnTo>
                <a:lnTo>
                  <a:pt x="97119" y="110237"/>
                </a:lnTo>
                <a:cubicBezTo>
                  <a:pt x="96355" y="109154"/>
                  <a:pt x="95145" y="108581"/>
                  <a:pt x="93871" y="108581"/>
                </a:cubicBezTo>
                <a:lnTo>
                  <a:pt x="93744" y="108581"/>
                </a:lnTo>
                <a:cubicBezTo>
                  <a:pt x="92916" y="108581"/>
                  <a:pt x="92152" y="108836"/>
                  <a:pt x="91515" y="109345"/>
                </a:cubicBezTo>
                <a:cubicBezTo>
                  <a:pt x="90814" y="108008"/>
                  <a:pt x="89477" y="107180"/>
                  <a:pt x="88012" y="107116"/>
                </a:cubicBezTo>
                <a:lnTo>
                  <a:pt x="87885" y="107116"/>
                </a:lnTo>
                <a:cubicBezTo>
                  <a:pt x="87120" y="107116"/>
                  <a:pt x="86293" y="107371"/>
                  <a:pt x="85656" y="107817"/>
                </a:cubicBezTo>
                <a:cubicBezTo>
                  <a:pt x="84933" y="106371"/>
                  <a:pt x="83472" y="105534"/>
                  <a:pt x="81957" y="105534"/>
                </a:cubicBezTo>
                <a:cubicBezTo>
                  <a:pt x="81336" y="105534"/>
                  <a:pt x="80707" y="105674"/>
                  <a:pt x="80115" y="105970"/>
                </a:cubicBezTo>
                <a:lnTo>
                  <a:pt x="80115" y="98965"/>
                </a:lnTo>
                <a:cubicBezTo>
                  <a:pt x="80115" y="96736"/>
                  <a:pt x="78396" y="94889"/>
                  <a:pt x="76167" y="94762"/>
                </a:cubicBezTo>
                <a:lnTo>
                  <a:pt x="76039" y="94762"/>
                </a:lnTo>
                <a:cubicBezTo>
                  <a:pt x="73747" y="94762"/>
                  <a:pt x="71964" y="96609"/>
                  <a:pt x="71964" y="98838"/>
                </a:cubicBezTo>
                <a:lnTo>
                  <a:pt x="71964" y="121000"/>
                </a:lnTo>
                <a:lnTo>
                  <a:pt x="67824" y="118516"/>
                </a:lnTo>
                <a:cubicBezTo>
                  <a:pt x="67060" y="118134"/>
                  <a:pt x="66232" y="117879"/>
                  <a:pt x="65404" y="117879"/>
                </a:cubicBezTo>
                <a:cubicBezTo>
                  <a:pt x="61647" y="117879"/>
                  <a:pt x="59545" y="122337"/>
                  <a:pt x="62029" y="125203"/>
                </a:cubicBezTo>
                <a:lnTo>
                  <a:pt x="62093" y="125266"/>
                </a:lnTo>
                <a:lnTo>
                  <a:pt x="62156" y="125266"/>
                </a:lnTo>
                <a:lnTo>
                  <a:pt x="64258" y="127368"/>
                </a:lnTo>
                <a:lnTo>
                  <a:pt x="7070" y="127368"/>
                </a:lnTo>
                <a:cubicBezTo>
                  <a:pt x="4077" y="127368"/>
                  <a:pt x="1593" y="124948"/>
                  <a:pt x="1593" y="121891"/>
                </a:cubicBezTo>
                <a:lnTo>
                  <a:pt x="1593" y="18914"/>
                </a:lnTo>
                <a:close/>
                <a:moveTo>
                  <a:pt x="7070" y="0"/>
                </a:moveTo>
                <a:cubicBezTo>
                  <a:pt x="3185" y="0"/>
                  <a:pt x="1" y="3184"/>
                  <a:pt x="1" y="7069"/>
                </a:cubicBezTo>
                <a:lnTo>
                  <a:pt x="1" y="121891"/>
                </a:lnTo>
                <a:cubicBezTo>
                  <a:pt x="1" y="125776"/>
                  <a:pt x="3185" y="128960"/>
                  <a:pt x="7070" y="128960"/>
                </a:cubicBezTo>
                <a:lnTo>
                  <a:pt x="65914" y="128960"/>
                </a:lnTo>
                <a:lnTo>
                  <a:pt x="73811" y="136666"/>
                </a:lnTo>
                <a:cubicBezTo>
                  <a:pt x="74002" y="136857"/>
                  <a:pt x="74129" y="137112"/>
                  <a:pt x="74129" y="137366"/>
                </a:cubicBezTo>
                <a:lnTo>
                  <a:pt x="74129" y="143607"/>
                </a:lnTo>
                <a:lnTo>
                  <a:pt x="73365" y="143607"/>
                </a:lnTo>
                <a:lnTo>
                  <a:pt x="73365" y="163859"/>
                </a:lnTo>
                <a:lnTo>
                  <a:pt x="74129" y="163859"/>
                </a:lnTo>
                <a:lnTo>
                  <a:pt x="74129" y="165451"/>
                </a:lnTo>
                <a:lnTo>
                  <a:pt x="94699" y="165451"/>
                </a:lnTo>
                <a:lnTo>
                  <a:pt x="94699" y="163859"/>
                </a:lnTo>
                <a:lnTo>
                  <a:pt x="97055" y="163859"/>
                </a:lnTo>
                <a:lnTo>
                  <a:pt x="97055" y="143607"/>
                </a:lnTo>
                <a:lnTo>
                  <a:pt x="94699" y="143607"/>
                </a:lnTo>
                <a:lnTo>
                  <a:pt x="94699" y="137175"/>
                </a:lnTo>
                <a:cubicBezTo>
                  <a:pt x="94699" y="136857"/>
                  <a:pt x="94763" y="136602"/>
                  <a:pt x="94954" y="136347"/>
                </a:cubicBezTo>
                <a:lnTo>
                  <a:pt x="97183" y="132781"/>
                </a:lnTo>
                <a:cubicBezTo>
                  <a:pt x="97692" y="132017"/>
                  <a:pt x="97947" y="131189"/>
                  <a:pt x="97947" y="130297"/>
                </a:cubicBezTo>
                <a:lnTo>
                  <a:pt x="97947" y="128960"/>
                </a:lnTo>
                <a:lnTo>
                  <a:pt x="136667" y="128960"/>
                </a:lnTo>
                <a:cubicBezTo>
                  <a:pt x="140551" y="128960"/>
                  <a:pt x="143672" y="125776"/>
                  <a:pt x="143736" y="121891"/>
                </a:cubicBezTo>
                <a:lnTo>
                  <a:pt x="143736" y="7069"/>
                </a:lnTo>
                <a:cubicBezTo>
                  <a:pt x="143672" y="3121"/>
                  <a:pt x="140551" y="0"/>
                  <a:pt x="13666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8"/>
          <p:cNvSpPr/>
          <p:nvPr/>
        </p:nvSpPr>
        <p:spPr>
          <a:xfrm>
            <a:off x="36760" y="2657970"/>
            <a:ext cx="938276" cy="936765"/>
          </a:xfrm>
          <a:custGeom>
            <a:rect b="b" l="l" r="r" t="t"/>
            <a:pathLst>
              <a:path extrusionOk="0" h="39040" w="39103">
                <a:moveTo>
                  <a:pt x="19551" y="6369"/>
                </a:moveTo>
                <a:cubicBezTo>
                  <a:pt x="20761" y="6369"/>
                  <a:pt x="21971" y="6497"/>
                  <a:pt x="23118" y="6879"/>
                </a:cubicBezTo>
                <a:cubicBezTo>
                  <a:pt x="30123" y="8789"/>
                  <a:pt x="34199" y="16113"/>
                  <a:pt x="32225" y="23118"/>
                </a:cubicBezTo>
                <a:cubicBezTo>
                  <a:pt x="30632" y="28786"/>
                  <a:pt x="25474" y="32671"/>
                  <a:pt x="19551" y="32734"/>
                </a:cubicBezTo>
                <a:cubicBezTo>
                  <a:pt x="18341" y="32671"/>
                  <a:pt x="17131" y="32543"/>
                  <a:pt x="15985" y="32225"/>
                </a:cubicBezTo>
                <a:cubicBezTo>
                  <a:pt x="9617" y="30442"/>
                  <a:pt x="5605" y="24201"/>
                  <a:pt x="6496" y="17705"/>
                </a:cubicBezTo>
                <a:cubicBezTo>
                  <a:pt x="7388" y="11209"/>
                  <a:pt x="12992" y="6369"/>
                  <a:pt x="19551" y="6369"/>
                </a:cubicBezTo>
                <a:close/>
                <a:moveTo>
                  <a:pt x="18469" y="1"/>
                </a:moveTo>
                <a:lnTo>
                  <a:pt x="18596" y="2421"/>
                </a:lnTo>
                <a:cubicBezTo>
                  <a:pt x="16049" y="2548"/>
                  <a:pt x="13501" y="3249"/>
                  <a:pt x="11273" y="4523"/>
                </a:cubicBezTo>
                <a:lnTo>
                  <a:pt x="10063" y="2485"/>
                </a:lnTo>
                <a:cubicBezTo>
                  <a:pt x="8152" y="3504"/>
                  <a:pt x="6433" y="4905"/>
                  <a:pt x="4968" y="6560"/>
                </a:cubicBezTo>
                <a:lnTo>
                  <a:pt x="6751" y="8152"/>
                </a:lnTo>
                <a:cubicBezTo>
                  <a:pt x="5031" y="10063"/>
                  <a:pt x="3821" y="12356"/>
                  <a:pt x="3121" y="14776"/>
                </a:cubicBezTo>
                <a:lnTo>
                  <a:pt x="765" y="14139"/>
                </a:lnTo>
                <a:lnTo>
                  <a:pt x="765" y="14202"/>
                </a:lnTo>
                <a:cubicBezTo>
                  <a:pt x="255" y="15922"/>
                  <a:pt x="64" y="17705"/>
                  <a:pt x="0" y="19488"/>
                </a:cubicBezTo>
                <a:lnTo>
                  <a:pt x="0" y="20635"/>
                </a:lnTo>
                <a:lnTo>
                  <a:pt x="2420" y="20507"/>
                </a:lnTo>
                <a:cubicBezTo>
                  <a:pt x="2548" y="23055"/>
                  <a:pt x="3312" y="25538"/>
                  <a:pt x="4522" y="27831"/>
                </a:cubicBezTo>
                <a:lnTo>
                  <a:pt x="2420" y="28977"/>
                </a:lnTo>
                <a:cubicBezTo>
                  <a:pt x="3503" y="30888"/>
                  <a:pt x="4904" y="32607"/>
                  <a:pt x="6496" y="34072"/>
                </a:cubicBezTo>
                <a:lnTo>
                  <a:pt x="8088" y="32289"/>
                </a:lnTo>
                <a:cubicBezTo>
                  <a:pt x="9999" y="34008"/>
                  <a:pt x="12291" y="35282"/>
                  <a:pt x="14775" y="35982"/>
                </a:cubicBezTo>
                <a:lnTo>
                  <a:pt x="14202" y="38275"/>
                </a:lnTo>
                <a:lnTo>
                  <a:pt x="14266" y="38275"/>
                </a:lnTo>
                <a:cubicBezTo>
                  <a:pt x="15985" y="38784"/>
                  <a:pt x="17768" y="39039"/>
                  <a:pt x="19615" y="39039"/>
                </a:cubicBezTo>
                <a:lnTo>
                  <a:pt x="20761" y="39039"/>
                </a:lnTo>
                <a:lnTo>
                  <a:pt x="20634" y="36619"/>
                </a:lnTo>
                <a:cubicBezTo>
                  <a:pt x="23181" y="36492"/>
                  <a:pt x="25665" y="35728"/>
                  <a:pt x="27958" y="34454"/>
                </a:cubicBezTo>
                <a:lnTo>
                  <a:pt x="29104" y="36619"/>
                </a:lnTo>
                <a:cubicBezTo>
                  <a:pt x="31015" y="35537"/>
                  <a:pt x="32734" y="34136"/>
                  <a:pt x="34199" y="32480"/>
                </a:cubicBezTo>
                <a:lnTo>
                  <a:pt x="32416" y="30888"/>
                </a:lnTo>
                <a:cubicBezTo>
                  <a:pt x="34071" y="28977"/>
                  <a:pt x="35345" y="26685"/>
                  <a:pt x="36046" y="24265"/>
                </a:cubicBezTo>
                <a:lnTo>
                  <a:pt x="38402" y="24901"/>
                </a:lnTo>
                <a:cubicBezTo>
                  <a:pt x="38848" y="23182"/>
                  <a:pt x="39102" y="21399"/>
                  <a:pt x="39102" y="19552"/>
                </a:cubicBezTo>
                <a:cubicBezTo>
                  <a:pt x="39102" y="19170"/>
                  <a:pt x="39102" y="18788"/>
                  <a:pt x="39102" y="18406"/>
                </a:cubicBezTo>
                <a:lnTo>
                  <a:pt x="36619" y="18469"/>
                </a:lnTo>
                <a:cubicBezTo>
                  <a:pt x="36491" y="15922"/>
                  <a:pt x="35727" y="13438"/>
                  <a:pt x="34517" y="11209"/>
                </a:cubicBezTo>
                <a:lnTo>
                  <a:pt x="36619" y="10063"/>
                </a:lnTo>
                <a:cubicBezTo>
                  <a:pt x="35536" y="8089"/>
                  <a:pt x="34199" y="6369"/>
                  <a:pt x="32543" y="4905"/>
                </a:cubicBezTo>
                <a:lnTo>
                  <a:pt x="30951" y="6751"/>
                </a:lnTo>
                <a:cubicBezTo>
                  <a:pt x="29040" y="5032"/>
                  <a:pt x="26748" y="3758"/>
                  <a:pt x="24264" y="3058"/>
                </a:cubicBezTo>
                <a:lnTo>
                  <a:pt x="24901" y="765"/>
                </a:lnTo>
                <a:cubicBezTo>
                  <a:pt x="23181" y="256"/>
                  <a:pt x="21398" y="1"/>
                  <a:pt x="196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8"/>
          <p:cNvSpPr/>
          <p:nvPr/>
        </p:nvSpPr>
        <p:spPr>
          <a:xfrm>
            <a:off x="1655007" y="2725228"/>
            <a:ext cx="24" cy="24"/>
          </a:xfrm>
          <a:custGeom>
            <a:rect b="b" l="l" r="r" t="t"/>
            <a:pathLst>
              <a:path extrusionOk="0" h="1" w="1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8"/>
          <p:cNvSpPr/>
          <p:nvPr/>
        </p:nvSpPr>
        <p:spPr>
          <a:xfrm>
            <a:off x="1031545" y="2553759"/>
            <a:ext cx="669341" cy="660798"/>
          </a:xfrm>
          <a:custGeom>
            <a:rect b="b" l="l" r="r" t="t"/>
            <a:pathLst>
              <a:path extrusionOk="0" h="27539" w="27895">
                <a:moveTo>
                  <a:pt x="13948" y="5618"/>
                </a:moveTo>
                <a:cubicBezTo>
                  <a:pt x="14712" y="5618"/>
                  <a:pt x="15412" y="5745"/>
                  <a:pt x="16176" y="5936"/>
                </a:cubicBezTo>
                <a:cubicBezTo>
                  <a:pt x="19679" y="6955"/>
                  <a:pt x="22099" y="10139"/>
                  <a:pt x="22099" y="13833"/>
                </a:cubicBezTo>
                <a:cubicBezTo>
                  <a:pt x="22099" y="14533"/>
                  <a:pt x="21972" y="15298"/>
                  <a:pt x="21781" y="16062"/>
                </a:cubicBezTo>
                <a:cubicBezTo>
                  <a:pt x="20802" y="19631"/>
                  <a:pt x="17534" y="22003"/>
                  <a:pt x="13953" y="22003"/>
                </a:cubicBezTo>
                <a:cubicBezTo>
                  <a:pt x="13572" y="22003"/>
                  <a:pt x="13187" y="21976"/>
                  <a:pt x="12801" y="21921"/>
                </a:cubicBezTo>
                <a:cubicBezTo>
                  <a:pt x="8725" y="21411"/>
                  <a:pt x="5732" y="17909"/>
                  <a:pt x="5732" y="13833"/>
                </a:cubicBezTo>
                <a:cubicBezTo>
                  <a:pt x="5732" y="13069"/>
                  <a:pt x="5860" y="12304"/>
                  <a:pt x="6051" y="11604"/>
                </a:cubicBezTo>
                <a:cubicBezTo>
                  <a:pt x="7070" y="8038"/>
                  <a:pt x="10254" y="5618"/>
                  <a:pt x="13948" y="5618"/>
                </a:cubicBezTo>
                <a:close/>
                <a:moveTo>
                  <a:pt x="13928" y="0"/>
                </a:moveTo>
                <a:cubicBezTo>
                  <a:pt x="13059" y="0"/>
                  <a:pt x="12192" y="87"/>
                  <a:pt x="11336" y="268"/>
                </a:cubicBezTo>
                <a:lnTo>
                  <a:pt x="11655" y="1860"/>
                </a:lnTo>
                <a:cubicBezTo>
                  <a:pt x="10381" y="2115"/>
                  <a:pt x="9171" y="2497"/>
                  <a:pt x="8089" y="3134"/>
                </a:cubicBezTo>
                <a:lnTo>
                  <a:pt x="7261" y="1733"/>
                </a:lnTo>
                <a:cubicBezTo>
                  <a:pt x="5350" y="2752"/>
                  <a:pt x="3758" y="4217"/>
                  <a:pt x="2484" y="6000"/>
                </a:cubicBezTo>
                <a:lnTo>
                  <a:pt x="3885" y="6955"/>
                </a:lnTo>
                <a:cubicBezTo>
                  <a:pt x="3121" y="7974"/>
                  <a:pt x="2612" y="9120"/>
                  <a:pt x="2293" y="10394"/>
                </a:cubicBezTo>
                <a:lnTo>
                  <a:pt x="701" y="9948"/>
                </a:lnTo>
                <a:lnTo>
                  <a:pt x="701" y="10012"/>
                </a:lnTo>
                <a:cubicBezTo>
                  <a:pt x="64" y="12050"/>
                  <a:pt x="1" y="14215"/>
                  <a:pt x="383" y="16317"/>
                </a:cubicBezTo>
                <a:lnTo>
                  <a:pt x="1975" y="15998"/>
                </a:lnTo>
                <a:cubicBezTo>
                  <a:pt x="2230" y="17272"/>
                  <a:pt x="2612" y="18482"/>
                  <a:pt x="3249" y="19564"/>
                </a:cubicBezTo>
                <a:lnTo>
                  <a:pt x="1848" y="20392"/>
                </a:lnTo>
                <a:cubicBezTo>
                  <a:pt x="2866" y="22303"/>
                  <a:pt x="4331" y="23959"/>
                  <a:pt x="6114" y="25169"/>
                </a:cubicBezTo>
                <a:lnTo>
                  <a:pt x="7070" y="23831"/>
                </a:lnTo>
                <a:cubicBezTo>
                  <a:pt x="8089" y="24532"/>
                  <a:pt x="9235" y="25041"/>
                  <a:pt x="10445" y="25423"/>
                </a:cubicBezTo>
                <a:lnTo>
                  <a:pt x="10063" y="27015"/>
                </a:lnTo>
                <a:lnTo>
                  <a:pt x="10190" y="27015"/>
                </a:lnTo>
                <a:cubicBezTo>
                  <a:pt x="11436" y="27355"/>
                  <a:pt x="12704" y="27538"/>
                  <a:pt x="13981" y="27538"/>
                </a:cubicBezTo>
                <a:cubicBezTo>
                  <a:pt x="14858" y="27538"/>
                  <a:pt x="15740" y="27452"/>
                  <a:pt x="16622" y="27270"/>
                </a:cubicBezTo>
                <a:lnTo>
                  <a:pt x="16304" y="25678"/>
                </a:lnTo>
                <a:cubicBezTo>
                  <a:pt x="17514" y="25423"/>
                  <a:pt x="18724" y="24978"/>
                  <a:pt x="19870" y="24404"/>
                </a:cubicBezTo>
                <a:lnTo>
                  <a:pt x="20634" y="25805"/>
                </a:lnTo>
                <a:cubicBezTo>
                  <a:pt x="22545" y="24723"/>
                  <a:pt x="24137" y="23258"/>
                  <a:pt x="25347" y="21475"/>
                </a:cubicBezTo>
                <a:lnTo>
                  <a:pt x="24010" y="20583"/>
                </a:lnTo>
                <a:cubicBezTo>
                  <a:pt x="24710" y="19501"/>
                  <a:pt x="25283" y="18354"/>
                  <a:pt x="25602" y="17144"/>
                </a:cubicBezTo>
                <a:lnTo>
                  <a:pt x="27194" y="17590"/>
                </a:lnTo>
                <a:cubicBezTo>
                  <a:pt x="27767" y="15489"/>
                  <a:pt x="27894" y="13323"/>
                  <a:pt x="27449" y="11222"/>
                </a:cubicBezTo>
                <a:lnTo>
                  <a:pt x="27449" y="11222"/>
                </a:lnTo>
                <a:lnTo>
                  <a:pt x="25856" y="11477"/>
                </a:lnTo>
                <a:cubicBezTo>
                  <a:pt x="25602" y="10267"/>
                  <a:pt x="25220" y="9057"/>
                  <a:pt x="24583" y="7910"/>
                </a:cubicBezTo>
                <a:lnTo>
                  <a:pt x="25984" y="7146"/>
                </a:lnTo>
                <a:cubicBezTo>
                  <a:pt x="24965" y="5236"/>
                  <a:pt x="23500" y="3580"/>
                  <a:pt x="21653" y="2370"/>
                </a:cubicBezTo>
                <a:lnTo>
                  <a:pt x="20762" y="3707"/>
                </a:lnTo>
                <a:cubicBezTo>
                  <a:pt x="19743" y="3007"/>
                  <a:pt x="18533" y="2497"/>
                  <a:pt x="17323" y="2115"/>
                </a:cubicBezTo>
                <a:lnTo>
                  <a:pt x="17769" y="523"/>
                </a:lnTo>
                <a:lnTo>
                  <a:pt x="17705" y="523"/>
                </a:lnTo>
                <a:cubicBezTo>
                  <a:pt x="16459" y="183"/>
                  <a:pt x="15191" y="0"/>
                  <a:pt x="1392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8"/>
          <p:cNvSpPr/>
          <p:nvPr/>
        </p:nvSpPr>
        <p:spPr>
          <a:xfrm>
            <a:off x="-1529537" y="1971857"/>
            <a:ext cx="426367" cy="424831"/>
          </a:xfrm>
          <a:custGeom>
            <a:rect b="b" l="l" r="r" t="t"/>
            <a:pathLst>
              <a:path extrusionOk="0" h="17705" w="17769">
                <a:moveTo>
                  <a:pt x="8916" y="2867"/>
                </a:moveTo>
                <a:cubicBezTo>
                  <a:pt x="9426" y="2867"/>
                  <a:pt x="9999" y="2930"/>
                  <a:pt x="10572" y="3058"/>
                </a:cubicBezTo>
                <a:cubicBezTo>
                  <a:pt x="13119" y="3822"/>
                  <a:pt x="14902" y="6178"/>
                  <a:pt x="14902" y="8853"/>
                </a:cubicBezTo>
                <a:cubicBezTo>
                  <a:pt x="14902" y="9426"/>
                  <a:pt x="14839" y="9936"/>
                  <a:pt x="14648" y="10509"/>
                </a:cubicBezTo>
                <a:cubicBezTo>
                  <a:pt x="13947" y="13056"/>
                  <a:pt x="11591" y="14839"/>
                  <a:pt x="8916" y="14839"/>
                </a:cubicBezTo>
                <a:cubicBezTo>
                  <a:pt x="5605" y="14839"/>
                  <a:pt x="2930" y="12164"/>
                  <a:pt x="2930" y="8853"/>
                </a:cubicBezTo>
                <a:cubicBezTo>
                  <a:pt x="2930" y="8280"/>
                  <a:pt x="2994" y="7770"/>
                  <a:pt x="3121" y="7197"/>
                </a:cubicBezTo>
                <a:cubicBezTo>
                  <a:pt x="3885" y="4650"/>
                  <a:pt x="6178" y="2867"/>
                  <a:pt x="8852" y="2867"/>
                </a:cubicBezTo>
                <a:close/>
                <a:moveTo>
                  <a:pt x="8343" y="1"/>
                </a:moveTo>
                <a:lnTo>
                  <a:pt x="8407" y="1083"/>
                </a:lnTo>
                <a:cubicBezTo>
                  <a:pt x="7260" y="1147"/>
                  <a:pt x="6114" y="1529"/>
                  <a:pt x="5095" y="2102"/>
                </a:cubicBezTo>
                <a:lnTo>
                  <a:pt x="4586" y="1083"/>
                </a:lnTo>
                <a:cubicBezTo>
                  <a:pt x="3694" y="1593"/>
                  <a:pt x="2930" y="2230"/>
                  <a:pt x="2293" y="2930"/>
                </a:cubicBezTo>
                <a:lnTo>
                  <a:pt x="3057" y="3695"/>
                </a:lnTo>
                <a:cubicBezTo>
                  <a:pt x="2293" y="4522"/>
                  <a:pt x="1720" y="5605"/>
                  <a:pt x="1401" y="6688"/>
                </a:cubicBezTo>
                <a:lnTo>
                  <a:pt x="319" y="6433"/>
                </a:lnTo>
                <a:cubicBezTo>
                  <a:pt x="128" y="7197"/>
                  <a:pt x="0" y="7961"/>
                  <a:pt x="0" y="8789"/>
                </a:cubicBezTo>
                <a:lnTo>
                  <a:pt x="0" y="9299"/>
                </a:lnTo>
                <a:lnTo>
                  <a:pt x="1083" y="9235"/>
                </a:lnTo>
                <a:cubicBezTo>
                  <a:pt x="1147" y="10445"/>
                  <a:pt x="1465" y="11528"/>
                  <a:pt x="2038" y="12610"/>
                </a:cubicBezTo>
                <a:lnTo>
                  <a:pt x="1083" y="13120"/>
                </a:lnTo>
                <a:cubicBezTo>
                  <a:pt x="1592" y="14011"/>
                  <a:pt x="2229" y="14776"/>
                  <a:pt x="2930" y="15412"/>
                </a:cubicBezTo>
                <a:lnTo>
                  <a:pt x="3694" y="14648"/>
                </a:lnTo>
                <a:cubicBezTo>
                  <a:pt x="4586" y="15412"/>
                  <a:pt x="5605" y="15986"/>
                  <a:pt x="6751" y="16304"/>
                </a:cubicBezTo>
                <a:lnTo>
                  <a:pt x="6432" y="17387"/>
                </a:lnTo>
                <a:cubicBezTo>
                  <a:pt x="7197" y="17578"/>
                  <a:pt x="8025" y="17705"/>
                  <a:pt x="8852" y="17705"/>
                </a:cubicBezTo>
                <a:lnTo>
                  <a:pt x="9362" y="17705"/>
                </a:lnTo>
                <a:lnTo>
                  <a:pt x="9298" y="16622"/>
                </a:lnTo>
                <a:cubicBezTo>
                  <a:pt x="10508" y="16559"/>
                  <a:pt x="11591" y="16177"/>
                  <a:pt x="12673" y="15603"/>
                </a:cubicBezTo>
                <a:lnTo>
                  <a:pt x="13183" y="16622"/>
                </a:lnTo>
                <a:cubicBezTo>
                  <a:pt x="14075" y="16113"/>
                  <a:pt x="14839" y="15476"/>
                  <a:pt x="15476" y="14712"/>
                </a:cubicBezTo>
                <a:lnTo>
                  <a:pt x="14711" y="14011"/>
                </a:lnTo>
                <a:cubicBezTo>
                  <a:pt x="15476" y="13120"/>
                  <a:pt x="16049" y="12101"/>
                  <a:pt x="16367" y="10954"/>
                </a:cubicBezTo>
                <a:lnTo>
                  <a:pt x="17450" y="11273"/>
                </a:lnTo>
                <a:cubicBezTo>
                  <a:pt x="17641" y="10509"/>
                  <a:pt x="17768" y="9681"/>
                  <a:pt x="17768" y="8853"/>
                </a:cubicBezTo>
                <a:lnTo>
                  <a:pt x="17768" y="8343"/>
                </a:lnTo>
                <a:lnTo>
                  <a:pt x="16686" y="8407"/>
                </a:lnTo>
                <a:cubicBezTo>
                  <a:pt x="16622" y="7261"/>
                  <a:pt x="16240" y="6115"/>
                  <a:pt x="15667" y="5096"/>
                </a:cubicBezTo>
                <a:lnTo>
                  <a:pt x="16686" y="4522"/>
                </a:lnTo>
                <a:cubicBezTo>
                  <a:pt x="16176" y="3695"/>
                  <a:pt x="15539" y="2867"/>
                  <a:pt x="14775" y="2230"/>
                </a:cubicBezTo>
                <a:lnTo>
                  <a:pt x="14075" y="2994"/>
                </a:lnTo>
                <a:cubicBezTo>
                  <a:pt x="13183" y="2230"/>
                  <a:pt x="12164" y="1657"/>
                  <a:pt x="11018" y="1338"/>
                </a:cubicBezTo>
                <a:lnTo>
                  <a:pt x="11336" y="319"/>
                </a:lnTo>
                <a:cubicBezTo>
                  <a:pt x="10508" y="65"/>
                  <a:pt x="9680" y="1"/>
                  <a:pt x="885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8"/>
          <p:cNvSpPr/>
          <p:nvPr/>
        </p:nvSpPr>
        <p:spPr>
          <a:xfrm>
            <a:off x="-1075696" y="1926026"/>
            <a:ext cx="301065" cy="297994"/>
          </a:xfrm>
          <a:custGeom>
            <a:rect b="b" l="l" r="r" t="t"/>
            <a:pathLst>
              <a:path extrusionOk="0" h="12419" w="12547">
                <a:moveTo>
                  <a:pt x="6242" y="2484"/>
                </a:moveTo>
                <a:cubicBezTo>
                  <a:pt x="6624" y="2484"/>
                  <a:pt x="6942" y="2484"/>
                  <a:pt x="7260" y="2611"/>
                </a:cubicBezTo>
                <a:cubicBezTo>
                  <a:pt x="8916" y="3057"/>
                  <a:pt x="9999" y="4522"/>
                  <a:pt x="9999" y="6178"/>
                </a:cubicBezTo>
                <a:cubicBezTo>
                  <a:pt x="9999" y="6560"/>
                  <a:pt x="9935" y="6878"/>
                  <a:pt x="9872" y="7197"/>
                </a:cubicBezTo>
                <a:cubicBezTo>
                  <a:pt x="9426" y="8789"/>
                  <a:pt x="7961" y="9935"/>
                  <a:pt x="6305" y="9935"/>
                </a:cubicBezTo>
                <a:cubicBezTo>
                  <a:pt x="5923" y="9935"/>
                  <a:pt x="5605" y="9871"/>
                  <a:pt x="5286" y="9808"/>
                </a:cubicBezTo>
                <a:cubicBezTo>
                  <a:pt x="3630" y="9298"/>
                  <a:pt x="2548" y="7833"/>
                  <a:pt x="2548" y="6178"/>
                </a:cubicBezTo>
                <a:cubicBezTo>
                  <a:pt x="2548" y="5859"/>
                  <a:pt x="2612" y="5477"/>
                  <a:pt x="2675" y="5159"/>
                </a:cubicBezTo>
                <a:cubicBezTo>
                  <a:pt x="3121" y="3567"/>
                  <a:pt x="4586" y="2484"/>
                  <a:pt x="6242" y="2484"/>
                </a:cubicBezTo>
                <a:close/>
                <a:moveTo>
                  <a:pt x="6242" y="0"/>
                </a:moveTo>
                <a:cubicBezTo>
                  <a:pt x="5859" y="0"/>
                  <a:pt x="5477" y="0"/>
                  <a:pt x="5095" y="64"/>
                </a:cubicBezTo>
                <a:lnTo>
                  <a:pt x="5223" y="828"/>
                </a:lnTo>
                <a:cubicBezTo>
                  <a:pt x="4649" y="956"/>
                  <a:pt x="4140" y="1147"/>
                  <a:pt x="3630" y="1401"/>
                </a:cubicBezTo>
                <a:lnTo>
                  <a:pt x="3248" y="701"/>
                </a:lnTo>
                <a:cubicBezTo>
                  <a:pt x="2357" y="1147"/>
                  <a:pt x="1656" y="1847"/>
                  <a:pt x="1083" y="2675"/>
                </a:cubicBezTo>
                <a:lnTo>
                  <a:pt x="1720" y="3057"/>
                </a:lnTo>
                <a:cubicBezTo>
                  <a:pt x="1338" y="3567"/>
                  <a:pt x="1147" y="4076"/>
                  <a:pt x="956" y="4649"/>
                </a:cubicBezTo>
                <a:lnTo>
                  <a:pt x="255" y="4458"/>
                </a:lnTo>
                <a:lnTo>
                  <a:pt x="255" y="4522"/>
                </a:lnTo>
                <a:cubicBezTo>
                  <a:pt x="128" y="5095"/>
                  <a:pt x="1" y="5668"/>
                  <a:pt x="1" y="6241"/>
                </a:cubicBezTo>
                <a:cubicBezTo>
                  <a:pt x="1" y="6623"/>
                  <a:pt x="64" y="7006"/>
                  <a:pt x="128" y="7388"/>
                </a:cubicBezTo>
                <a:lnTo>
                  <a:pt x="828" y="7260"/>
                </a:lnTo>
                <a:cubicBezTo>
                  <a:pt x="956" y="7833"/>
                  <a:pt x="1147" y="8343"/>
                  <a:pt x="1465" y="8852"/>
                </a:cubicBezTo>
                <a:lnTo>
                  <a:pt x="765" y="9171"/>
                </a:lnTo>
                <a:cubicBezTo>
                  <a:pt x="1274" y="10062"/>
                  <a:pt x="1911" y="10827"/>
                  <a:pt x="2739" y="11336"/>
                </a:cubicBezTo>
                <a:lnTo>
                  <a:pt x="3185" y="10763"/>
                </a:lnTo>
                <a:cubicBezTo>
                  <a:pt x="3630" y="11081"/>
                  <a:pt x="4204" y="11336"/>
                  <a:pt x="4777" y="11463"/>
                </a:cubicBezTo>
                <a:lnTo>
                  <a:pt x="4522" y="12228"/>
                </a:lnTo>
                <a:lnTo>
                  <a:pt x="4586" y="12228"/>
                </a:lnTo>
                <a:cubicBezTo>
                  <a:pt x="5159" y="12355"/>
                  <a:pt x="5732" y="12419"/>
                  <a:pt x="6305" y="12419"/>
                </a:cubicBezTo>
                <a:cubicBezTo>
                  <a:pt x="6751" y="12419"/>
                  <a:pt x="7133" y="12419"/>
                  <a:pt x="7515" y="12291"/>
                </a:cubicBezTo>
                <a:lnTo>
                  <a:pt x="7388" y="11591"/>
                </a:lnTo>
                <a:cubicBezTo>
                  <a:pt x="7961" y="11463"/>
                  <a:pt x="8470" y="11272"/>
                  <a:pt x="8980" y="11018"/>
                </a:cubicBezTo>
                <a:lnTo>
                  <a:pt x="9362" y="11654"/>
                </a:lnTo>
                <a:cubicBezTo>
                  <a:pt x="10190" y="11145"/>
                  <a:pt x="10954" y="10508"/>
                  <a:pt x="11464" y="9680"/>
                </a:cubicBezTo>
                <a:lnTo>
                  <a:pt x="10890" y="9234"/>
                </a:lnTo>
                <a:cubicBezTo>
                  <a:pt x="11209" y="8789"/>
                  <a:pt x="11464" y="8216"/>
                  <a:pt x="11591" y="7642"/>
                </a:cubicBezTo>
                <a:lnTo>
                  <a:pt x="12292" y="7897"/>
                </a:lnTo>
                <a:cubicBezTo>
                  <a:pt x="12483" y="7388"/>
                  <a:pt x="12546" y="6751"/>
                  <a:pt x="12546" y="6178"/>
                </a:cubicBezTo>
                <a:cubicBezTo>
                  <a:pt x="12546" y="5796"/>
                  <a:pt x="12483" y="5413"/>
                  <a:pt x="12419" y="5031"/>
                </a:cubicBezTo>
                <a:lnTo>
                  <a:pt x="11718" y="5159"/>
                </a:lnTo>
                <a:cubicBezTo>
                  <a:pt x="11591" y="4586"/>
                  <a:pt x="11400" y="4076"/>
                  <a:pt x="11082" y="3567"/>
                </a:cubicBezTo>
                <a:lnTo>
                  <a:pt x="11782" y="3185"/>
                </a:lnTo>
                <a:cubicBezTo>
                  <a:pt x="11273" y="2357"/>
                  <a:pt x="10572" y="1592"/>
                  <a:pt x="9808" y="1019"/>
                </a:cubicBezTo>
                <a:lnTo>
                  <a:pt x="9362" y="1656"/>
                </a:lnTo>
                <a:cubicBezTo>
                  <a:pt x="8853" y="1338"/>
                  <a:pt x="8343" y="1083"/>
                  <a:pt x="7770" y="956"/>
                </a:cubicBezTo>
                <a:lnTo>
                  <a:pt x="7961" y="191"/>
                </a:lnTo>
                <a:cubicBezTo>
                  <a:pt x="7452" y="64"/>
                  <a:pt x="6878" y="0"/>
                  <a:pt x="624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8"/>
          <p:cNvSpPr/>
          <p:nvPr/>
        </p:nvSpPr>
        <p:spPr>
          <a:xfrm>
            <a:off x="1994248" y="1967274"/>
            <a:ext cx="987178" cy="3822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8"/>
          <p:cNvSpPr/>
          <p:nvPr/>
        </p:nvSpPr>
        <p:spPr>
          <a:xfrm>
            <a:off x="1994248" y="2098694"/>
            <a:ext cx="987178" cy="3822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8"/>
          <p:cNvSpPr/>
          <p:nvPr/>
        </p:nvSpPr>
        <p:spPr>
          <a:xfrm>
            <a:off x="1994248" y="2230115"/>
            <a:ext cx="987178" cy="38224"/>
          </a:xfrm>
          <a:custGeom>
            <a:rect b="b" l="l" r="r" t="t"/>
            <a:pathLst>
              <a:path extrusionOk="0" h="1593" w="41141">
                <a:moveTo>
                  <a:pt x="1" y="0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8"/>
          <p:cNvSpPr/>
          <p:nvPr/>
        </p:nvSpPr>
        <p:spPr>
          <a:xfrm>
            <a:off x="1994248" y="2494468"/>
            <a:ext cx="987178" cy="3822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8"/>
          <p:cNvSpPr/>
          <p:nvPr/>
        </p:nvSpPr>
        <p:spPr>
          <a:xfrm>
            <a:off x="1994248" y="2625888"/>
            <a:ext cx="987178" cy="3822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8"/>
          <p:cNvSpPr/>
          <p:nvPr/>
        </p:nvSpPr>
        <p:spPr>
          <a:xfrm>
            <a:off x="1994248" y="2888730"/>
            <a:ext cx="987178" cy="38224"/>
          </a:xfrm>
          <a:custGeom>
            <a:rect b="b" l="l" r="r" t="t"/>
            <a:pathLst>
              <a:path extrusionOk="0" h="1593" w="41141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8"/>
          <p:cNvSpPr/>
          <p:nvPr/>
        </p:nvSpPr>
        <p:spPr>
          <a:xfrm>
            <a:off x="1994248" y="3020150"/>
            <a:ext cx="987178" cy="38224"/>
          </a:xfrm>
          <a:custGeom>
            <a:rect b="b" l="l" r="r" t="t"/>
            <a:pathLst>
              <a:path extrusionOk="0" h="1593" w="41141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8"/>
          <p:cNvSpPr/>
          <p:nvPr/>
        </p:nvSpPr>
        <p:spPr>
          <a:xfrm>
            <a:off x="1994248" y="3282968"/>
            <a:ext cx="987178" cy="3822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8"/>
          <p:cNvSpPr/>
          <p:nvPr/>
        </p:nvSpPr>
        <p:spPr>
          <a:xfrm>
            <a:off x="58164" y="1967274"/>
            <a:ext cx="1705373" cy="38224"/>
          </a:xfrm>
          <a:custGeom>
            <a:rect b="b" l="l" r="r" t="t"/>
            <a:pathLst>
              <a:path extrusionOk="0" h="1593" w="71072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8"/>
          <p:cNvSpPr/>
          <p:nvPr/>
        </p:nvSpPr>
        <p:spPr>
          <a:xfrm>
            <a:off x="58164" y="2098694"/>
            <a:ext cx="1705373" cy="38224"/>
          </a:xfrm>
          <a:custGeom>
            <a:rect b="b" l="l" r="r" t="t"/>
            <a:pathLst>
              <a:path extrusionOk="0" h="1593" w="71072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8"/>
          <p:cNvSpPr/>
          <p:nvPr/>
        </p:nvSpPr>
        <p:spPr>
          <a:xfrm>
            <a:off x="58164" y="2363047"/>
            <a:ext cx="1147609" cy="38248"/>
          </a:xfrm>
          <a:custGeom>
            <a:rect b="b" l="l" r="r" t="t"/>
            <a:pathLst>
              <a:path extrusionOk="0" h="1594" w="47827">
                <a:moveTo>
                  <a:pt x="0" y="1"/>
                </a:moveTo>
                <a:lnTo>
                  <a:pt x="0" y="1593"/>
                </a:lnTo>
                <a:lnTo>
                  <a:pt x="47827" y="1593"/>
                </a:lnTo>
                <a:lnTo>
                  <a:pt x="4782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8"/>
          <p:cNvSpPr/>
          <p:nvPr/>
        </p:nvSpPr>
        <p:spPr>
          <a:xfrm>
            <a:off x="2108848" y="1701385"/>
            <a:ext cx="701422" cy="114648"/>
          </a:xfrm>
          <a:custGeom>
            <a:rect b="b" l="l" r="r" t="t"/>
            <a:pathLst>
              <a:path extrusionOk="0" h="4778" w="29232">
                <a:moveTo>
                  <a:pt x="1" y="1"/>
                </a:moveTo>
                <a:lnTo>
                  <a:pt x="1" y="4777"/>
                </a:lnTo>
                <a:lnTo>
                  <a:pt x="29232" y="4777"/>
                </a:lnTo>
                <a:lnTo>
                  <a:pt x="2923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8"/>
          <p:cNvSpPr/>
          <p:nvPr/>
        </p:nvSpPr>
        <p:spPr>
          <a:xfrm>
            <a:off x="560907" y="1701385"/>
            <a:ext cx="699886" cy="114648"/>
          </a:xfrm>
          <a:custGeom>
            <a:rect b="b" l="l" r="r" t="t"/>
            <a:pathLst>
              <a:path extrusionOk="0" h="4778" w="29168">
                <a:moveTo>
                  <a:pt x="0" y="1"/>
                </a:moveTo>
                <a:lnTo>
                  <a:pt x="0" y="4777"/>
                </a:lnTo>
                <a:lnTo>
                  <a:pt x="29167" y="4777"/>
                </a:lnTo>
                <a:lnTo>
                  <a:pt x="291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8"/>
          <p:cNvSpPr/>
          <p:nvPr/>
        </p:nvSpPr>
        <p:spPr>
          <a:xfrm>
            <a:off x="-1540239" y="2988045"/>
            <a:ext cx="735039" cy="1488386"/>
          </a:xfrm>
          <a:custGeom>
            <a:rect b="b" l="l" r="r" t="t"/>
            <a:pathLst>
              <a:path extrusionOk="0" h="62029" w="30633">
                <a:moveTo>
                  <a:pt x="17705" y="42924"/>
                </a:moveTo>
                <a:lnTo>
                  <a:pt x="17705" y="60437"/>
                </a:lnTo>
                <a:lnTo>
                  <a:pt x="12928" y="60437"/>
                </a:lnTo>
                <a:lnTo>
                  <a:pt x="12928" y="42924"/>
                </a:lnTo>
                <a:close/>
                <a:moveTo>
                  <a:pt x="15348" y="1"/>
                </a:moveTo>
                <a:cubicBezTo>
                  <a:pt x="7133" y="1"/>
                  <a:pt x="446" y="6496"/>
                  <a:pt x="192" y="14712"/>
                </a:cubicBezTo>
                <a:cubicBezTo>
                  <a:pt x="1" y="22927"/>
                  <a:pt x="6369" y="29741"/>
                  <a:pt x="14521" y="30187"/>
                </a:cubicBezTo>
                <a:lnTo>
                  <a:pt x="14521" y="41332"/>
                </a:lnTo>
                <a:lnTo>
                  <a:pt x="12164" y="41332"/>
                </a:lnTo>
                <a:cubicBezTo>
                  <a:pt x="11718" y="41332"/>
                  <a:pt x="11336" y="41714"/>
                  <a:pt x="11336" y="42159"/>
                </a:cubicBezTo>
                <a:lnTo>
                  <a:pt x="11336" y="61265"/>
                </a:lnTo>
                <a:cubicBezTo>
                  <a:pt x="11336" y="61710"/>
                  <a:pt x="11718" y="62029"/>
                  <a:pt x="12164" y="62029"/>
                </a:cubicBezTo>
                <a:lnTo>
                  <a:pt x="18533" y="62029"/>
                </a:lnTo>
                <a:cubicBezTo>
                  <a:pt x="18978" y="62029"/>
                  <a:pt x="19297" y="61710"/>
                  <a:pt x="19297" y="61265"/>
                </a:cubicBezTo>
                <a:lnTo>
                  <a:pt x="19297" y="42159"/>
                </a:lnTo>
                <a:cubicBezTo>
                  <a:pt x="19297" y="41714"/>
                  <a:pt x="18978" y="41332"/>
                  <a:pt x="18533" y="41332"/>
                </a:cubicBezTo>
                <a:lnTo>
                  <a:pt x="16113" y="41332"/>
                </a:lnTo>
                <a:lnTo>
                  <a:pt x="16113" y="30187"/>
                </a:lnTo>
                <a:cubicBezTo>
                  <a:pt x="24328" y="29741"/>
                  <a:pt x="30633" y="22927"/>
                  <a:pt x="30442" y="14712"/>
                </a:cubicBezTo>
                <a:cubicBezTo>
                  <a:pt x="30250" y="6496"/>
                  <a:pt x="23500" y="1"/>
                  <a:pt x="1534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8"/>
          <p:cNvSpPr/>
          <p:nvPr/>
        </p:nvSpPr>
        <p:spPr>
          <a:xfrm>
            <a:off x="-1210164" y="4037850"/>
            <a:ext cx="76424" cy="382048"/>
          </a:xfrm>
          <a:custGeom>
            <a:rect b="b" l="l" r="r" t="t"/>
            <a:pathLst>
              <a:path extrusionOk="0" h="15922" w="3185">
                <a:moveTo>
                  <a:pt x="0" y="1"/>
                </a:moveTo>
                <a:lnTo>
                  <a:pt x="0" y="15922"/>
                </a:lnTo>
                <a:lnTo>
                  <a:pt x="3185" y="15922"/>
                </a:lnTo>
                <a:lnTo>
                  <a:pt x="318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8"/>
          <p:cNvSpPr/>
          <p:nvPr/>
        </p:nvSpPr>
        <p:spPr>
          <a:xfrm>
            <a:off x="24523" y="394881"/>
            <a:ext cx="1228616" cy="426343"/>
          </a:xfrm>
          <a:custGeom>
            <a:rect b="b" l="l" r="r" t="t"/>
            <a:pathLst>
              <a:path extrusionOk="0" h="17768" w="51203">
                <a:moveTo>
                  <a:pt x="49611" y="1592"/>
                </a:moveTo>
                <a:lnTo>
                  <a:pt x="49611" y="16176"/>
                </a:lnTo>
                <a:lnTo>
                  <a:pt x="1593" y="16176"/>
                </a:lnTo>
                <a:lnTo>
                  <a:pt x="1593" y="1592"/>
                </a:lnTo>
                <a:close/>
                <a:moveTo>
                  <a:pt x="1" y="0"/>
                </a:moveTo>
                <a:lnTo>
                  <a:pt x="1" y="17768"/>
                </a:lnTo>
                <a:lnTo>
                  <a:pt x="51203" y="17768"/>
                </a:lnTo>
                <a:lnTo>
                  <a:pt x="5120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8"/>
          <p:cNvSpPr/>
          <p:nvPr/>
        </p:nvSpPr>
        <p:spPr>
          <a:xfrm>
            <a:off x="2605497" y="99575"/>
            <a:ext cx="1101778" cy="368659"/>
          </a:xfrm>
          <a:custGeom>
            <a:rect b="b" l="l" r="r" t="t"/>
            <a:pathLst>
              <a:path extrusionOk="0" h="15364" w="45917">
                <a:moveTo>
                  <a:pt x="18787" y="1927"/>
                </a:moveTo>
                <a:lnTo>
                  <a:pt x="18787" y="1927"/>
                </a:lnTo>
                <a:cubicBezTo>
                  <a:pt x="15539" y="5557"/>
                  <a:pt x="18150" y="11288"/>
                  <a:pt x="22990" y="11288"/>
                </a:cubicBezTo>
                <a:cubicBezTo>
                  <a:pt x="27830" y="11288"/>
                  <a:pt x="30377" y="5557"/>
                  <a:pt x="27193" y="1927"/>
                </a:cubicBezTo>
                <a:lnTo>
                  <a:pt x="27193" y="1927"/>
                </a:lnTo>
                <a:cubicBezTo>
                  <a:pt x="27639" y="1990"/>
                  <a:pt x="28149" y="2054"/>
                  <a:pt x="28594" y="2118"/>
                </a:cubicBezTo>
                <a:cubicBezTo>
                  <a:pt x="31396" y="6512"/>
                  <a:pt x="28212" y="12307"/>
                  <a:pt x="22990" y="12307"/>
                </a:cubicBezTo>
                <a:cubicBezTo>
                  <a:pt x="17768" y="12307"/>
                  <a:pt x="14584" y="6512"/>
                  <a:pt x="17386" y="2118"/>
                </a:cubicBezTo>
                <a:cubicBezTo>
                  <a:pt x="17832" y="2054"/>
                  <a:pt x="18278" y="1990"/>
                  <a:pt x="18787" y="1927"/>
                </a:cubicBezTo>
                <a:close/>
                <a:moveTo>
                  <a:pt x="30569" y="2500"/>
                </a:moveTo>
                <a:cubicBezTo>
                  <a:pt x="35026" y="3455"/>
                  <a:pt x="39293" y="5238"/>
                  <a:pt x="43114" y="7722"/>
                </a:cubicBezTo>
                <a:cubicBezTo>
                  <a:pt x="37641" y="11329"/>
                  <a:pt x="31317" y="13418"/>
                  <a:pt x="24736" y="13692"/>
                </a:cubicBezTo>
                <a:lnTo>
                  <a:pt x="24736" y="13692"/>
                </a:lnTo>
                <a:cubicBezTo>
                  <a:pt x="29704" y="12588"/>
                  <a:pt x="32491" y="7212"/>
                  <a:pt x="30569" y="2500"/>
                </a:cubicBezTo>
                <a:close/>
                <a:moveTo>
                  <a:pt x="15348" y="2500"/>
                </a:moveTo>
                <a:lnTo>
                  <a:pt x="15348" y="2500"/>
                </a:lnTo>
                <a:cubicBezTo>
                  <a:pt x="13310" y="7340"/>
                  <a:pt x="16367" y="12880"/>
                  <a:pt x="21589" y="13772"/>
                </a:cubicBezTo>
                <a:cubicBezTo>
                  <a:pt x="14902" y="13517"/>
                  <a:pt x="8406" y="11415"/>
                  <a:pt x="2802" y="7722"/>
                </a:cubicBezTo>
                <a:cubicBezTo>
                  <a:pt x="6623" y="5174"/>
                  <a:pt x="10890" y="3455"/>
                  <a:pt x="15348" y="2500"/>
                </a:cubicBezTo>
                <a:close/>
                <a:moveTo>
                  <a:pt x="22958" y="0"/>
                </a:moveTo>
                <a:cubicBezTo>
                  <a:pt x="22608" y="0"/>
                  <a:pt x="22258" y="48"/>
                  <a:pt x="21907" y="143"/>
                </a:cubicBezTo>
                <a:cubicBezTo>
                  <a:pt x="14393" y="334"/>
                  <a:pt x="7069" y="2754"/>
                  <a:pt x="892" y="7085"/>
                </a:cubicBezTo>
                <a:lnTo>
                  <a:pt x="0" y="7722"/>
                </a:lnTo>
                <a:lnTo>
                  <a:pt x="892" y="8359"/>
                </a:lnTo>
                <a:cubicBezTo>
                  <a:pt x="7388" y="12944"/>
                  <a:pt x="15030" y="15364"/>
                  <a:pt x="22926" y="15364"/>
                </a:cubicBezTo>
                <a:cubicBezTo>
                  <a:pt x="30823" y="15364"/>
                  <a:pt x="38529" y="12944"/>
                  <a:pt x="44961" y="8359"/>
                </a:cubicBezTo>
                <a:lnTo>
                  <a:pt x="45916" y="7722"/>
                </a:lnTo>
                <a:lnTo>
                  <a:pt x="44961" y="7085"/>
                </a:lnTo>
                <a:cubicBezTo>
                  <a:pt x="38847" y="2754"/>
                  <a:pt x="31524" y="334"/>
                  <a:pt x="24009" y="143"/>
                </a:cubicBezTo>
                <a:cubicBezTo>
                  <a:pt x="23659" y="48"/>
                  <a:pt x="23309" y="0"/>
                  <a:pt x="229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8"/>
          <p:cNvSpPr/>
          <p:nvPr/>
        </p:nvSpPr>
        <p:spPr>
          <a:xfrm>
            <a:off x="-742573" y="2272898"/>
            <a:ext cx="233831" cy="200046"/>
          </a:xfrm>
          <a:custGeom>
            <a:rect b="b" l="l" r="r" t="t"/>
            <a:pathLst>
              <a:path extrusionOk="0" h="8337" w="9745">
                <a:moveTo>
                  <a:pt x="5559" y="1576"/>
                </a:moveTo>
                <a:cubicBezTo>
                  <a:pt x="6878" y="1576"/>
                  <a:pt x="8152" y="2615"/>
                  <a:pt x="8152" y="4204"/>
                </a:cubicBezTo>
                <a:cubicBezTo>
                  <a:pt x="8152" y="5605"/>
                  <a:pt x="7006" y="6751"/>
                  <a:pt x="5541" y="6751"/>
                </a:cubicBezTo>
                <a:cubicBezTo>
                  <a:pt x="3248" y="6751"/>
                  <a:pt x="2102" y="3949"/>
                  <a:pt x="3758" y="2357"/>
                </a:cubicBezTo>
                <a:cubicBezTo>
                  <a:pt x="4276" y="1818"/>
                  <a:pt x="4923" y="1576"/>
                  <a:pt x="5559" y="1576"/>
                </a:cubicBezTo>
                <a:close/>
                <a:moveTo>
                  <a:pt x="5541" y="1"/>
                </a:moveTo>
                <a:cubicBezTo>
                  <a:pt x="1847" y="1"/>
                  <a:pt x="1" y="4458"/>
                  <a:pt x="2612" y="7070"/>
                </a:cubicBezTo>
                <a:cubicBezTo>
                  <a:pt x="3467" y="7945"/>
                  <a:pt x="4527" y="8336"/>
                  <a:pt x="5566" y="8336"/>
                </a:cubicBezTo>
                <a:cubicBezTo>
                  <a:pt x="7699" y="8336"/>
                  <a:pt x="9744" y="6688"/>
                  <a:pt x="9744" y="4204"/>
                </a:cubicBezTo>
                <a:cubicBezTo>
                  <a:pt x="9744" y="1847"/>
                  <a:pt x="7897" y="1"/>
                  <a:pt x="5541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8"/>
          <p:cNvSpPr/>
          <p:nvPr/>
        </p:nvSpPr>
        <p:spPr>
          <a:xfrm>
            <a:off x="2385439" y="1418388"/>
            <a:ext cx="233831" cy="200502"/>
          </a:xfrm>
          <a:custGeom>
            <a:rect b="b" l="l" r="r" t="t"/>
            <a:pathLst>
              <a:path extrusionOk="0" h="8356" w="9745">
                <a:moveTo>
                  <a:pt x="4034" y="1603"/>
                </a:moveTo>
                <a:cubicBezTo>
                  <a:pt x="4070" y="1603"/>
                  <a:pt x="4105" y="1604"/>
                  <a:pt x="4140" y="1605"/>
                </a:cubicBezTo>
                <a:cubicBezTo>
                  <a:pt x="6433" y="1605"/>
                  <a:pt x="7579" y="4344"/>
                  <a:pt x="5987" y="6000"/>
                </a:cubicBezTo>
                <a:cubicBezTo>
                  <a:pt x="5456" y="6531"/>
                  <a:pt x="4813" y="6767"/>
                  <a:pt x="4185" y="6767"/>
                </a:cubicBezTo>
                <a:cubicBezTo>
                  <a:pt x="2856" y="6767"/>
                  <a:pt x="1593" y="5710"/>
                  <a:pt x="1593" y="4153"/>
                </a:cubicBezTo>
                <a:cubicBezTo>
                  <a:pt x="1593" y="2787"/>
                  <a:pt x="2682" y="1603"/>
                  <a:pt x="4034" y="1603"/>
                </a:cubicBezTo>
                <a:close/>
                <a:moveTo>
                  <a:pt x="4189" y="0"/>
                </a:moveTo>
                <a:cubicBezTo>
                  <a:pt x="2041" y="0"/>
                  <a:pt x="1" y="1654"/>
                  <a:pt x="1" y="4153"/>
                </a:cubicBezTo>
                <a:cubicBezTo>
                  <a:pt x="1" y="6509"/>
                  <a:pt x="1848" y="8356"/>
                  <a:pt x="4140" y="8356"/>
                </a:cubicBezTo>
                <a:cubicBezTo>
                  <a:pt x="7898" y="8356"/>
                  <a:pt x="9744" y="3834"/>
                  <a:pt x="7133" y="1223"/>
                </a:cubicBezTo>
                <a:cubicBezTo>
                  <a:pt x="6268" y="379"/>
                  <a:pt x="5216" y="0"/>
                  <a:pt x="418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8"/>
          <p:cNvSpPr/>
          <p:nvPr/>
        </p:nvSpPr>
        <p:spPr>
          <a:xfrm>
            <a:off x="3338976" y="2473808"/>
            <a:ext cx="189513" cy="161270"/>
          </a:xfrm>
          <a:custGeom>
            <a:rect b="b" l="l" r="r" t="t"/>
            <a:pathLst>
              <a:path extrusionOk="0" h="6721" w="7898">
                <a:moveTo>
                  <a:pt x="4472" y="0"/>
                </a:moveTo>
                <a:cubicBezTo>
                  <a:pt x="3635" y="0"/>
                  <a:pt x="2785" y="307"/>
                  <a:pt x="2102" y="989"/>
                </a:cubicBezTo>
                <a:cubicBezTo>
                  <a:pt x="1" y="3091"/>
                  <a:pt x="1465" y="6721"/>
                  <a:pt x="4522" y="6721"/>
                </a:cubicBezTo>
                <a:cubicBezTo>
                  <a:pt x="6369" y="6721"/>
                  <a:pt x="7897" y="5256"/>
                  <a:pt x="7897" y="3345"/>
                </a:cubicBezTo>
                <a:cubicBezTo>
                  <a:pt x="7897" y="1324"/>
                  <a:pt x="6213" y="0"/>
                  <a:pt x="447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8"/>
          <p:cNvSpPr/>
          <p:nvPr/>
        </p:nvSpPr>
        <p:spPr>
          <a:xfrm>
            <a:off x="742741" y="4509280"/>
            <a:ext cx="189513" cy="162758"/>
          </a:xfrm>
          <a:custGeom>
            <a:rect b="b" l="l" r="r" t="t"/>
            <a:pathLst>
              <a:path extrusionOk="0" h="6783" w="7898">
                <a:moveTo>
                  <a:pt x="4464" y="0"/>
                </a:moveTo>
                <a:cubicBezTo>
                  <a:pt x="3629" y="0"/>
                  <a:pt x="2782" y="307"/>
                  <a:pt x="2102" y="987"/>
                </a:cubicBezTo>
                <a:cubicBezTo>
                  <a:pt x="0" y="3089"/>
                  <a:pt x="1465" y="6782"/>
                  <a:pt x="4522" y="6782"/>
                </a:cubicBezTo>
                <a:cubicBezTo>
                  <a:pt x="6369" y="6782"/>
                  <a:pt x="7897" y="5254"/>
                  <a:pt x="7897" y="3407"/>
                </a:cubicBezTo>
                <a:cubicBezTo>
                  <a:pt x="7897" y="1340"/>
                  <a:pt x="6207" y="0"/>
                  <a:pt x="446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8"/>
          <p:cNvSpPr/>
          <p:nvPr/>
        </p:nvSpPr>
        <p:spPr>
          <a:xfrm>
            <a:off x="3910489" y="755070"/>
            <a:ext cx="187977" cy="162422"/>
          </a:xfrm>
          <a:custGeom>
            <a:rect b="b" l="l" r="r" t="t"/>
            <a:pathLst>
              <a:path extrusionOk="0" h="6769" w="7834">
                <a:moveTo>
                  <a:pt x="4420" y="0"/>
                </a:moveTo>
                <a:cubicBezTo>
                  <a:pt x="3604" y="0"/>
                  <a:pt x="2774" y="301"/>
                  <a:pt x="2102" y="974"/>
                </a:cubicBezTo>
                <a:cubicBezTo>
                  <a:pt x="0" y="3139"/>
                  <a:pt x="1465" y="6769"/>
                  <a:pt x="4458" y="6769"/>
                </a:cubicBezTo>
                <a:cubicBezTo>
                  <a:pt x="6369" y="6769"/>
                  <a:pt x="7833" y="5241"/>
                  <a:pt x="7833" y="3394"/>
                </a:cubicBezTo>
                <a:cubicBezTo>
                  <a:pt x="7833" y="1358"/>
                  <a:pt x="6155" y="0"/>
                  <a:pt x="442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8"/>
          <p:cNvSpPr/>
          <p:nvPr/>
        </p:nvSpPr>
        <p:spPr>
          <a:xfrm>
            <a:off x="1221034" y="4212030"/>
            <a:ext cx="276182" cy="199518"/>
          </a:xfrm>
          <a:custGeom>
            <a:rect b="b" l="l" r="r" t="t"/>
            <a:pathLst>
              <a:path extrusionOk="0" h="8315" w="11510">
                <a:moveTo>
                  <a:pt x="6004" y="1555"/>
                </a:moveTo>
                <a:cubicBezTo>
                  <a:pt x="7334" y="1555"/>
                  <a:pt x="8598" y="2583"/>
                  <a:pt x="8598" y="4141"/>
                </a:cubicBezTo>
                <a:cubicBezTo>
                  <a:pt x="8598" y="5542"/>
                  <a:pt x="7452" y="6688"/>
                  <a:pt x="6051" y="6752"/>
                </a:cubicBezTo>
                <a:cubicBezTo>
                  <a:pt x="3758" y="6752"/>
                  <a:pt x="2612" y="3950"/>
                  <a:pt x="4204" y="2294"/>
                </a:cubicBezTo>
                <a:cubicBezTo>
                  <a:pt x="4734" y="1784"/>
                  <a:pt x="5377" y="1555"/>
                  <a:pt x="6004" y="1555"/>
                </a:cubicBezTo>
                <a:close/>
                <a:moveTo>
                  <a:pt x="6130" y="1"/>
                </a:moveTo>
                <a:cubicBezTo>
                  <a:pt x="6104" y="1"/>
                  <a:pt x="6077" y="1"/>
                  <a:pt x="6051" y="2"/>
                </a:cubicBezTo>
                <a:cubicBezTo>
                  <a:pt x="4013" y="2"/>
                  <a:pt x="2293" y="1403"/>
                  <a:pt x="1975" y="3377"/>
                </a:cubicBezTo>
                <a:lnTo>
                  <a:pt x="1083" y="3377"/>
                </a:lnTo>
                <a:cubicBezTo>
                  <a:pt x="1" y="3377"/>
                  <a:pt x="1" y="4969"/>
                  <a:pt x="1083" y="4969"/>
                </a:cubicBezTo>
                <a:lnTo>
                  <a:pt x="1975" y="4969"/>
                </a:lnTo>
                <a:cubicBezTo>
                  <a:pt x="2367" y="7090"/>
                  <a:pt x="4189" y="8314"/>
                  <a:pt x="6051" y="8314"/>
                </a:cubicBezTo>
                <a:cubicBezTo>
                  <a:pt x="7208" y="8314"/>
                  <a:pt x="8380" y="7841"/>
                  <a:pt x="9235" y="6816"/>
                </a:cubicBezTo>
                <a:cubicBezTo>
                  <a:pt x="11510" y="4098"/>
                  <a:pt x="9583" y="1"/>
                  <a:pt x="613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8"/>
          <p:cNvSpPr/>
          <p:nvPr/>
        </p:nvSpPr>
        <p:spPr>
          <a:xfrm>
            <a:off x="-707421" y="2509753"/>
            <a:ext cx="195607" cy="1401284"/>
          </a:xfrm>
          <a:custGeom>
            <a:rect b="b" l="l" r="r" t="t"/>
            <a:pathLst>
              <a:path extrusionOk="0" h="58399" w="8152">
                <a:moveTo>
                  <a:pt x="5859" y="13438"/>
                </a:moveTo>
                <a:lnTo>
                  <a:pt x="6369" y="20634"/>
                </a:lnTo>
                <a:lnTo>
                  <a:pt x="1783" y="20634"/>
                </a:lnTo>
                <a:lnTo>
                  <a:pt x="2293" y="13438"/>
                </a:lnTo>
                <a:close/>
                <a:moveTo>
                  <a:pt x="4076" y="1"/>
                </a:moveTo>
                <a:lnTo>
                  <a:pt x="3376" y="1593"/>
                </a:lnTo>
                <a:cubicBezTo>
                  <a:pt x="2611" y="3312"/>
                  <a:pt x="0" y="8980"/>
                  <a:pt x="0" y="10254"/>
                </a:cubicBezTo>
                <a:cubicBezTo>
                  <a:pt x="64" y="11082"/>
                  <a:pt x="319" y="11909"/>
                  <a:pt x="765" y="12610"/>
                </a:cubicBezTo>
                <a:lnTo>
                  <a:pt x="191" y="20634"/>
                </a:lnTo>
                <a:lnTo>
                  <a:pt x="128" y="20634"/>
                </a:lnTo>
                <a:lnTo>
                  <a:pt x="128" y="21462"/>
                </a:lnTo>
                <a:lnTo>
                  <a:pt x="64" y="22226"/>
                </a:lnTo>
                <a:lnTo>
                  <a:pt x="128" y="22226"/>
                </a:lnTo>
                <a:lnTo>
                  <a:pt x="765" y="58399"/>
                </a:lnTo>
                <a:lnTo>
                  <a:pt x="7388" y="58399"/>
                </a:lnTo>
                <a:lnTo>
                  <a:pt x="8025" y="22163"/>
                </a:lnTo>
                <a:lnTo>
                  <a:pt x="8088" y="22163"/>
                </a:lnTo>
                <a:lnTo>
                  <a:pt x="8025" y="21398"/>
                </a:lnTo>
                <a:lnTo>
                  <a:pt x="8025" y="20571"/>
                </a:lnTo>
                <a:lnTo>
                  <a:pt x="7961" y="20571"/>
                </a:lnTo>
                <a:lnTo>
                  <a:pt x="7388" y="12546"/>
                </a:lnTo>
                <a:cubicBezTo>
                  <a:pt x="7833" y="11846"/>
                  <a:pt x="8088" y="11018"/>
                  <a:pt x="8152" y="10254"/>
                </a:cubicBezTo>
                <a:cubicBezTo>
                  <a:pt x="8152" y="8980"/>
                  <a:pt x="5605" y="3312"/>
                  <a:pt x="4840" y="1593"/>
                </a:cubicBezTo>
                <a:lnTo>
                  <a:pt x="40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8"/>
          <p:cNvSpPr/>
          <p:nvPr/>
        </p:nvSpPr>
        <p:spPr>
          <a:xfrm>
            <a:off x="3578878" y="1713623"/>
            <a:ext cx="779358" cy="716707"/>
          </a:xfrm>
          <a:custGeom>
            <a:rect b="b" l="l" r="r" t="t"/>
            <a:pathLst>
              <a:path extrusionOk="0" h="29869" w="32480">
                <a:moveTo>
                  <a:pt x="27258" y="1592"/>
                </a:moveTo>
                <a:cubicBezTo>
                  <a:pt x="29232" y="1592"/>
                  <a:pt x="30888" y="3248"/>
                  <a:pt x="30888" y="5222"/>
                </a:cubicBezTo>
                <a:lnTo>
                  <a:pt x="30888" y="16112"/>
                </a:lnTo>
                <a:cubicBezTo>
                  <a:pt x="30888" y="18086"/>
                  <a:pt x="29232" y="19679"/>
                  <a:pt x="27258" y="19679"/>
                </a:cubicBezTo>
                <a:lnTo>
                  <a:pt x="24328" y="19679"/>
                </a:lnTo>
                <a:lnTo>
                  <a:pt x="18151" y="25856"/>
                </a:lnTo>
                <a:lnTo>
                  <a:pt x="18406" y="19679"/>
                </a:lnTo>
                <a:lnTo>
                  <a:pt x="5223" y="19679"/>
                </a:lnTo>
                <a:cubicBezTo>
                  <a:pt x="3249" y="19679"/>
                  <a:pt x="1593" y="18086"/>
                  <a:pt x="1593" y="16112"/>
                </a:cubicBezTo>
                <a:lnTo>
                  <a:pt x="1593" y="5222"/>
                </a:lnTo>
                <a:cubicBezTo>
                  <a:pt x="1593" y="3248"/>
                  <a:pt x="3249" y="1592"/>
                  <a:pt x="5223" y="1592"/>
                </a:cubicBezTo>
                <a:close/>
                <a:moveTo>
                  <a:pt x="5223" y="0"/>
                </a:moveTo>
                <a:cubicBezTo>
                  <a:pt x="2357" y="0"/>
                  <a:pt x="1" y="2357"/>
                  <a:pt x="1" y="5222"/>
                </a:cubicBezTo>
                <a:lnTo>
                  <a:pt x="1" y="16112"/>
                </a:lnTo>
                <a:cubicBezTo>
                  <a:pt x="1" y="18978"/>
                  <a:pt x="2357" y="21271"/>
                  <a:pt x="5223" y="21271"/>
                </a:cubicBezTo>
                <a:lnTo>
                  <a:pt x="16750" y="21271"/>
                </a:lnTo>
                <a:lnTo>
                  <a:pt x="16431" y="29868"/>
                </a:lnTo>
                <a:lnTo>
                  <a:pt x="25029" y="21271"/>
                </a:lnTo>
                <a:lnTo>
                  <a:pt x="27258" y="21271"/>
                </a:lnTo>
                <a:cubicBezTo>
                  <a:pt x="30187" y="21271"/>
                  <a:pt x="32480" y="18978"/>
                  <a:pt x="32480" y="16112"/>
                </a:cubicBezTo>
                <a:lnTo>
                  <a:pt x="32480" y="5222"/>
                </a:lnTo>
                <a:cubicBezTo>
                  <a:pt x="32480" y="2357"/>
                  <a:pt x="30123" y="0"/>
                  <a:pt x="272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8"/>
          <p:cNvSpPr/>
          <p:nvPr/>
        </p:nvSpPr>
        <p:spPr>
          <a:xfrm>
            <a:off x="-1387439" y="827319"/>
            <a:ext cx="932182" cy="716707"/>
          </a:xfrm>
          <a:custGeom>
            <a:rect b="b" l="l" r="r" t="t"/>
            <a:pathLst>
              <a:path extrusionOk="0" h="29869" w="38849">
                <a:moveTo>
                  <a:pt x="33626" y="1593"/>
                </a:moveTo>
                <a:cubicBezTo>
                  <a:pt x="35600" y="1593"/>
                  <a:pt x="37256" y="3248"/>
                  <a:pt x="37256" y="5223"/>
                </a:cubicBezTo>
                <a:lnTo>
                  <a:pt x="37256" y="16113"/>
                </a:lnTo>
                <a:cubicBezTo>
                  <a:pt x="37256" y="18087"/>
                  <a:pt x="35600" y="19679"/>
                  <a:pt x="33626" y="19743"/>
                </a:cubicBezTo>
                <a:lnTo>
                  <a:pt x="30697" y="19743"/>
                </a:lnTo>
                <a:lnTo>
                  <a:pt x="24519" y="25856"/>
                </a:lnTo>
                <a:lnTo>
                  <a:pt x="24774" y="19679"/>
                </a:lnTo>
                <a:lnTo>
                  <a:pt x="5223" y="19679"/>
                </a:lnTo>
                <a:cubicBezTo>
                  <a:pt x="3249" y="19679"/>
                  <a:pt x="1593" y="18087"/>
                  <a:pt x="1593" y="16113"/>
                </a:cubicBezTo>
                <a:lnTo>
                  <a:pt x="1593" y="5223"/>
                </a:lnTo>
                <a:cubicBezTo>
                  <a:pt x="1593" y="3248"/>
                  <a:pt x="3249" y="1593"/>
                  <a:pt x="5223" y="1593"/>
                </a:cubicBezTo>
                <a:close/>
                <a:moveTo>
                  <a:pt x="5223" y="1"/>
                </a:moveTo>
                <a:cubicBezTo>
                  <a:pt x="2357" y="1"/>
                  <a:pt x="1" y="2357"/>
                  <a:pt x="1" y="5223"/>
                </a:cubicBezTo>
                <a:lnTo>
                  <a:pt x="1" y="16113"/>
                </a:lnTo>
                <a:cubicBezTo>
                  <a:pt x="1" y="18978"/>
                  <a:pt x="2357" y="21335"/>
                  <a:pt x="5223" y="21335"/>
                </a:cubicBezTo>
                <a:lnTo>
                  <a:pt x="23118" y="21335"/>
                </a:lnTo>
                <a:lnTo>
                  <a:pt x="22800" y="29868"/>
                </a:lnTo>
                <a:lnTo>
                  <a:pt x="31397" y="21335"/>
                </a:lnTo>
                <a:lnTo>
                  <a:pt x="33626" y="21335"/>
                </a:lnTo>
                <a:cubicBezTo>
                  <a:pt x="36556" y="21271"/>
                  <a:pt x="38848" y="18978"/>
                  <a:pt x="38848" y="16113"/>
                </a:cubicBezTo>
                <a:lnTo>
                  <a:pt x="38848" y="5223"/>
                </a:lnTo>
                <a:cubicBezTo>
                  <a:pt x="38848" y="2357"/>
                  <a:pt x="36556" y="1"/>
                  <a:pt x="33626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8"/>
          <p:cNvSpPr/>
          <p:nvPr/>
        </p:nvSpPr>
        <p:spPr>
          <a:xfrm>
            <a:off x="3328274" y="2971248"/>
            <a:ext cx="236879" cy="1473101"/>
          </a:xfrm>
          <a:custGeom>
            <a:rect b="b" l="l" r="r" t="t"/>
            <a:pathLst>
              <a:path extrusionOk="0" h="61392" w="9872">
                <a:moveTo>
                  <a:pt x="6751" y="16431"/>
                </a:moveTo>
                <a:lnTo>
                  <a:pt x="7261" y="23563"/>
                </a:lnTo>
                <a:lnTo>
                  <a:pt x="2675" y="23563"/>
                </a:lnTo>
                <a:lnTo>
                  <a:pt x="3121" y="16431"/>
                </a:lnTo>
                <a:close/>
                <a:moveTo>
                  <a:pt x="4522" y="0"/>
                </a:moveTo>
                <a:cubicBezTo>
                  <a:pt x="3312" y="2229"/>
                  <a:pt x="1" y="8661"/>
                  <a:pt x="1" y="10890"/>
                </a:cubicBezTo>
                <a:cubicBezTo>
                  <a:pt x="1" y="12482"/>
                  <a:pt x="765" y="13947"/>
                  <a:pt x="1975" y="14902"/>
                </a:cubicBezTo>
                <a:lnTo>
                  <a:pt x="1657" y="14902"/>
                </a:lnTo>
                <a:lnTo>
                  <a:pt x="1020" y="23627"/>
                </a:lnTo>
                <a:lnTo>
                  <a:pt x="956" y="23627"/>
                </a:lnTo>
                <a:lnTo>
                  <a:pt x="956" y="24455"/>
                </a:lnTo>
                <a:lnTo>
                  <a:pt x="956" y="25219"/>
                </a:lnTo>
                <a:lnTo>
                  <a:pt x="1020" y="25219"/>
                </a:lnTo>
                <a:lnTo>
                  <a:pt x="1593" y="61391"/>
                </a:lnTo>
                <a:lnTo>
                  <a:pt x="8216" y="61391"/>
                </a:lnTo>
                <a:lnTo>
                  <a:pt x="8853" y="25219"/>
                </a:lnTo>
                <a:lnTo>
                  <a:pt x="8916" y="25219"/>
                </a:lnTo>
                <a:lnTo>
                  <a:pt x="8853" y="24455"/>
                </a:lnTo>
                <a:lnTo>
                  <a:pt x="8853" y="23627"/>
                </a:lnTo>
                <a:lnTo>
                  <a:pt x="8789" y="23627"/>
                </a:lnTo>
                <a:lnTo>
                  <a:pt x="8216" y="14902"/>
                </a:lnTo>
                <a:lnTo>
                  <a:pt x="7834" y="14902"/>
                </a:lnTo>
                <a:cubicBezTo>
                  <a:pt x="9108" y="13947"/>
                  <a:pt x="9872" y="12482"/>
                  <a:pt x="9872" y="10890"/>
                </a:cubicBezTo>
                <a:cubicBezTo>
                  <a:pt x="9872" y="8661"/>
                  <a:pt x="6560" y="2229"/>
                  <a:pt x="5350" y="0"/>
                </a:cubicBezTo>
                <a:lnTo>
                  <a:pt x="5350" y="9553"/>
                </a:lnTo>
                <a:cubicBezTo>
                  <a:pt x="7261" y="10062"/>
                  <a:pt x="6879" y="12801"/>
                  <a:pt x="4904" y="12801"/>
                </a:cubicBezTo>
                <a:cubicBezTo>
                  <a:pt x="2994" y="12801"/>
                  <a:pt x="2612" y="10062"/>
                  <a:pt x="4522" y="9553"/>
                </a:cubicBezTo>
                <a:lnTo>
                  <a:pt x="452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8"/>
          <p:cNvSpPr/>
          <p:nvPr/>
        </p:nvSpPr>
        <p:spPr>
          <a:xfrm>
            <a:off x="3759681" y="2919947"/>
            <a:ext cx="126382" cy="71193"/>
          </a:xfrm>
          <a:custGeom>
            <a:rect b="b" l="l" r="r" t="t"/>
            <a:pathLst>
              <a:path extrusionOk="0" h="2967" w="5267">
                <a:moveTo>
                  <a:pt x="1179" y="1"/>
                </a:moveTo>
                <a:cubicBezTo>
                  <a:pt x="396" y="1"/>
                  <a:pt x="0" y="1235"/>
                  <a:pt x="936" y="1565"/>
                </a:cubicBezTo>
                <a:cubicBezTo>
                  <a:pt x="1891" y="1947"/>
                  <a:pt x="2846" y="2329"/>
                  <a:pt x="3802" y="2839"/>
                </a:cubicBezTo>
                <a:cubicBezTo>
                  <a:pt x="3865" y="2902"/>
                  <a:pt x="3993" y="2966"/>
                  <a:pt x="4120" y="2966"/>
                </a:cubicBezTo>
                <a:cubicBezTo>
                  <a:pt x="4948" y="2966"/>
                  <a:pt x="5266" y="1820"/>
                  <a:pt x="4502" y="1438"/>
                </a:cubicBezTo>
                <a:cubicBezTo>
                  <a:pt x="3547" y="928"/>
                  <a:pt x="2528" y="482"/>
                  <a:pt x="1573" y="100"/>
                </a:cubicBezTo>
                <a:cubicBezTo>
                  <a:pt x="1434" y="31"/>
                  <a:pt x="1302" y="1"/>
                  <a:pt x="117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8"/>
          <p:cNvSpPr/>
          <p:nvPr/>
        </p:nvSpPr>
        <p:spPr>
          <a:xfrm>
            <a:off x="4206947" y="3632911"/>
            <a:ext cx="151288" cy="169645"/>
          </a:xfrm>
          <a:custGeom>
            <a:rect b="b" l="l" r="r" t="t"/>
            <a:pathLst>
              <a:path extrusionOk="0" h="7070" w="6305">
                <a:moveTo>
                  <a:pt x="3121" y="0"/>
                </a:moveTo>
                <a:cubicBezTo>
                  <a:pt x="2675" y="0"/>
                  <a:pt x="2293" y="319"/>
                  <a:pt x="2293" y="765"/>
                </a:cubicBezTo>
                <a:lnTo>
                  <a:pt x="0" y="765"/>
                </a:lnTo>
                <a:lnTo>
                  <a:pt x="0" y="7069"/>
                </a:lnTo>
                <a:lnTo>
                  <a:pt x="6305" y="7069"/>
                </a:lnTo>
                <a:lnTo>
                  <a:pt x="6305" y="828"/>
                </a:lnTo>
                <a:lnTo>
                  <a:pt x="3885" y="828"/>
                </a:lnTo>
                <a:lnTo>
                  <a:pt x="3885" y="765"/>
                </a:lnTo>
                <a:cubicBezTo>
                  <a:pt x="3885" y="319"/>
                  <a:pt x="3566" y="0"/>
                  <a:pt x="31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8"/>
          <p:cNvSpPr/>
          <p:nvPr/>
        </p:nvSpPr>
        <p:spPr>
          <a:xfrm>
            <a:off x="3902835" y="2990972"/>
            <a:ext cx="301065" cy="314934"/>
          </a:xfrm>
          <a:custGeom>
            <a:rect b="b" l="l" r="r" t="t"/>
            <a:pathLst>
              <a:path extrusionOk="0" h="13125" w="12547">
                <a:moveTo>
                  <a:pt x="920" y="1"/>
                </a:moveTo>
                <a:cubicBezTo>
                  <a:pt x="664" y="1"/>
                  <a:pt x="420" y="141"/>
                  <a:pt x="256" y="388"/>
                </a:cubicBezTo>
                <a:cubicBezTo>
                  <a:pt x="1" y="707"/>
                  <a:pt x="128" y="1216"/>
                  <a:pt x="510" y="1471"/>
                </a:cubicBezTo>
                <a:cubicBezTo>
                  <a:pt x="1338" y="2044"/>
                  <a:pt x="2166" y="2617"/>
                  <a:pt x="2994" y="3318"/>
                </a:cubicBezTo>
                <a:cubicBezTo>
                  <a:pt x="3121" y="3381"/>
                  <a:pt x="3312" y="3445"/>
                  <a:pt x="3504" y="3445"/>
                </a:cubicBezTo>
                <a:lnTo>
                  <a:pt x="3567" y="3445"/>
                </a:lnTo>
                <a:lnTo>
                  <a:pt x="3567" y="9049"/>
                </a:lnTo>
                <a:lnTo>
                  <a:pt x="9490" y="9049"/>
                </a:lnTo>
                <a:cubicBezTo>
                  <a:pt x="9171" y="9304"/>
                  <a:pt x="9108" y="9750"/>
                  <a:pt x="9299" y="10068"/>
                </a:cubicBezTo>
                <a:cubicBezTo>
                  <a:pt x="9936" y="10960"/>
                  <a:pt x="10445" y="11851"/>
                  <a:pt x="10955" y="12743"/>
                </a:cubicBezTo>
                <a:cubicBezTo>
                  <a:pt x="11082" y="12998"/>
                  <a:pt x="11337" y="13125"/>
                  <a:pt x="11655" y="13125"/>
                </a:cubicBezTo>
                <a:cubicBezTo>
                  <a:pt x="11782" y="13125"/>
                  <a:pt x="11910" y="13125"/>
                  <a:pt x="12037" y="12998"/>
                </a:cubicBezTo>
                <a:cubicBezTo>
                  <a:pt x="12419" y="12807"/>
                  <a:pt x="12547" y="12361"/>
                  <a:pt x="12356" y="11915"/>
                </a:cubicBezTo>
                <a:cubicBezTo>
                  <a:pt x="11846" y="11023"/>
                  <a:pt x="11273" y="10068"/>
                  <a:pt x="10636" y="9177"/>
                </a:cubicBezTo>
                <a:cubicBezTo>
                  <a:pt x="10445" y="8922"/>
                  <a:pt x="10190" y="8858"/>
                  <a:pt x="9872" y="8858"/>
                </a:cubicBezTo>
                <a:lnTo>
                  <a:pt x="9872" y="2744"/>
                </a:lnTo>
                <a:lnTo>
                  <a:pt x="4268" y="2744"/>
                </a:lnTo>
                <a:cubicBezTo>
                  <a:pt x="4268" y="2490"/>
                  <a:pt x="4204" y="2235"/>
                  <a:pt x="4013" y="2044"/>
                </a:cubicBezTo>
                <a:cubicBezTo>
                  <a:pt x="3121" y="1407"/>
                  <a:pt x="2230" y="707"/>
                  <a:pt x="1338" y="133"/>
                </a:cubicBezTo>
                <a:cubicBezTo>
                  <a:pt x="1203" y="43"/>
                  <a:pt x="1060" y="1"/>
                  <a:pt x="92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8"/>
          <p:cNvSpPr/>
          <p:nvPr/>
        </p:nvSpPr>
        <p:spPr>
          <a:xfrm>
            <a:off x="3358844" y="2801628"/>
            <a:ext cx="234863" cy="151288"/>
          </a:xfrm>
          <a:custGeom>
            <a:rect b="b" l="l" r="r" t="t"/>
            <a:pathLst>
              <a:path extrusionOk="0" h="6305" w="9788">
                <a:moveTo>
                  <a:pt x="0" y="0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4140"/>
                </a:lnTo>
                <a:cubicBezTo>
                  <a:pt x="7133" y="4140"/>
                  <a:pt x="7834" y="4203"/>
                  <a:pt x="8598" y="4267"/>
                </a:cubicBezTo>
                <a:lnTo>
                  <a:pt x="8725" y="4267"/>
                </a:lnTo>
                <a:cubicBezTo>
                  <a:pt x="8745" y="4268"/>
                  <a:pt x="8765" y="4269"/>
                  <a:pt x="8784" y="4269"/>
                </a:cubicBezTo>
                <a:cubicBezTo>
                  <a:pt x="9746" y="4269"/>
                  <a:pt x="9788" y="2737"/>
                  <a:pt x="8789" y="2675"/>
                </a:cubicBezTo>
                <a:cubicBezTo>
                  <a:pt x="7961" y="2611"/>
                  <a:pt x="7133" y="2548"/>
                  <a:pt x="6305" y="2548"/>
                </a:cubicBezTo>
                <a:lnTo>
                  <a:pt x="630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8"/>
          <p:cNvSpPr/>
          <p:nvPr/>
        </p:nvSpPr>
        <p:spPr>
          <a:xfrm>
            <a:off x="4240660" y="3481406"/>
            <a:ext cx="56460" cy="113328"/>
          </a:xfrm>
          <a:custGeom>
            <a:rect b="b" l="l" r="r" t="t"/>
            <a:pathLst>
              <a:path extrusionOk="0" h="4723" w="2353">
                <a:moveTo>
                  <a:pt x="968" y="1"/>
                </a:moveTo>
                <a:cubicBezTo>
                  <a:pt x="491" y="1"/>
                  <a:pt x="1" y="395"/>
                  <a:pt x="187" y="1029"/>
                </a:cubicBezTo>
                <a:cubicBezTo>
                  <a:pt x="378" y="1984"/>
                  <a:pt x="569" y="3003"/>
                  <a:pt x="697" y="4022"/>
                </a:cubicBezTo>
                <a:cubicBezTo>
                  <a:pt x="760" y="4404"/>
                  <a:pt x="1079" y="4722"/>
                  <a:pt x="1524" y="4722"/>
                </a:cubicBezTo>
                <a:lnTo>
                  <a:pt x="1588" y="4722"/>
                </a:lnTo>
                <a:cubicBezTo>
                  <a:pt x="2034" y="4659"/>
                  <a:pt x="2352" y="4276"/>
                  <a:pt x="2289" y="3831"/>
                </a:cubicBezTo>
                <a:cubicBezTo>
                  <a:pt x="2161" y="2748"/>
                  <a:pt x="1970" y="1729"/>
                  <a:pt x="1716" y="646"/>
                </a:cubicBezTo>
                <a:cubicBezTo>
                  <a:pt x="1636" y="198"/>
                  <a:pt x="1306" y="1"/>
                  <a:pt x="96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8"/>
          <p:cNvSpPr/>
          <p:nvPr/>
        </p:nvSpPr>
        <p:spPr>
          <a:xfrm>
            <a:off x="3623197" y="2875820"/>
            <a:ext cx="116160" cy="57252"/>
          </a:xfrm>
          <a:custGeom>
            <a:rect b="b" l="l" r="r" t="t"/>
            <a:pathLst>
              <a:path extrusionOk="0" h="2386" w="4841">
                <a:moveTo>
                  <a:pt x="759" y="0"/>
                </a:moveTo>
                <a:cubicBezTo>
                  <a:pt x="402" y="0"/>
                  <a:pt x="118" y="287"/>
                  <a:pt x="64" y="666"/>
                </a:cubicBezTo>
                <a:cubicBezTo>
                  <a:pt x="1" y="1111"/>
                  <a:pt x="255" y="1557"/>
                  <a:pt x="701" y="1621"/>
                </a:cubicBezTo>
                <a:cubicBezTo>
                  <a:pt x="1720" y="1812"/>
                  <a:pt x="2739" y="2067"/>
                  <a:pt x="3694" y="2385"/>
                </a:cubicBezTo>
                <a:lnTo>
                  <a:pt x="3949" y="2385"/>
                </a:lnTo>
                <a:cubicBezTo>
                  <a:pt x="4268" y="2321"/>
                  <a:pt x="4586" y="2130"/>
                  <a:pt x="4713" y="1812"/>
                </a:cubicBezTo>
                <a:cubicBezTo>
                  <a:pt x="4841" y="1366"/>
                  <a:pt x="4586" y="920"/>
                  <a:pt x="4140" y="793"/>
                </a:cubicBezTo>
                <a:cubicBezTo>
                  <a:pt x="3121" y="475"/>
                  <a:pt x="2102" y="220"/>
                  <a:pt x="956" y="29"/>
                </a:cubicBezTo>
                <a:cubicBezTo>
                  <a:pt x="889" y="10"/>
                  <a:pt x="823" y="0"/>
                  <a:pt x="75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8"/>
          <p:cNvSpPr/>
          <p:nvPr/>
        </p:nvSpPr>
        <p:spPr>
          <a:xfrm>
            <a:off x="4191423" y="3335613"/>
            <a:ext cx="73593" cy="110881"/>
          </a:xfrm>
          <a:custGeom>
            <a:rect b="b" l="l" r="r" t="t"/>
            <a:pathLst>
              <a:path extrusionOk="0" h="4621" w="3067">
                <a:moveTo>
                  <a:pt x="1048" y="1"/>
                </a:moveTo>
                <a:cubicBezTo>
                  <a:pt x="518" y="1"/>
                  <a:pt x="0" y="525"/>
                  <a:pt x="329" y="1182"/>
                </a:cubicBezTo>
                <a:cubicBezTo>
                  <a:pt x="711" y="2074"/>
                  <a:pt x="1093" y="3092"/>
                  <a:pt x="1411" y="4048"/>
                </a:cubicBezTo>
                <a:cubicBezTo>
                  <a:pt x="1539" y="4366"/>
                  <a:pt x="1857" y="4621"/>
                  <a:pt x="2175" y="4621"/>
                </a:cubicBezTo>
                <a:cubicBezTo>
                  <a:pt x="2239" y="4621"/>
                  <a:pt x="2366" y="4621"/>
                  <a:pt x="2430" y="4557"/>
                </a:cubicBezTo>
                <a:cubicBezTo>
                  <a:pt x="2812" y="4430"/>
                  <a:pt x="3067" y="3984"/>
                  <a:pt x="2940" y="3538"/>
                </a:cubicBezTo>
                <a:cubicBezTo>
                  <a:pt x="2621" y="2519"/>
                  <a:pt x="2239" y="1500"/>
                  <a:pt x="1793" y="545"/>
                </a:cubicBezTo>
                <a:cubicBezTo>
                  <a:pt x="1635" y="160"/>
                  <a:pt x="1340" y="1"/>
                  <a:pt x="104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8"/>
          <p:cNvSpPr/>
          <p:nvPr/>
        </p:nvSpPr>
        <p:spPr>
          <a:xfrm>
            <a:off x="-1914609" y="1987070"/>
            <a:ext cx="215475" cy="415737"/>
          </a:xfrm>
          <a:custGeom>
            <a:rect b="b" l="l" r="r" t="t"/>
            <a:pathLst>
              <a:path extrusionOk="0" h="17326" w="8980">
                <a:moveTo>
                  <a:pt x="5509" y="0"/>
                </a:moveTo>
                <a:cubicBezTo>
                  <a:pt x="5187" y="0"/>
                  <a:pt x="4877" y="174"/>
                  <a:pt x="4776" y="577"/>
                </a:cubicBezTo>
                <a:cubicBezTo>
                  <a:pt x="4458" y="1659"/>
                  <a:pt x="4267" y="2742"/>
                  <a:pt x="4076" y="3761"/>
                </a:cubicBezTo>
                <a:cubicBezTo>
                  <a:pt x="4012" y="4079"/>
                  <a:pt x="4076" y="4334"/>
                  <a:pt x="4331" y="4525"/>
                </a:cubicBezTo>
                <a:lnTo>
                  <a:pt x="0" y="8856"/>
                </a:lnTo>
                <a:lnTo>
                  <a:pt x="4012" y="12868"/>
                </a:lnTo>
                <a:cubicBezTo>
                  <a:pt x="3757" y="12995"/>
                  <a:pt x="3694" y="13250"/>
                  <a:pt x="3694" y="13505"/>
                </a:cubicBezTo>
                <a:cubicBezTo>
                  <a:pt x="3821" y="14587"/>
                  <a:pt x="4012" y="15670"/>
                  <a:pt x="4203" y="16689"/>
                </a:cubicBezTo>
                <a:cubicBezTo>
                  <a:pt x="4267" y="17071"/>
                  <a:pt x="4585" y="17326"/>
                  <a:pt x="4967" y="17326"/>
                </a:cubicBezTo>
                <a:lnTo>
                  <a:pt x="5158" y="17326"/>
                </a:lnTo>
                <a:cubicBezTo>
                  <a:pt x="5541" y="17262"/>
                  <a:pt x="5859" y="16816"/>
                  <a:pt x="5732" y="16434"/>
                </a:cubicBezTo>
                <a:cubicBezTo>
                  <a:pt x="5541" y="15415"/>
                  <a:pt x="5413" y="14396"/>
                  <a:pt x="5286" y="13377"/>
                </a:cubicBezTo>
                <a:cubicBezTo>
                  <a:pt x="5222" y="13123"/>
                  <a:pt x="5158" y="12932"/>
                  <a:pt x="4967" y="12804"/>
                </a:cubicBezTo>
                <a:lnTo>
                  <a:pt x="8979" y="8856"/>
                </a:lnTo>
                <a:lnTo>
                  <a:pt x="4776" y="4716"/>
                </a:lnTo>
                <a:lnTo>
                  <a:pt x="4840" y="4716"/>
                </a:lnTo>
                <a:cubicBezTo>
                  <a:pt x="5222" y="4716"/>
                  <a:pt x="5541" y="4462"/>
                  <a:pt x="5668" y="4079"/>
                </a:cubicBezTo>
                <a:cubicBezTo>
                  <a:pt x="5859" y="3061"/>
                  <a:pt x="6050" y="2042"/>
                  <a:pt x="6368" y="1023"/>
                </a:cubicBezTo>
                <a:cubicBezTo>
                  <a:pt x="6522" y="407"/>
                  <a:pt x="6001" y="0"/>
                  <a:pt x="5509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8"/>
          <p:cNvSpPr/>
          <p:nvPr/>
        </p:nvSpPr>
        <p:spPr>
          <a:xfrm>
            <a:off x="-1742565" y="2580202"/>
            <a:ext cx="87750" cy="103778"/>
          </a:xfrm>
          <a:custGeom>
            <a:rect b="b" l="l" r="r" t="t"/>
            <a:pathLst>
              <a:path extrusionOk="0" h="4325" w="3657">
                <a:moveTo>
                  <a:pt x="1064" y="1"/>
                </a:moveTo>
                <a:cubicBezTo>
                  <a:pt x="528" y="1"/>
                  <a:pt x="1" y="559"/>
                  <a:pt x="345" y="1204"/>
                </a:cubicBezTo>
                <a:cubicBezTo>
                  <a:pt x="918" y="2159"/>
                  <a:pt x="1427" y="3051"/>
                  <a:pt x="2064" y="3942"/>
                </a:cubicBezTo>
                <a:cubicBezTo>
                  <a:pt x="2192" y="4197"/>
                  <a:pt x="2446" y="4325"/>
                  <a:pt x="2701" y="4325"/>
                </a:cubicBezTo>
                <a:cubicBezTo>
                  <a:pt x="2892" y="4325"/>
                  <a:pt x="3019" y="4261"/>
                  <a:pt x="3147" y="4197"/>
                </a:cubicBezTo>
                <a:cubicBezTo>
                  <a:pt x="3529" y="3942"/>
                  <a:pt x="3656" y="3433"/>
                  <a:pt x="3402" y="3051"/>
                </a:cubicBezTo>
                <a:cubicBezTo>
                  <a:pt x="2828" y="2223"/>
                  <a:pt x="2255" y="1331"/>
                  <a:pt x="1746" y="440"/>
                </a:cubicBezTo>
                <a:cubicBezTo>
                  <a:pt x="1580" y="130"/>
                  <a:pt x="1321" y="1"/>
                  <a:pt x="1064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8"/>
          <p:cNvSpPr/>
          <p:nvPr/>
        </p:nvSpPr>
        <p:spPr>
          <a:xfrm>
            <a:off x="-1796962" y="2440191"/>
            <a:ext cx="68794" cy="109321"/>
          </a:xfrm>
          <a:custGeom>
            <a:rect b="b" l="l" r="r" t="t"/>
            <a:pathLst>
              <a:path extrusionOk="0" h="4556" w="2867">
                <a:moveTo>
                  <a:pt x="908" y="1"/>
                </a:moveTo>
                <a:cubicBezTo>
                  <a:pt x="839" y="1"/>
                  <a:pt x="769" y="11"/>
                  <a:pt x="701" y="34"/>
                </a:cubicBezTo>
                <a:cubicBezTo>
                  <a:pt x="255" y="161"/>
                  <a:pt x="1" y="607"/>
                  <a:pt x="128" y="989"/>
                </a:cubicBezTo>
                <a:cubicBezTo>
                  <a:pt x="446" y="2072"/>
                  <a:pt x="829" y="3091"/>
                  <a:pt x="1274" y="4046"/>
                </a:cubicBezTo>
                <a:cubicBezTo>
                  <a:pt x="1402" y="4364"/>
                  <a:pt x="1656" y="4555"/>
                  <a:pt x="1975" y="4555"/>
                </a:cubicBezTo>
                <a:cubicBezTo>
                  <a:pt x="2102" y="4555"/>
                  <a:pt x="2230" y="4555"/>
                  <a:pt x="2293" y="4492"/>
                </a:cubicBezTo>
                <a:cubicBezTo>
                  <a:pt x="2675" y="4301"/>
                  <a:pt x="2866" y="3855"/>
                  <a:pt x="2675" y="3473"/>
                </a:cubicBezTo>
                <a:cubicBezTo>
                  <a:pt x="2293" y="2517"/>
                  <a:pt x="1911" y="1499"/>
                  <a:pt x="1656" y="543"/>
                </a:cubicBezTo>
                <a:cubicBezTo>
                  <a:pt x="1552" y="229"/>
                  <a:pt x="1231" y="1"/>
                  <a:pt x="90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8"/>
          <p:cNvSpPr/>
          <p:nvPr/>
        </p:nvSpPr>
        <p:spPr>
          <a:xfrm>
            <a:off x="-1778629" y="1845187"/>
            <a:ext cx="77552" cy="108361"/>
          </a:xfrm>
          <a:custGeom>
            <a:rect b="b" l="l" r="r" t="t"/>
            <a:pathLst>
              <a:path extrusionOk="0" h="4516" w="3232">
                <a:moveTo>
                  <a:pt x="2170" y="1"/>
                </a:moveTo>
                <a:cubicBezTo>
                  <a:pt x="1919" y="1"/>
                  <a:pt x="1674" y="130"/>
                  <a:pt x="1529" y="440"/>
                </a:cubicBezTo>
                <a:cubicBezTo>
                  <a:pt x="1020" y="1395"/>
                  <a:pt x="574" y="2414"/>
                  <a:pt x="192" y="3433"/>
                </a:cubicBezTo>
                <a:cubicBezTo>
                  <a:pt x="1" y="3815"/>
                  <a:pt x="192" y="4325"/>
                  <a:pt x="638" y="4516"/>
                </a:cubicBezTo>
                <a:lnTo>
                  <a:pt x="892" y="4516"/>
                </a:lnTo>
                <a:cubicBezTo>
                  <a:pt x="1211" y="4516"/>
                  <a:pt x="1529" y="4325"/>
                  <a:pt x="1657" y="4006"/>
                </a:cubicBezTo>
                <a:cubicBezTo>
                  <a:pt x="2039" y="3051"/>
                  <a:pt x="2421" y="2096"/>
                  <a:pt x="2930" y="1204"/>
                </a:cubicBezTo>
                <a:cubicBezTo>
                  <a:pt x="3231" y="559"/>
                  <a:pt x="2690" y="1"/>
                  <a:pt x="217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8"/>
          <p:cNvSpPr/>
          <p:nvPr/>
        </p:nvSpPr>
        <p:spPr>
          <a:xfrm>
            <a:off x="-1647209" y="1518015"/>
            <a:ext cx="213963" cy="213963"/>
          </a:xfrm>
          <a:custGeom>
            <a:rect b="b" l="l" r="r" t="t"/>
            <a:pathLst>
              <a:path extrusionOk="0" h="8917" w="8917">
                <a:moveTo>
                  <a:pt x="4459" y="1"/>
                </a:moveTo>
                <a:lnTo>
                  <a:pt x="1" y="4459"/>
                </a:lnTo>
                <a:lnTo>
                  <a:pt x="1656" y="6114"/>
                </a:lnTo>
                <a:lnTo>
                  <a:pt x="1656" y="6178"/>
                </a:lnTo>
                <a:cubicBezTo>
                  <a:pt x="1338" y="6496"/>
                  <a:pt x="1338" y="7006"/>
                  <a:pt x="1656" y="7324"/>
                </a:cubicBezTo>
                <a:cubicBezTo>
                  <a:pt x="1784" y="7452"/>
                  <a:pt x="1975" y="7515"/>
                  <a:pt x="2230" y="7515"/>
                </a:cubicBezTo>
                <a:cubicBezTo>
                  <a:pt x="2421" y="7515"/>
                  <a:pt x="2612" y="7452"/>
                  <a:pt x="2803" y="7261"/>
                </a:cubicBezTo>
                <a:lnTo>
                  <a:pt x="4459" y="8916"/>
                </a:lnTo>
                <a:lnTo>
                  <a:pt x="8916" y="4459"/>
                </a:lnTo>
                <a:lnTo>
                  <a:pt x="445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8"/>
          <p:cNvSpPr/>
          <p:nvPr/>
        </p:nvSpPr>
        <p:spPr>
          <a:xfrm>
            <a:off x="-1709860" y="1717486"/>
            <a:ext cx="87126" cy="100059"/>
          </a:xfrm>
          <a:custGeom>
            <a:rect b="b" l="l" r="r" t="t"/>
            <a:pathLst>
              <a:path extrusionOk="0" h="4170" w="3631">
                <a:moveTo>
                  <a:pt x="2782" y="0"/>
                </a:moveTo>
                <a:cubicBezTo>
                  <a:pt x="2549" y="0"/>
                  <a:pt x="2314" y="100"/>
                  <a:pt x="2166" y="285"/>
                </a:cubicBezTo>
                <a:cubicBezTo>
                  <a:pt x="1465" y="1113"/>
                  <a:pt x="829" y="2005"/>
                  <a:pt x="255" y="2960"/>
                </a:cubicBezTo>
                <a:cubicBezTo>
                  <a:pt x="1" y="3342"/>
                  <a:pt x="128" y="3788"/>
                  <a:pt x="510" y="4042"/>
                </a:cubicBezTo>
                <a:cubicBezTo>
                  <a:pt x="637" y="4106"/>
                  <a:pt x="765" y="4170"/>
                  <a:pt x="892" y="4170"/>
                </a:cubicBezTo>
                <a:cubicBezTo>
                  <a:pt x="1211" y="4170"/>
                  <a:pt x="1465" y="4042"/>
                  <a:pt x="1593" y="3788"/>
                </a:cubicBezTo>
                <a:cubicBezTo>
                  <a:pt x="2166" y="2960"/>
                  <a:pt x="2739" y="2068"/>
                  <a:pt x="3376" y="1304"/>
                </a:cubicBezTo>
                <a:cubicBezTo>
                  <a:pt x="3631" y="922"/>
                  <a:pt x="3567" y="412"/>
                  <a:pt x="3249" y="158"/>
                </a:cubicBezTo>
                <a:cubicBezTo>
                  <a:pt x="3116" y="51"/>
                  <a:pt x="2949" y="0"/>
                  <a:pt x="278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8"/>
          <p:cNvSpPr/>
          <p:nvPr/>
        </p:nvSpPr>
        <p:spPr>
          <a:xfrm>
            <a:off x="-1658918" y="2705552"/>
            <a:ext cx="222626" cy="225985"/>
          </a:xfrm>
          <a:custGeom>
            <a:rect b="b" l="l" r="r" t="t"/>
            <a:pathLst>
              <a:path extrusionOk="0" h="9418" w="9278">
                <a:moveTo>
                  <a:pt x="1102" y="1"/>
                </a:moveTo>
                <a:cubicBezTo>
                  <a:pt x="511" y="1"/>
                  <a:pt x="0" y="732"/>
                  <a:pt x="552" y="1330"/>
                </a:cubicBezTo>
                <a:cubicBezTo>
                  <a:pt x="1062" y="1966"/>
                  <a:pt x="1635" y="2603"/>
                  <a:pt x="2144" y="3176"/>
                </a:cubicBezTo>
                <a:lnTo>
                  <a:pt x="361" y="4959"/>
                </a:lnTo>
                <a:lnTo>
                  <a:pt x="4819" y="9417"/>
                </a:lnTo>
                <a:lnTo>
                  <a:pt x="9277" y="4959"/>
                </a:lnTo>
                <a:lnTo>
                  <a:pt x="4819" y="502"/>
                </a:lnTo>
                <a:lnTo>
                  <a:pt x="3291" y="2094"/>
                </a:lnTo>
                <a:cubicBezTo>
                  <a:pt x="2781" y="1521"/>
                  <a:pt x="2272" y="947"/>
                  <a:pt x="1762" y="374"/>
                </a:cubicBezTo>
                <a:cubicBezTo>
                  <a:pt x="1568" y="109"/>
                  <a:pt x="1329" y="1"/>
                  <a:pt x="110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8"/>
          <p:cNvSpPr/>
          <p:nvPr/>
        </p:nvSpPr>
        <p:spPr>
          <a:xfrm>
            <a:off x="-828907" y="4537210"/>
            <a:ext cx="309464" cy="315150"/>
          </a:xfrm>
          <a:custGeom>
            <a:rect b="b" l="l" r="r" t="t"/>
            <a:pathLst>
              <a:path extrusionOk="0" h="13134" w="12897">
                <a:moveTo>
                  <a:pt x="1070" y="1"/>
                </a:moveTo>
                <a:cubicBezTo>
                  <a:pt x="523" y="1"/>
                  <a:pt x="0" y="567"/>
                  <a:pt x="351" y="1224"/>
                </a:cubicBezTo>
                <a:cubicBezTo>
                  <a:pt x="860" y="2179"/>
                  <a:pt x="1433" y="3071"/>
                  <a:pt x="2070" y="3963"/>
                </a:cubicBezTo>
                <a:cubicBezTo>
                  <a:pt x="2198" y="4154"/>
                  <a:pt x="2452" y="4281"/>
                  <a:pt x="2707" y="4345"/>
                </a:cubicBezTo>
                <a:lnTo>
                  <a:pt x="2834" y="4345"/>
                </a:lnTo>
                <a:lnTo>
                  <a:pt x="2834" y="10458"/>
                </a:lnTo>
                <a:lnTo>
                  <a:pt x="8439" y="10458"/>
                </a:lnTo>
                <a:cubicBezTo>
                  <a:pt x="8439" y="10713"/>
                  <a:pt x="8502" y="10968"/>
                  <a:pt x="8693" y="11095"/>
                </a:cubicBezTo>
                <a:cubicBezTo>
                  <a:pt x="9585" y="11796"/>
                  <a:pt x="10476" y="12433"/>
                  <a:pt x="11368" y="13006"/>
                </a:cubicBezTo>
                <a:cubicBezTo>
                  <a:pt x="11495" y="13133"/>
                  <a:pt x="11623" y="13133"/>
                  <a:pt x="11814" y="13133"/>
                </a:cubicBezTo>
                <a:cubicBezTo>
                  <a:pt x="12578" y="13133"/>
                  <a:pt x="12896" y="12114"/>
                  <a:pt x="12196" y="11732"/>
                </a:cubicBezTo>
                <a:lnTo>
                  <a:pt x="12196" y="11668"/>
                </a:lnTo>
                <a:cubicBezTo>
                  <a:pt x="11368" y="11095"/>
                  <a:pt x="10540" y="10458"/>
                  <a:pt x="9712" y="9822"/>
                </a:cubicBezTo>
                <a:cubicBezTo>
                  <a:pt x="9572" y="9728"/>
                  <a:pt x="9433" y="9669"/>
                  <a:pt x="9268" y="9669"/>
                </a:cubicBezTo>
                <a:cubicBezTo>
                  <a:pt x="9207" y="9669"/>
                  <a:pt x="9144" y="9677"/>
                  <a:pt x="9075" y="9694"/>
                </a:cubicBezTo>
                <a:lnTo>
                  <a:pt x="9075" y="4090"/>
                </a:lnTo>
                <a:lnTo>
                  <a:pt x="3217" y="4090"/>
                </a:lnTo>
                <a:cubicBezTo>
                  <a:pt x="3535" y="3835"/>
                  <a:pt x="3599" y="3389"/>
                  <a:pt x="3408" y="3071"/>
                </a:cubicBezTo>
                <a:cubicBezTo>
                  <a:pt x="2771" y="2179"/>
                  <a:pt x="2261" y="1288"/>
                  <a:pt x="1752" y="396"/>
                </a:cubicBezTo>
                <a:cubicBezTo>
                  <a:pt x="1573" y="118"/>
                  <a:pt x="1319" y="1"/>
                  <a:pt x="107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8"/>
          <p:cNvSpPr/>
          <p:nvPr/>
        </p:nvSpPr>
        <p:spPr>
          <a:xfrm>
            <a:off x="-368419" y="4909037"/>
            <a:ext cx="125566" cy="57924"/>
          </a:xfrm>
          <a:custGeom>
            <a:rect b="b" l="l" r="r" t="t"/>
            <a:pathLst>
              <a:path extrusionOk="0" h="2414" w="5233">
                <a:moveTo>
                  <a:pt x="1161" y="0"/>
                </a:moveTo>
                <a:cubicBezTo>
                  <a:pt x="305" y="0"/>
                  <a:pt x="0" y="1357"/>
                  <a:pt x="1029" y="1586"/>
                </a:cubicBezTo>
                <a:cubicBezTo>
                  <a:pt x="2048" y="1904"/>
                  <a:pt x="3131" y="2159"/>
                  <a:pt x="4213" y="2413"/>
                </a:cubicBezTo>
                <a:lnTo>
                  <a:pt x="4341" y="2413"/>
                </a:lnTo>
                <a:cubicBezTo>
                  <a:pt x="4723" y="2413"/>
                  <a:pt x="5041" y="2095"/>
                  <a:pt x="5105" y="1713"/>
                </a:cubicBezTo>
                <a:cubicBezTo>
                  <a:pt x="5232" y="1331"/>
                  <a:pt x="4914" y="885"/>
                  <a:pt x="4468" y="821"/>
                </a:cubicBezTo>
                <a:cubicBezTo>
                  <a:pt x="3449" y="630"/>
                  <a:pt x="2430" y="376"/>
                  <a:pt x="1475" y="57"/>
                </a:cubicBezTo>
                <a:cubicBezTo>
                  <a:pt x="1364" y="18"/>
                  <a:pt x="1259" y="0"/>
                  <a:pt x="1161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8"/>
          <p:cNvSpPr/>
          <p:nvPr/>
        </p:nvSpPr>
        <p:spPr>
          <a:xfrm>
            <a:off x="-918433" y="4248190"/>
            <a:ext cx="53629" cy="112105"/>
          </a:xfrm>
          <a:custGeom>
            <a:rect b="b" l="l" r="r" t="t"/>
            <a:pathLst>
              <a:path extrusionOk="0" h="4672" w="2235">
                <a:moveTo>
                  <a:pt x="875" y="1"/>
                </a:moveTo>
                <a:cubicBezTo>
                  <a:pt x="440" y="1"/>
                  <a:pt x="0" y="326"/>
                  <a:pt x="70" y="915"/>
                </a:cubicBezTo>
                <a:cubicBezTo>
                  <a:pt x="197" y="1933"/>
                  <a:pt x="388" y="3016"/>
                  <a:pt x="643" y="4099"/>
                </a:cubicBezTo>
                <a:cubicBezTo>
                  <a:pt x="706" y="4417"/>
                  <a:pt x="1025" y="4672"/>
                  <a:pt x="1407" y="4672"/>
                </a:cubicBezTo>
                <a:lnTo>
                  <a:pt x="1598" y="4672"/>
                </a:lnTo>
                <a:cubicBezTo>
                  <a:pt x="1980" y="4608"/>
                  <a:pt x="2235" y="4162"/>
                  <a:pt x="2171" y="3780"/>
                </a:cubicBezTo>
                <a:cubicBezTo>
                  <a:pt x="1916" y="2761"/>
                  <a:pt x="1789" y="1742"/>
                  <a:pt x="1662" y="723"/>
                </a:cubicBezTo>
                <a:cubicBezTo>
                  <a:pt x="1604" y="230"/>
                  <a:pt x="1241" y="1"/>
                  <a:pt x="87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8"/>
          <p:cNvSpPr/>
          <p:nvPr/>
        </p:nvSpPr>
        <p:spPr>
          <a:xfrm>
            <a:off x="-887767" y="4396863"/>
            <a:ext cx="71865" cy="110137"/>
          </a:xfrm>
          <a:custGeom>
            <a:rect b="b" l="l" r="r" t="t"/>
            <a:pathLst>
              <a:path extrusionOk="0" h="4590" w="2995">
                <a:moveTo>
                  <a:pt x="965" y="1"/>
                </a:moveTo>
                <a:cubicBezTo>
                  <a:pt x="483" y="1"/>
                  <a:pt x="0" y="407"/>
                  <a:pt x="193" y="1023"/>
                </a:cubicBezTo>
                <a:cubicBezTo>
                  <a:pt x="511" y="2106"/>
                  <a:pt x="893" y="3125"/>
                  <a:pt x="1339" y="4080"/>
                </a:cubicBezTo>
                <a:cubicBezTo>
                  <a:pt x="1466" y="4398"/>
                  <a:pt x="1785" y="4590"/>
                  <a:pt x="2103" y="4590"/>
                </a:cubicBezTo>
                <a:cubicBezTo>
                  <a:pt x="2167" y="4590"/>
                  <a:pt x="2294" y="4526"/>
                  <a:pt x="2422" y="4526"/>
                </a:cubicBezTo>
                <a:cubicBezTo>
                  <a:pt x="2804" y="4335"/>
                  <a:pt x="2995" y="3889"/>
                  <a:pt x="2804" y="3443"/>
                </a:cubicBezTo>
                <a:cubicBezTo>
                  <a:pt x="2422" y="2488"/>
                  <a:pt x="2040" y="1533"/>
                  <a:pt x="1721" y="577"/>
                </a:cubicBezTo>
                <a:cubicBezTo>
                  <a:pt x="1595" y="175"/>
                  <a:pt x="1280" y="1"/>
                  <a:pt x="96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8"/>
          <p:cNvSpPr/>
          <p:nvPr/>
        </p:nvSpPr>
        <p:spPr>
          <a:xfrm>
            <a:off x="-977892" y="4039386"/>
            <a:ext cx="151288" cy="171156"/>
          </a:xfrm>
          <a:custGeom>
            <a:rect b="b" l="l" r="r" t="t"/>
            <a:pathLst>
              <a:path extrusionOk="0" h="7133" w="6305">
                <a:moveTo>
                  <a:pt x="0" y="0"/>
                </a:moveTo>
                <a:lnTo>
                  <a:pt x="0" y="6305"/>
                </a:lnTo>
                <a:lnTo>
                  <a:pt x="2357" y="6305"/>
                </a:lnTo>
                <a:cubicBezTo>
                  <a:pt x="2357" y="6751"/>
                  <a:pt x="2739" y="7133"/>
                  <a:pt x="3184" y="7133"/>
                </a:cubicBezTo>
                <a:cubicBezTo>
                  <a:pt x="3567" y="7133"/>
                  <a:pt x="3949" y="6751"/>
                  <a:pt x="3949" y="6305"/>
                </a:cubicBezTo>
                <a:lnTo>
                  <a:pt x="6305" y="6305"/>
                </a:lnTo>
                <a:lnTo>
                  <a:pt x="6305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8"/>
          <p:cNvSpPr/>
          <p:nvPr/>
        </p:nvSpPr>
        <p:spPr>
          <a:xfrm>
            <a:off x="-509462" y="4852241"/>
            <a:ext cx="126022" cy="70401"/>
          </a:xfrm>
          <a:custGeom>
            <a:rect b="b" l="l" r="r" t="t"/>
            <a:pathLst>
              <a:path extrusionOk="0" h="2934" w="5252">
                <a:moveTo>
                  <a:pt x="1122" y="1"/>
                </a:moveTo>
                <a:cubicBezTo>
                  <a:pt x="404" y="1"/>
                  <a:pt x="0" y="1104"/>
                  <a:pt x="857" y="1533"/>
                </a:cubicBezTo>
                <a:cubicBezTo>
                  <a:pt x="1812" y="2042"/>
                  <a:pt x="2768" y="2488"/>
                  <a:pt x="3787" y="2870"/>
                </a:cubicBezTo>
                <a:cubicBezTo>
                  <a:pt x="3914" y="2934"/>
                  <a:pt x="3978" y="2934"/>
                  <a:pt x="4105" y="2934"/>
                </a:cubicBezTo>
                <a:cubicBezTo>
                  <a:pt x="4997" y="2934"/>
                  <a:pt x="5251" y="1724"/>
                  <a:pt x="4423" y="1405"/>
                </a:cubicBezTo>
                <a:cubicBezTo>
                  <a:pt x="3468" y="1023"/>
                  <a:pt x="2513" y="641"/>
                  <a:pt x="1558" y="131"/>
                </a:cubicBezTo>
                <a:cubicBezTo>
                  <a:pt x="1406" y="40"/>
                  <a:pt x="1258" y="1"/>
                  <a:pt x="112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8"/>
          <p:cNvSpPr/>
          <p:nvPr/>
        </p:nvSpPr>
        <p:spPr>
          <a:xfrm>
            <a:off x="-209260" y="4890537"/>
            <a:ext cx="227713" cy="151288"/>
          </a:xfrm>
          <a:custGeom>
            <a:rect b="b" l="l" r="r" t="t"/>
            <a:pathLst>
              <a:path extrusionOk="0" h="6305" w="9490">
                <a:moveTo>
                  <a:pt x="3185" y="0"/>
                </a:moveTo>
                <a:lnTo>
                  <a:pt x="3185" y="2165"/>
                </a:lnTo>
                <a:cubicBezTo>
                  <a:pt x="2420" y="2165"/>
                  <a:pt x="1656" y="2102"/>
                  <a:pt x="892" y="2038"/>
                </a:cubicBezTo>
                <a:cubicBezTo>
                  <a:pt x="854" y="2033"/>
                  <a:pt x="816" y="2030"/>
                  <a:pt x="779" y="2030"/>
                </a:cubicBezTo>
                <a:cubicBezTo>
                  <a:pt x="383" y="2030"/>
                  <a:pt x="64" y="2331"/>
                  <a:pt x="64" y="2739"/>
                </a:cubicBezTo>
                <a:cubicBezTo>
                  <a:pt x="0" y="3184"/>
                  <a:pt x="319" y="3566"/>
                  <a:pt x="765" y="3630"/>
                </a:cubicBezTo>
                <a:cubicBezTo>
                  <a:pt x="1529" y="3694"/>
                  <a:pt x="2357" y="3758"/>
                  <a:pt x="3185" y="3758"/>
                </a:cubicBezTo>
                <a:lnTo>
                  <a:pt x="3185" y="6305"/>
                </a:lnTo>
                <a:lnTo>
                  <a:pt x="9489" y="6305"/>
                </a:lnTo>
                <a:lnTo>
                  <a:pt x="948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8"/>
          <p:cNvSpPr/>
          <p:nvPr/>
        </p:nvSpPr>
        <p:spPr>
          <a:xfrm>
            <a:off x="1331051" y="1643317"/>
            <a:ext cx="230784" cy="230784"/>
          </a:xfrm>
          <a:custGeom>
            <a:rect b="b" l="l" r="r" t="t"/>
            <a:pathLst>
              <a:path extrusionOk="0" h="9618" w="9618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8"/>
          <p:cNvSpPr/>
          <p:nvPr/>
        </p:nvSpPr>
        <p:spPr>
          <a:xfrm>
            <a:off x="2385439" y="588929"/>
            <a:ext cx="230760" cy="230784"/>
          </a:xfrm>
          <a:custGeom>
            <a:rect b="b" l="l" r="r" t="t"/>
            <a:pathLst>
              <a:path extrusionOk="0" h="9618" w="9617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8"/>
          <p:cNvSpPr/>
          <p:nvPr/>
        </p:nvSpPr>
        <p:spPr>
          <a:xfrm>
            <a:off x="2963071" y="588929"/>
            <a:ext cx="230760" cy="230784"/>
          </a:xfrm>
          <a:custGeom>
            <a:rect b="b" l="l" r="r" t="t"/>
            <a:pathLst>
              <a:path extrusionOk="0" h="9618" w="9617">
                <a:moveTo>
                  <a:pt x="0" y="1"/>
                </a:moveTo>
                <a:lnTo>
                  <a:pt x="0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8"/>
          <p:cNvSpPr/>
          <p:nvPr/>
        </p:nvSpPr>
        <p:spPr>
          <a:xfrm>
            <a:off x="-493481" y="4066884"/>
            <a:ext cx="453865" cy="583750"/>
          </a:xfrm>
          <a:custGeom>
            <a:rect b="b" l="l" r="r" t="t"/>
            <a:pathLst>
              <a:path extrusionOk="0" h="24328" w="18915">
                <a:moveTo>
                  <a:pt x="16494" y="16749"/>
                </a:moveTo>
                <a:lnTo>
                  <a:pt x="12992" y="21207"/>
                </a:lnTo>
                <a:lnTo>
                  <a:pt x="12992" y="16749"/>
                </a:lnTo>
                <a:close/>
                <a:moveTo>
                  <a:pt x="17322" y="1593"/>
                </a:moveTo>
                <a:lnTo>
                  <a:pt x="17322" y="15157"/>
                </a:lnTo>
                <a:lnTo>
                  <a:pt x="12164" y="15157"/>
                </a:lnTo>
                <a:cubicBezTo>
                  <a:pt x="11718" y="15157"/>
                  <a:pt x="11400" y="15476"/>
                  <a:pt x="11400" y="15922"/>
                </a:cubicBezTo>
                <a:lnTo>
                  <a:pt x="11400" y="22672"/>
                </a:lnTo>
                <a:lnTo>
                  <a:pt x="1592" y="22672"/>
                </a:lnTo>
                <a:lnTo>
                  <a:pt x="1592" y="1593"/>
                </a:lnTo>
                <a:close/>
                <a:moveTo>
                  <a:pt x="764" y="1"/>
                </a:moveTo>
                <a:cubicBezTo>
                  <a:pt x="319" y="1"/>
                  <a:pt x="0" y="383"/>
                  <a:pt x="0" y="828"/>
                </a:cubicBezTo>
                <a:lnTo>
                  <a:pt x="0" y="23500"/>
                </a:lnTo>
                <a:cubicBezTo>
                  <a:pt x="0" y="23946"/>
                  <a:pt x="319" y="24328"/>
                  <a:pt x="764" y="24328"/>
                </a:cubicBezTo>
                <a:lnTo>
                  <a:pt x="12164" y="24328"/>
                </a:lnTo>
                <a:cubicBezTo>
                  <a:pt x="12291" y="24328"/>
                  <a:pt x="12418" y="24264"/>
                  <a:pt x="12482" y="24200"/>
                </a:cubicBezTo>
                <a:cubicBezTo>
                  <a:pt x="12610" y="24137"/>
                  <a:pt x="12737" y="24073"/>
                  <a:pt x="12801" y="24009"/>
                </a:cubicBezTo>
                <a:lnTo>
                  <a:pt x="18787" y="16431"/>
                </a:lnTo>
                <a:cubicBezTo>
                  <a:pt x="18787" y="16367"/>
                  <a:pt x="18851" y="16304"/>
                  <a:pt x="18851" y="16240"/>
                </a:cubicBezTo>
                <a:lnTo>
                  <a:pt x="18851" y="16176"/>
                </a:lnTo>
                <a:cubicBezTo>
                  <a:pt x="18914" y="16113"/>
                  <a:pt x="18914" y="16049"/>
                  <a:pt x="18851" y="15985"/>
                </a:cubicBezTo>
                <a:lnTo>
                  <a:pt x="18914" y="828"/>
                </a:lnTo>
                <a:cubicBezTo>
                  <a:pt x="18914" y="383"/>
                  <a:pt x="18596" y="1"/>
                  <a:pt x="1815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8"/>
          <p:cNvSpPr/>
          <p:nvPr/>
        </p:nvSpPr>
        <p:spPr>
          <a:xfrm>
            <a:off x="-398749" y="4164688"/>
            <a:ext cx="268960" cy="38224"/>
          </a:xfrm>
          <a:custGeom>
            <a:rect b="b" l="l" r="r" t="t"/>
            <a:pathLst>
              <a:path extrusionOk="0" h="1593" w="11209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8"/>
          <p:cNvSpPr/>
          <p:nvPr/>
        </p:nvSpPr>
        <p:spPr>
          <a:xfrm>
            <a:off x="-398749" y="4238040"/>
            <a:ext cx="268960" cy="38224"/>
          </a:xfrm>
          <a:custGeom>
            <a:rect b="b" l="l" r="r" t="t"/>
            <a:pathLst>
              <a:path extrusionOk="0" h="1593" w="11209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8"/>
          <p:cNvSpPr/>
          <p:nvPr/>
        </p:nvSpPr>
        <p:spPr>
          <a:xfrm>
            <a:off x="-398749" y="4311369"/>
            <a:ext cx="212428" cy="38248"/>
          </a:xfrm>
          <a:custGeom>
            <a:rect b="b" l="l" r="r" t="t"/>
            <a:pathLst>
              <a:path extrusionOk="0" h="1594" w="8853">
                <a:moveTo>
                  <a:pt x="1" y="1"/>
                </a:moveTo>
                <a:lnTo>
                  <a:pt x="1" y="1593"/>
                </a:lnTo>
                <a:lnTo>
                  <a:pt x="8853" y="1593"/>
                </a:lnTo>
                <a:lnTo>
                  <a:pt x="8853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8"/>
          <p:cNvSpPr/>
          <p:nvPr/>
        </p:nvSpPr>
        <p:spPr>
          <a:xfrm>
            <a:off x="3959391" y="2384451"/>
            <a:ext cx="385096" cy="427903"/>
          </a:xfrm>
          <a:custGeom>
            <a:rect b="b" l="l" r="r" t="t"/>
            <a:pathLst>
              <a:path extrusionOk="0" h="17833" w="16049">
                <a:moveTo>
                  <a:pt x="8024" y="2166"/>
                </a:moveTo>
                <a:lnTo>
                  <a:pt x="14456" y="8216"/>
                </a:lnTo>
                <a:lnTo>
                  <a:pt x="14456" y="16240"/>
                </a:lnTo>
                <a:lnTo>
                  <a:pt x="11081" y="16240"/>
                </a:lnTo>
                <a:lnTo>
                  <a:pt x="11081" y="9872"/>
                </a:lnTo>
                <a:lnTo>
                  <a:pt x="4968" y="9872"/>
                </a:lnTo>
                <a:lnTo>
                  <a:pt x="4968" y="16240"/>
                </a:lnTo>
                <a:lnTo>
                  <a:pt x="1592" y="16240"/>
                </a:lnTo>
                <a:lnTo>
                  <a:pt x="1592" y="8216"/>
                </a:lnTo>
                <a:lnTo>
                  <a:pt x="8024" y="2166"/>
                </a:lnTo>
                <a:close/>
                <a:moveTo>
                  <a:pt x="8024" y="1"/>
                </a:moveTo>
                <a:lnTo>
                  <a:pt x="0" y="7515"/>
                </a:lnTo>
                <a:lnTo>
                  <a:pt x="0" y="17832"/>
                </a:lnTo>
                <a:lnTo>
                  <a:pt x="6560" y="17832"/>
                </a:lnTo>
                <a:lnTo>
                  <a:pt x="6560" y="11464"/>
                </a:lnTo>
                <a:lnTo>
                  <a:pt x="9489" y="11464"/>
                </a:lnTo>
                <a:lnTo>
                  <a:pt x="9489" y="17832"/>
                </a:lnTo>
                <a:lnTo>
                  <a:pt x="16049" y="17832"/>
                </a:lnTo>
                <a:lnTo>
                  <a:pt x="16049" y="7515"/>
                </a:lnTo>
                <a:lnTo>
                  <a:pt x="802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8"/>
          <p:cNvSpPr/>
          <p:nvPr/>
        </p:nvSpPr>
        <p:spPr>
          <a:xfrm>
            <a:off x="1338705" y="153948"/>
            <a:ext cx="504279" cy="431958"/>
          </a:xfrm>
          <a:custGeom>
            <a:rect b="b" l="l" r="r" t="t"/>
            <a:pathLst>
              <a:path extrusionOk="0" h="18002" w="21016">
                <a:moveTo>
                  <a:pt x="8980" y="1635"/>
                </a:moveTo>
                <a:cubicBezTo>
                  <a:pt x="15603" y="1635"/>
                  <a:pt x="18851" y="9595"/>
                  <a:pt x="14202" y="14244"/>
                </a:cubicBezTo>
                <a:cubicBezTo>
                  <a:pt x="12701" y="15745"/>
                  <a:pt x="10855" y="16416"/>
                  <a:pt x="9043" y="16416"/>
                </a:cubicBezTo>
                <a:cubicBezTo>
                  <a:pt x="5242" y="16416"/>
                  <a:pt x="1592" y="13464"/>
                  <a:pt x="1592" y="9022"/>
                </a:cubicBezTo>
                <a:cubicBezTo>
                  <a:pt x="1592" y="4883"/>
                  <a:pt x="4904" y="1635"/>
                  <a:pt x="8980" y="1635"/>
                </a:cubicBezTo>
                <a:close/>
                <a:moveTo>
                  <a:pt x="9054" y="0"/>
                </a:moveTo>
                <a:cubicBezTo>
                  <a:pt x="4432" y="0"/>
                  <a:pt x="0" y="3593"/>
                  <a:pt x="0" y="9022"/>
                </a:cubicBezTo>
                <a:cubicBezTo>
                  <a:pt x="0" y="13926"/>
                  <a:pt x="4012" y="18001"/>
                  <a:pt x="8980" y="18001"/>
                </a:cubicBezTo>
                <a:cubicBezTo>
                  <a:pt x="17004" y="18001"/>
                  <a:pt x="21016" y="8322"/>
                  <a:pt x="15348" y="2654"/>
                </a:cubicBezTo>
                <a:cubicBezTo>
                  <a:pt x="13515" y="821"/>
                  <a:pt x="11263" y="0"/>
                  <a:pt x="9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8"/>
          <p:cNvSpPr/>
          <p:nvPr/>
        </p:nvSpPr>
        <p:spPr>
          <a:xfrm>
            <a:off x="1483875" y="232891"/>
            <a:ext cx="97804" cy="226177"/>
          </a:xfrm>
          <a:custGeom>
            <a:rect b="b" l="l" r="r" t="t"/>
            <a:pathLst>
              <a:path extrusionOk="0" h="9426" w="4076">
                <a:moveTo>
                  <a:pt x="2484" y="1"/>
                </a:moveTo>
                <a:lnTo>
                  <a:pt x="2484" y="5668"/>
                </a:lnTo>
                <a:lnTo>
                  <a:pt x="0" y="8279"/>
                </a:lnTo>
                <a:lnTo>
                  <a:pt x="1146" y="9426"/>
                </a:lnTo>
                <a:lnTo>
                  <a:pt x="4076" y="6305"/>
                </a:lnTo>
                <a:lnTo>
                  <a:pt x="407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8"/>
          <p:cNvSpPr/>
          <p:nvPr/>
        </p:nvSpPr>
        <p:spPr>
          <a:xfrm>
            <a:off x="-1092516" y="2430305"/>
            <a:ext cx="165062" cy="166573"/>
          </a:xfrm>
          <a:custGeom>
            <a:rect b="b" l="l" r="r" t="t"/>
            <a:pathLst>
              <a:path extrusionOk="0" h="6942" w="6879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8"/>
          <p:cNvSpPr/>
          <p:nvPr/>
        </p:nvSpPr>
        <p:spPr>
          <a:xfrm>
            <a:off x="-488898" y="1446198"/>
            <a:ext cx="145194" cy="145194"/>
          </a:xfrm>
          <a:custGeom>
            <a:rect b="b" l="l" r="r" t="t"/>
            <a:pathLst>
              <a:path extrusionOk="0" h="6051" w="6051">
                <a:moveTo>
                  <a:pt x="1146" y="1"/>
                </a:moveTo>
                <a:lnTo>
                  <a:pt x="0" y="1147"/>
                </a:lnTo>
                <a:lnTo>
                  <a:pt x="1911" y="3057"/>
                </a:lnTo>
                <a:lnTo>
                  <a:pt x="0" y="4904"/>
                </a:lnTo>
                <a:lnTo>
                  <a:pt x="1146" y="6051"/>
                </a:lnTo>
                <a:lnTo>
                  <a:pt x="3057" y="4140"/>
                </a:lnTo>
                <a:lnTo>
                  <a:pt x="4904" y="6051"/>
                </a:lnTo>
                <a:lnTo>
                  <a:pt x="6050" y="4904"/>
                </a:lnTo>
                <a:lnTo>
                  <a:pt x="4140" y="3057"/>
                </a:lnTo>
                <a:lnTo>
                  <a:pt x="6050" y="1147"/>
                </a:lnTo>
                <a:lnTo>
                  <a:pt x="4904" y="1"/>
                </a:lnTo>
                <a:lnTo>
                  <a:pt x="3057" y="1911"/>
                </a:lnTo>
                <a:lnTo>
                  <a:pt x="114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8"/>
          <p:cNvSpPr/>
          <p:nvPr/>
        </p:nvSpPr>
        <p:spPr>
          <a:xfrm>
            <a:off x="3936452" y="266508"/>
            <a:ext cx="143682" cy="145194"/>
          </a:xfrm>
          <a:custGeom>
            <a:rect b="b" l="l" r="r" t="t"/>
            <a:pathLst>
              <a:path extrusionOk="0" h="6051" w="5988">
                <a:moveTo>
                  <a:pt x="1084" y="1"/>
                </a:moveTo>
                <a:lnTo>
                  <a:pt x="1" y="1147"/>
                </a:lnTo>
                <a:lnTo>
                  <a:pt x="1848" y="3057"/>
                </a:lnTo>
                <a:lnTo>
                  <a:pt x="1" y="4904"/>
                </a:lnTo>
                <a:lnTo>
                  <a:pt x="1084" y="6051"/>
                </a:lnTo>
                <a:lnTo>
                  <a:pt x="2994" y="4140"/>
                </a:lnTo>
                <a:lnTo>
                  <a:pt x="4905" y="6051"/>
                </a:lnTo>
                <a:lnTo>
                  <a:pt x="5987" y="4904"/>
                </a:lnTo>
                <a:lnTo>
                  <a:pt x="4140" y="3057"/>
                </a:lnTo>
                <a:lnTo>
                  <a:pt x="5987" y="1147"/>
                </a:lnTo>
                <a:lnTo>
                  <a:pt x="4905" y="1"/>
                </a:lnTo>
                <a:lnTo>
                  <a:pt x="2994" y="1911"/>
                </a:lnTo>
                <a:lnTo>
                  <a:pt x="10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8"/>
          <p:cNvSpPr/>
          <p:nvPr/>
        </p:nvSpPr>
        <p:spPr>
          <a:xfrm>
            <a:off x="-1092516" y="2699241"/>
            <a:ext cx="165062" cy="166573"/>
          </a:xfrm>
          <a:custGeom>
            <a:rect b="b" l="l" r="r" t="t"/>
            <a:pathLst>
              <a:path extrusionOk="0" h="6942" w="6879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8"/>
          <p:cNvSpPr/>
          <p:nvPr/>
        </p:nvSpPr>
        <p:spPr>
          <a:xfrm>
            <a:off x="169693" y="1435496"/>
            <a:ext cx="165062" cy="166597"/>
          </a:xfrm>
          <a:custGeom>
            <a:rect b="b" l="l" r="r" t="t"/>
            <a:pathLst>
              <a:path extrusionOk="0" h="6943" w="6879">
                <a:moveTo>
                  <a:pt x="2612" y="1"/>
                </a:moveTo>
                <a:lnTo>
                  <a:pt x="2612" y="2676"/>
                </a:lnTo>
                <a:lnTo>
                  <a:pt x="1" y="2676"/>
                </a:lnTo>
                <a:lnTo>
                  <a:pt x="1" y="4268"/>
                </a:lnTo>
                <a:lnTo>
                  <a:pt x="2612" y="4268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8"/>
                </a:lnTo>
                <a:lnTo>
                  <a:pt x="6879" y="4268"/>
                </a:lnTo>
                <a:lnTo>
                  <a:pt x="6879" y="2676"/>
                </a:lnTo>
                <a:lnTo>
                  <a:pt x="4204" y="2676"/>
                </a:lnTo>
                <a:lnTo>
                  <a:pt x="420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8"/>
          <p:cNvSpPr/>
          <p:nvPr/>
        </p:nvSpPr>
        <p:spPr>
          <a:xfrm>
            <a:off x="849711" y="1453829"/>
            <a:ext cx="1453233" cy="129933"/>
          </a:xfrm>
          <a:custGeom>
            <a:rect b="b" l="l" r="r" t="t"/>
            <a:pathLst>
              <a:path extrusionOk="0" h="5415" w="60564">
                <a:moveTo>
                  <a:pt x="55851" y="1"/>
                </a:moveTo>
                <a:lnTo>
                  <a:pt x="55851" y="1912"/>
                </a:lnTo>
                <a:lnTo>
                  <a:pt x="1083" y="1912"/>
                </a:lnTo>
                <a:cubicBezTo>
                  <a:pt x="0" y="1912"/>
                  <a:pt x="0" y="3504"/>
                  <a:pt x="1083" y="3504"/>
                </a:cubicBezTo>
                <a:lnTo>
                  <a:pt x="55851" y="3504"/>
                </a:lnTo>
                <a:lnTo>
                  <a:pt x="55851" y="5414"/>
                </a:lnTo>
                <a:lnTo>
                  <a:pt x="60564" y="2676"/>
                </a:lnTo>
                <a:lnTo>
                  <a:pt x="5585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8"/>
          <p:cNvSpPr/>
          <p:nvPr/>
        </p:nvSpPr>
        <p:spPr>
          <a:xfrm>
            <a:off x="-848007" y="158003"/>
            <a:ext cx="2017116" cy="591405"/>
          </a:xfrm>
          <a:custGeom>
            <a:rect b="b" l="l" r="r" t="t"/>
            <a:pathLst>
              <a:path extrusionOk="0" h="24647" w="84064">
                <a:moveTo>
                  <a:pt x="23563" y="1"/>
                </a:moveTo>
                <a:lnTo>
                  <a:pt x="23563" y="2357"/>
                </a:lnTo>
                <a:lnTo>
                  <a:pt x="7897" y="2357"/>
                </a:lnTo>
                <a:cubicBezTo>
                  <a:pt x="3503" y="2357"/>
                  <a:pt x="0" y="5860"/>
                  <a:pt x="0" y="10254"/>
                </a:cubicBezTo>
                <a:lnTo>
                  <a:pt x="0" y="23882"/>
                </a:lnTo>
                <a:cubicBezTo>
                  <a:pt x="0" y="24265"/>
                  <a:pt x="383" y="24647"/>
                  <a:pt x="828" y="24647"/>
                </a:cubicBezTo>
                <a:cubicBezTo>
                  <a:pt x="1274" y="24647"/>
                  <a:pt x="1593" y="24265"/>
                  <a:pt x="1593" y="23882"/>
                </a:cubicBezTo>
                <a:lnTo>
                  <a:pt x="1593" y="10190"/>
                </a:lnTo>
                <a:cubicBezTo>
                  <a:pt x="1593" y="6751"/>
                  <a:pt x="4395" y="3949"/>
                  <a:pt x="7897" y="3949"/>
                </a:cubicBezTo>
                <a:lnTo>
                  <a:pt x="23563" y="3949"/>
                </a:lnTo>
                <a:lnTo>
                  <a:pt x="23563" y="6369"/>
                </a:lnTo>
                <a:lnTo>
                  <a:pt x="29868" y="6369"/>
                </a:lnTo>
                <a:lnTo>
                  <a:pt x="29868" y="3949"/>
                </a:lnTo>
                <a:lnTo>
                  <a:pt x="79414" y="3949"/>
                </a:lnTo>
                <a:lnTo>
                  <a:pt x="79414" y="5860"/>
                </a:lnTo>
                <a:lnTo>
                  <a:pt x="84063" y="3185"/>
                </a:lnTo>
                <a:lnTo>
                  <a:pt x="79414" y="447"/>
                </a:lnTo>
                <a:lnTo>
                  <a:pt x="79414" y="2357"/>
                </a:lnTo>
                <a:lnTo>
                  <a:pt x="29868" y="2357"/>
                </a:lnTo>
                <a:lnTo>
                  <a:pt x="2986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8"/>
          <p:cNvSpPr/>
          <p:nvPr/>
        </p:nvSpPr>
        <p:spPr>
          <a:xfrm>
            <a:off x="3445946" y="532397"/>
            <a:ext cx="809903" cy="1066626"/>
          </a:xfrm>
          <a:custGeom>
            <a:rect b="b" l="l" r="r" t="t"/>
            <a:pathLst>
              <a:path extrusionOk="0" h="44452" w="33753">
                <a:moveTo>
                  <a:pt x="0" y="1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3885"/>
                </a:lnTo>
                <a:lnTo>
                  <a:pt x="24264" y="3885"/>
                </a:lnTo>
                <a:cubicBezTo>
                  <a:pt x="27576" y="3885"/>
                  <a:pt x="30250" y="6560"/>
                  <a:pt x="30314" y="9935"/>
                </a:cubicBezTo>
                <a:lnTo>
                  <a:pt x="30314" y="39803"/>
                </a:lnTo>
                <a:lnTo>
                  <a:pt x="28403" y="39803"/>
                </a:lnTo>
                <a:lnTo>
                  <a:pt x="31078" y="44452"/>
                </a:lnTo>
                <a:lnTo>
                  <a:pt x="33753" y="39803"/>
                </a:lnTo>
                <a:lnTo>
                  <a:pt x="31906" y="39803"/>
                </a:lnTo>
                <a:lnTo>
                  <a:pt x="31906" y="9935"/>
                </a:lnTo>
                <a:cubicBezTo>
                  <a:pt x="31842" y="5796"/>
                  <a:pt x="28467" y="2357"/>
                  <a:pt x="24264" y="2357"/>
                </a:cubicBezTo>
                <a:lnTo>
                  <a:pt x="6305" y="2357"/>
                </a:lnTo>
                <a:lnTo>
                  <a:pt x="630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8"/>
          <p:cNvSpPr/>
          <p:nvPr/>
        </p:nvSpPr>
        <p:spPr>
          <a:xfrm>
            <a:off x="-1256018" y="481959"/>
            <a:ext cx="129909" cy="302217"/>
          </a:xfrm>
          <a:custGeom>
            <a:rect b="b" l="l" r="r" t="t"/>
            <a:pathLst>
              <a:path extrusionOk="0" h="12595" w="5414">
                <a:moveTo>
                  <a:pt x="2676" y="1"/>
                </a:moveTo>
                <a:lnTo>
                  <a:pt x="1" y="4714"/>
                </a:lnTo>
                <a:lnTo>
                  <a:pt x="1911" y="4714"/>
                </a:lnTo>
                <a:lnTo>
                  <a:pt x="1911" y="11783"/>
                </a:lnTo>
                <a:cubicBezTo>
                  <a:pt x="1911" y="12324"/>
                  <a:pt x="2309" y="12594"/>
                  <a:pt x="2707" y="12594"/>
                </a:cubicBezTo>
                <a:cubicBezTo>
                  <a:pt x="3105" y="12594"/>
                  <a:pt x="3503" y="12324"/>
                  <a:pt x="3503" y="11783"/>
                </a:cubicBezTo>
                <a:lnTo>
                  <a:pt x="3503" y="4714"/>
                </a:lnTo>
                <a:lnTo>
                  <a:pt x="5414" y="4714"/>
                </a:lnTo>
                <a:lnTo>
                  <a:pt x="26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8"/>
          <p:cNvSpPr/>
          <p:nvPr/>
        </p:nvSpPr>
        <p:spPr>
          <a:xfrm>
            <a:off x="-432366" y="3597758"/>
            <a:ext cx="129909" cy="302577"/>
          </a:xfrm>
          <a:custGeom>
            <a:rect b="b" l="l" r="r" t="t"/>
            <a:pathLst>
              <a:path extrusionOk="0" h="12610" w="5414">
                <a:moveTo>
                  <a:pt x="2739" y="1"/>
                </a:moveTo>
                <a:cubicBezTo>
                  <a:pt x="2293" y="1"/>
                  <a:pt x="1911" y="383"/>
                  <a:pt x="1911" y="828"/>
                </a:cubicBezTo>
                <a:lnTo>
                  <a:pt x="1911" y="7897"/>
                </a:lnTo>
                <a:lnTo>
                  <a:pt x="0" y="7897"/>
                </a:lnTo>
                <a:lnTo>
                  <a:pt x="2739" y="12610"/>
                </a:lnTo>
                <a:lnTo>
                  <a:pt x="5414" y="7897"/>
                </a:lnTo>
                <a:lnTo>
                  <a:pt x="3503" y="7897"/>
                </a:lnTo>
                <a:lnTo>
                  <a:pt x="3503" y="828"/>
                </a:lnTo>
                <a:cubicBezTo>
                  <a:pt x="3503" y="383"/>
                  <a:pt x="3121" y="1"/>
                  <a:pt x="2739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8"/>
          <p:cNvSpPr/>
          <p:nvPr/>
        </p:nvSpPr>
        <p:spPr>
          <a:xfrm>
            <a:off x="-1074160" y="481959"/>
            <a:ext cx="128373" cy="302217"/>
          </a:xfrm>
          <a:custGeom>
            <a:rect b="b" l="l" r="r" t="t"/>
            <a:pathLst>
              <a:path extrusionOk="0" h="12595" w="5350">
                <a:moveTo>
                  <a:pt x="2675" y="1"/>
                </a:moveTo>
                <a:lnTo>
                  <a:pt x="0" y="4714"/>
                </a:lnTo>
                <a:lnTo>
                  <a:pt x="1911" y="4714"/>
                </a:lnTo>
                <a:lnTo>
                  <a:pt x="1847" y="11783"/>
                </a:lnTo>
                <a:cubicBezTo>
                  <a:pt x="1847" y="12324"/>
                  <a:pt x="2245" y="12594"/>
                  <a:pt x="2643" y="12594"/>
                </a:cubicBezTo>
                <a:cubicBezTo>
                  <a:pt x="3041" y="12594"/>
                  <a:pt x="3439" y="12324"/>
                  <a:pt x="3439" y="11783"/>
                </a:cubicBezTo>
                <a:lnTo>
                  <a:pt x="3439" y="4714"/>
                </a:lnTo>
                <a:lnTo>
                  <a:pt x="5350" y="4714"/>
                </a:lnTo>
                <a:lnTo>
                  <a:pt x="267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8"/>
          <p:cNvSpPr/>
          <p:nvPr/>
        </p:nvSpPr>
        <p:spPr>
          <a:xfrm>
            <a:off x="-432366" y="1941311"/>
            <a:ext cx="129909" cy="1601450"/>
          </a:xfrm>
          <a:custGeom>
            <a:rect b="b" l="l" r="r" t="t"/>
            <a:pathLst>
              <a:path extrusionOk="0" h="66741" w="5414">
                <a:moveTo>
                  <a:pt x="2739" y="0"/>
                </a:moveTo>
                <a:lnTo>
                  <a:pt x="0" y="4649"/>
                </a:lnTo>
                <a:lnTo>
                  <a:pt x="1911" y="4649"/>
                </a:lnTo>
                <a:lnTo>
                  <a:pt x="1911" y="65977"/>
                </a:lnTo>
                <a:cubicBezTo>
                  <a:pt x="1911" y="66486"/>
                  <a:pt x="2309" y="66741"/>
                  <a:pt x="2707" y="66741"/>
                </a:cubicBezTo>
                <a:cubicBezTo>
                  <a:pt x="3105" y="66741"/>
                  <a:pt x="3503" y="66486"/>
                  <a:pt x="3503" y="65977"/>
                </a:cubicBezTo>
                <a:lnTo>
                  <a:pt x="3503" y="4649"/>
                </a:lnTo>
                <a:lnTo>
                  <a:pt x="5414" y="4649"/>
                </a:lnTo>
                <a:lnTo>
                  <a:pt x="273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8"/>
          <p:cNvSpPr/>
          <p:nvPr/>
        </p:nvSpPr>
        <p:spPr>
          <a:xfrm>
            <a:off x="3209091" y="4536010"/>
            <a:ext cx="1005510" cy="152824"/>
          </a:xfrm>
          <a:custGeom>
            <a:rect b="b" l="l" r="r" t="t"/>
            <a:pathLst>
              <a:path extrusionOk="0" h="6369" w="41905">
                <a:moveTo>
                  <a:pt x="25092" y="1"/>
                </a:moveTo>
                <a:lnTo>
                  <a:pt x="25092" y="2357"/>
                </a:lnTo>
                <a:lnTo>
                  <a:pt x="1019" y="2357"/>
                </a:lnTo>
                <a:cubicBezTo>
                  <a:pt x="0" y="2357"/>
                  <a:pt x="0" y="3949"/>
                  <a:pt x="1019" y="3949"/>
                </a:cubicBezTo>
                <a:lnTo>
                  <a:pt x="25092" y="3949"/>
                </a:lnTo>
                <a:lnTo>
                  <a:pt x="25092" y="6369"/>
                </a:lnTo>
                <a:lnTo>
                  <a:pt x="31397" y="6369"/>
                </a:lnTo>
                <a:lnTo>
                  <a:pt x="31397" y="3949"/>
                </a:lnTo>
                <a:lnTo>
                  <a:pt x="37256" y="3949"/>
                </a:lnTo>
                <a:lnTo>
                  <a:pt x="37256" y="5859"/>
                </a:lnTo>
                <a:lnTo>
                  <a:pt x="41904" y="3185"/>
                </a:lnTo>
                <a:lnTo>
                  <a:pt x="37256" y="446"/>
                </a:lnTo>
                <a:lnTo>
                  <a:pt x="37256" y="2357"/>
                </a:lnTo>
                <a:lnTo>
                  <a:pt x="31397" y="2357"/>
                </a:lnTo>
                <a:lnTo>
                  <a:pt x="3139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8"/>
          <p:cNvSpPr/>
          <p:nvPr/>
        </p:nvSpPr>
        <p:spPr>
          <a:xfrm>
            <a:off x="168637" y="4665895"/>
            <a:ext cx="1180770" cy="378017"/>
          </a:xfrm>
          <a:custGeom>
            <a:rect b="b" l="l" r="r" t="t"/>
            <a:pathLst>
              <a:path extrusionOk="0" h="15754" w="49209">
                <a:moveTo>
                  <a:pt x="46534" y="1"/>
                </a:moveTo>
                <a:lnTo>
                  <a:pt x="43796" y="4650"/>
                </a:lnTo>
                <a:lnTo>
                  <a:pt x="45706" y="4650"/>
                </a:lnTo>
                <a:lnTo>
                  <a:pt x="45706" y="8725"/>
                </a:lnTo>
                <a:cubicBezTo>
                  <a:pt x="45706" y="10381"/>
                  <a:pt x="44369" y="11719"/>
                  <a:pt x="42713" y="11719"/>
                </a:cubicBezTo>
                <a:lnTo>
                  <a:pt x="32651" y="11719"/>
                </a:lnTo>
                <a:lnTo>
                  <a:pt x="32651" y="9235"/>
                </a:lnTo>
                <a:lnTo>
                  <a:pt x="26346" y="9235"/>
                </a:lnTo>
                <a:lnTo>
                  <a:pt x="26346" y="11719"/>
                </a:lnTo>
                <a:lnTo>
                  <a:pt x="6859" y="11719"/>
                </a:lnTo>
                <a:cubicBezTo>
                  <a:pt x="6497" y="9847"/>
                  <a:pt x="5018" y="8948"/>
                  <a:pt x="3536" y="8948"/>
                </a:cubicBezTo>
                <a:cubicBezTo>
                  <a:pt x="1892" y="8948"/>
                  <a:pt x="243" y="10054"/>
                  <a:pt x="109" y="12164"/>
                </a:cubicBezTo>
                <a:cubicBezTo>
                  <a:pt x="0" y="14441"/>
                  <a:pt x="1778" y="15754"/>
                  <a:pt x="3558" y="15754"/>
                </a:cubicBezTo>
                <a:cubicBezTo>
                  <a:pt x="4915" y="15754"/>
                  <a:pt x="6272" y="14991"/>
                  <a:pt x="6795" y="13311"/>
                </a:cubicBezTo>
                <a:lnTo>
                  <a:pt x="26346" y="13311"/>
                </a:lnTo>
                <a:lnTo>
                  <a:pt x="26346" y="15540"/>
                </a:lnTo>
                <a:lnTo>
                  <a:pt x="32651" y="15540"/>
                </a:lnTo>
                <a:lnTo>
                  <a:pt x="32651" y="13311"/>
                </a:lnTo>
                <a:lnTo>
                  <a:pt x="42650" y="13311"/>
                </a:lnTo>
                <a:cubicBezTo>
                  <a:pt x="45261" y="13311"/>
                  <a:pt x="47298" y="11273"/>
                  <a:pt x="47298" y="8725"/>
                </a:cubicBezTo>
                <a:lnTo>
                  <a:pt x="47298" y="4650"/>
                </a:lnTo>
                <a:lnTo>
                  <a:pt x="49209" y="4650"/>
                </a:lnTo>
                <a:lnTo>
                  <a:pt x="4653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8"/>
          <p:cNvSpPr/>
          <p:nvPr/>
        </p:nvSpPr>
        <p:spPr>
          <a:xfrm>
            <a:off x="-1356869" y="2564773"/>
            <a:ext cx="189513" cy="161270"/>
          </a:xfrm>
          <a:custGeom>
            <a:rect b="b" l="l" r="r" t="t"/>
            <a:pathLst>
              <a:path extrusionOk="0" h="6721" w="7898">
                <a:moveTo>
                  <a:pt x="4522" y="0"/>
                </a:moveTo>
                <a:cubicBezTo>
                  <a:pt x="1465" y="0"/>
                  <a:pt x="1" y="3630"/>
                  <a:pt x="2102" y="5732"/>
                </a:cubicBezTo>
                <a:cubicBezTo>
                  <a:pt x="2805" y="6414"/>
                  <a:pt x="3663" y="6721"/>
                  <a:pt x="4501" y="6721"/>
                </a:cubicBezTo>
                <a:cubicBezTo>
                  <a:pt x="6242" y="6721"/>
                  <a:pt x="7897" y="5396"/>
                  <a:pt x="7897" y="3375"/>
                </a:cubicBezTo>
                <a:cubicBezTo>
                  <a:pt x="7897" y="1465"/>
                  <a:pt x="6369" y="0"/>
                  <a:pt x="452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8"/>
          <p:cNvSpPr/>
          <p:nvPr/>
        </p:nvSpPr>
        <p:spPr>
          <a:xfrm>
            <a:off x="-1317134" y="1615819"/>
            <a:ext cx="594452" cy="129909"/>
          </a:xfrm>
          <a:custGeom>
            <a:rect b="b" l="l" r="r" t="t"/>
            <a:pathLst>
              <a:path extrusionOk="0" h="5414" w="24774">
                <a:moveTo>
                  <a:pt x="4713" y="0"/>
                </a:moveTo>
                <a:lnTo>
                  <a:pt x="0" y="2739"/>
                </a:lnTo>
                <a:lnTo>
                  <a:pt x="4713" y="5414"/>
                </a:lnTo>
                <a:lnTo>
                  <a:pt x="4713" y="3503"/>
                </a:lnTo>
                <a:lnTo>
                  <a:pt x="23946" y="3503"/>
                </a:lnTo>
                <a:cubicBezTo>
                  <a:pt x="24391" y="3503"/>
                  <a:pt x="24774" y="3185"/>
                  <a:pt x="24774" y="2739"/>
                </a:cubicBezTo>
                <a:cubicBezTo>
                  <a:pt x="24774" y="2293"/>
                  <a:pt x="24391" y="1911"/>
                  <a:pt x="23946" y="1911"/>
                </a:cubicBezTo>
                <a:lnTo>
                  <a:pt x="4713" y="1911"/>
                </a:lnTo>
                <a:lnTo>
                  <a:pt x="4713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8"/>
          <p:cNvSpPr/>
          <p:nvPr/>
        </p:nvSpPr>
        <p:spPr>
          <a:xfrm>
            <a:off x="3688919" y="3380771"/>
            <a:ext cx="169645" cy="437069"/>
          </a:xfrm>
          <a:custGeom>
            <a:rect b="b" l="l" r="r" t="t"/>
            <a:pathLst>
              <a:path extrusionOk="0" h="18215" w="7070">
                <a:moveTo>
                  <a:pt x="0" y="0"/>
                </a:moveTo>
                <a:cubicBezTo>
                  <a:pt x="0" y="2866"/>
                  <a:pt x="1911" y="4777"/>
                  <a:pt x="3503" y="6305"/>
                </a:cubicBezTo>
                <a:cubicBezTo>
                  <a:pt x="4522" y="7324"/>
                  <a:pt x="5413" y="8279"/>
                  <a:pt x="5541" y="9107"/>
                </a:cubicBezTo>
                <a:cubicBezTo>
                  <a:pt x="5413" y="9935"/>
                  <a:pt x="4522" y="10890"/>
                  <a:pt x="3503" y="11846"/>
                </a:cubicBezTo>
                <a:cubicBezTo>
                  <a:pt x="1911" y="13438"/>
                  <a:pt x="0" y="15348"/>
                  <a:pt x="0" y="18214"/>
                </a:cubicBezTo>
                <a:lnTo>
                  <a:pt x="1592" y="18214"/>
                </a:lnTo>
                <a:cubicBezTo>
                  <a:pt x="1592" y="16049"/>
                  <a:pt x="3121" y="14520"/>
                  <a:pt x="4585" y="13056"/>
                </a:cubicBezTo>
                <a:cubicBezTo>
                  <a:pt x="5859" y="11846"/>
                  <a:pt x="7005" y="10636"/>
                  <a:pt x="7069" y="9235"/>
                </a:cubicBezTo>
                <a:lnTo>
                  <a:pt x="7069" y="9107"/>
                </a:lnTo>
                <a:lnTo>
                  <a:pt x="7069" y="9044"/>
                </a:lnTo>
                <a:cubicBezTo>
                  <a:pt x="7005" y="7579"/>
                  <a:pt x="5859" y="6433"/>
                  <a:pt x="4585" y="5223"/>
                </a:cubicBezTo>
                <a:cubicBezTo>
                  <a:pt x="3121" y="3694"/>
                  <a:pt x="1592" y="2166"/>
                  <a:pt x="159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8"/>
          <p:cNvSpPr/>
          <p:nvPr/>
        </p:nvSpPr>
        <p:spPr>
          <a:xfrm>
            <a:off x="3875336" y="3379235"/>
            <a:ext cx="171180" cy="438605"/>
          </a:xfrm>
          <a:custGeom>
            <a:rect b="b" l="l" r="r" t="t"/>
            <a:pathLst>
              <a:path extrusionOk="0" h="18279" w="7134">
                <a:moveTo>
                  <a:pt x="5541" y="1"/>
                </a:moveTo>
                <a:cubicBezTo>
                  <a:pt x="5541" y="2230"/>
                  <a:pt x="4013" y="3758"/>
                  <a:pt x="2484" y="5223"/>
                </a:cubicBezTo>
                <a:cubicBezTo>
                  <a:pt x="1274" y="6433"/>
                  <a:pt x="128" y="7643"/>
                  <a:pt x="1" y="9044"/>
                </a:cubicBezTo>
                <a:lnTo>
                  <a:pt x="1" y="9171"/>
                </a:lnTo>
                <a:lnTo>
                  <a:pt x="1" y="9235"/>
                </a:lnTo>
                <a:cubicBezTo>
                  <a:pt x="128" y="10700"/>
                  <a:pt x="1274" y="11846"/>
                  <a:pt x="2484" y="13056"/>
                </a:cubicBezTo>
                <a:cubicBezTo>
                  <a:pt x="4013" y="14521"/>
                  <a:pt x="5541" y="16113"/>
                  <a:pt x="5541" y="18278"/>
                </a:cubicBezTo>
                <a:lnTo>
                  <a:pt x="7133" y="18278"/>
                </a:lnTo>
                <a:cubicBezTo>
                  <a:pt x="7133" y="15412"/>
                  <a:pt x="5159" y="13502"/>
                  <a:pt x="3631" y="11910"/>
                </a:cubicBezTo>
                <a:cubicBezTo>
                  <a:pt x="2612" y="10891"/>
                  <a:pt x="1656" y="9935"/>
                  <a:pt x="1593" y="9108"/>
                </a:cubicBezTo>
                <a:cubicBezTo>
                  <a:pt x="1656" y="8280"/>
                  <a:pt x="2612" y="7388"/>
                  <a:pt x="3631" y="6369"/>
                </a:cubicBezTo>
                <a:cubicBezTo>
                  <a:pt x="5223" y="4777"/>
                  <a:pt x="7133" y="2867"/>
                  <a:pt x="713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8"/>
          <p:cNvSpPr/>
          <p:nvPr/>
        </p:nvSpPr>
        <p:spPr>
          <a:xfrm>
            <a:off x="3779068" y="3467873"/>
            <a:ext cx="177275" cy="111577"/>
          </a:xfrm>
          <a:custGeom>
            <a:rect b="b" l="l" r="r" t="t"/>
            <a:pathLst>
              <a:path extrusionOk="0" h="4650" w="7388">
                <a:moveTo>
                  <a:pt x="1" y="0"/>
                </a:moveTo>
                <a:cubicBezTo>
                  <a:pt x="574" y="637"/>
                  <a:pt x="1274" y="1338"/>
                  <a:pt x="1975" y="1975"/>
                </a:cubicBezTo>
                <a:cubicBezTo>
                  <a:pt x="2548" y="2548"/>
                  <a:pt x="3057" y="3248"/>
                  <a:pt x="3439" y="4013"/>
                </a:cubicBezTo>
                <a:cubicBezTo>
                  <a:pt x="3567" y="4204"/>
                  <a:pt x="3630" y="4458"/>
                  <a:pt x="3694" y="4649"/>
                </a:cubicBezTo>
                <a:cubicBezTo>
                  <a:pt x="3694" y="4586"/>
                  <a:pt x="3758" y="4458"/>
                  <a:pt x="3758" y="4395"/>
                </a:cubicBezTo>
                <a:cubicBezTo>
                  <a:pt x="3885" y="4013"/>
                  <a:pt x="4076" y="3694"/>
                  <a:pt x="4267" y="3376"/>
                </a:cubicBezTo>
                <a:cubicBezTo>
                  <a:pt x="4713" y="2803"/>
                  <a:pt x="5159" y="2229"/>
                  <a:pt x="5668" y="1720"/>
                </a:cubicBezTo>
                <a:cubicBezTo>
                  <a:pt x="6242" y="1147"/>
                  <a:pt x="6878" y="574"/>
                  <a:pt x="73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8"/>
          <p:cNvSpPr/>
          <p:nvPr/>
        </p:nvSpPr>
        <p:spPr>
          <a:xfrm>
            <a:off x="3867706" y="3617626"/>
            <a:ext cx="24" cy="24"/>
          </a:xfrm>
          <a:custGeom>
            <a:rect b="b" l="l" r="r" t="t"/>
            <a:pathLst>
              <a:path extrusionOk="0" h="1" w="1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8"/>
          <p:cNvSpPr/>
          <p:nvPr/>
        </p:nvSpPr>
        <p:spPr>
          <a:xfrm>
            <a:off x="3650719" y="3330334"/>
            <a:ext cx="429415" cy="38224"/>
          </a:xfrm>
          <a:custGeom>
            <a:rect b="b" l="l" r="r" t="t"/>
            <a:pathLst>
              <a:path extrusionOk="0" h="1593" w="17896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8"/>
          <p:cNvSpPr/>
          <p:nvPr/>
        </p:nvSpPr>
        <p:spPr>
          <a:xfrm>
            <a:off x="3650719" y="3830030"/>
            <a:ext cx="429415" cy="38224"/>
          </a:xfrm>
          <a:custGeom>
            <a:rect b="b" l="l" r="r" t="t"/>
            <a:pathLst>
              <a:path extrusionOk="0" h="1593" w="17896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8"/>
          <p:cNvSpPr/>
          <p:nvPr/>
        </p:nvSpPr>
        <p:spPr>
          <a:xfrm>
            <a:off x="1983572" y="634734"/>
            <a:ext cx="88638" cy="171180"/>
          </a:xfrm>
          <a:custGeom>
            <a:rect b="b" l="l" r="r" t="t"/>
            <a:pathLst>
              <a:path extrusionOk="0" h="7134" w="3694">
                <a:moveTo>
                  <a:pt x="2102" y="1"/>
                </a:moveTo>
                <a:lnTo>
                  <a:pt x="2102" y="4268"/>
                </a:lnTo>
                <a:cubicBezTo>
                  <a:pt x="2102" y="5032"/>
                  <a:pt x="2102" y="5669"/>
                  <a:pt x="955" y="5669"/>
                </a:cubicBezTo>
                <a:cubicBezTo>
                  <a:pt x="573" y="5669"/>
                  <a:pt x="191" y="5478"/>
                  <a:pt x="0" y="5159"/>
                </a:cubicBezTo>
                <a:lnTo>
                  <a:pt x="0" y="7006"/>
                </a:lnTo>
                <a:cubicBezTo>
                  <a:pt x="319" y="7134"/>
                  <a:pt x="637" y="7134"/>
                  <a:pt x="955" y="7134"/>
                </a:cubicBezTo>
                <a:cubicBezTo>
                  <a:pt x="2675" y="7134"/>
                  <a:pt x="3694" y="6433"/>
                  <a:pt x="3694" y="4395"/>
                </a:cubicBezTo>
                <a:lnTo>
                  <a:pt x="3694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8"/>
          <p:cNvSpPr/>
          <p:nvPr/>
        </p:nvSpPr>
        <p:spPr>
          <a:xfrm>
            <a:off x="2090518" y="631687"/>
            <a:ext cx="142146" cy="175763"/>
          </a:xfrm>
          <a:custGeom>
            <a:rect b="b" l="l" r="r" t="t"/>
            <a:pathLst>
              <a:path extrusionOk="0" h="7325" w="5924">
                <a:moveTo>
                  <a:pt x="2867" y="1"/>
                </a:moveTo>
                <a:cubicBezTo>
                  <a:pt x="1593" y="1"/>
                  <a:pt x="256" y="637"/>
                  <a:pt x="256" y="2102"/>
                </a:cubicBezTo>
                <a:cubicBezTo>
                  <a:pt x="256" y="4713"/>
                  <a:pt x="4331" y="3822"/>
                  <a:pt x="4331" y="5223"/>
                </a:cubicBezTo>
                <a:cubicBezTo>
                  <a:pt x="4331" y="5860"/>
                  <a:pt x="3504" y="6051"/>
                  <a:pt x="3058" y="6051"/>
                </a:cubicBezTo>
                <a:cubicBezTo>
                  <a:pt x="3019" y="6054"/>
                  <a:pt x="2980" y="6055"/>
                  <a:pt x="2942" y="6055"/>
                </a:cubicBezTo>
                <a:cubicBezTo>
                  <a:pt x="2230" y="6055"/>
                  <a:pt x="1654" y="5505"/>
                  <a:pt x="1593" y="4841"/>
                </a:cubicBezTo>
                <a:lnTo>
                  <a:pt x="1" y="4841"/>
                </a:lnTo>
                <a:cubicBezTo>
                  <a:pt x="1" y="6496"/>
                  <a:pt x="1466" y="7324"/>
                  <a:pt x="2994" y="7324"/>
                </a:cubicBezTo>
                <a:cubicBezTo>
                  <a:pt x="4586" y="7324"/>
                  <a:pt x="5924" y="6687"/>
                  <a:pt x="5924" y="5032"/>
                </a:cubicBezTo>
                <a:cubicBezTo>
                  <a:pt x="5924" y="2357"/>
                  <a:pt x="1848" y="3249"/>
                  <a:pt x="1848" y="1975"/>
                </a:cubicBezTo>
                <a:cubicBezTo>
                  <a:pt x="1848" y="1465"/>
                  <a:pt x="2485" y="1274"/>
                  <a:pt x="2867" y="1274"/>
                </a:cubicBezTo>
                <a:cubicBezTo>
                  <a:pt x="3695" y="1274"/>
                  <a:pt x="4077" y="1529"/>
                  <a:pt x="4204" y="2230"/>
                </a:cubicBezTo>
                <a:lnTo>
                  <a:pt x="5669" y="2230"/>
                </a:lnTo>
                <a:cubicBezTo>
                  <a:pt x="5605" y="637"/>
                  <a:pt x="4331" y="1"/>
                  <a:pt x="2867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8"/>
          <p:cNvSpPr/>
          <p:nvPr/>
        </p:nvSpPr>
        <p:spPr>
          <a:xfrm>
            <a:off x="3656803" y="1886573"/>
            <a:ext cx="131445" cy="169645"/>
          </a:xfrm>
          <a:custGeom>
            <a:rect b="b" l="l" r="r" t="t"/>
            <a:pathLst>
              <a:path extrusionOk="0" h="7070" w="5478">
                <a:moveTo>
                  <a:pt x="0" y="1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267"/>
                </a:lnTo>
                <a:lnTo>
                  <a:pt x="3821" y="4267"/>
                </a:lnTo>
                <a:lnTo>
                  <a:pt x="3821" y="7069"/>
                </a:lnTo>
                <a:lnTo>
                  <a:pt x="5477" y="7069"/>
                </a:lnTo>
                <a:lnTo>
                  <a:pt x="5477" y="1"/>
                </a:lnTo>
                <a:lnTo>
                  <a:pt x="3821" y="1"/>
                </a:lnTo>
                <a:lnTo>
                  <a:pt x="3821" y="2866"/>
                </a:lnTo>
                <a:lnTo>
                  <a:pt x="1529" y="2866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8"/>
          <p:cNvSpPr/>
          <p:nvPr/>
        </p:nvSpPr>
        <p:spPr>
          <a:xfrm>
            <a:off x="3805020" y="1886573"/>
            <a:ext cx="134492" cy="169645"/>
          </a:xfrm>
          <a:custGeom>
            <a:rect b="b" l="l" r="r" t="t"/>
            <a:pathLst>
              <a:path extrusionOk="0" h="7070" w="5605">
                <a:moveTo>
                  <a:pt x="1" y="1"/>
                </a:moveTo>
                <a:lnTo>
                  <a:pt x="1" y="1465"/>
                </a:lnTo>
                <a:lnTo>
                  <a:pt x="2038" y="1465"/>
                </a:lnTo>
                <a:lnTo>
                  <a:pt x="2038" y="7069"/>
                </a:lnTo>
                <a:lnTo>
                  <a:pt x="3567" y="7069"/>
                </a:lnTo>
                <a:lnTo>
                  <a:pt x="3567" y="1465"/>
                </a:lnTo>
                <a:lnTo>
                  <a:pt x="5605" y="1465"/>
                </a:lnTo>
                <a:lnTo>
                  <a:pt x="560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8"/>
          <p:cNvSpPr/>
          <p:nvPr/>
        </p:nvSpPr>
        <p:spPr>
          <a:xfrm>
            <a:off x="3941024" y="1886573"/>
            <a:ext cx="224665" cy="169645"/>
          </a:xfrm>
          <a:custGeom>
            <a:rect b="b" l="l" r="r" t="t"/>
            <a:pathLst>
              <a:path extrusionOk="0" h="7070" w="9363">
                <a:moveTo>
                  <a:pt x="1402" y="1"/>
                </a:moveTo>
                <a:lnTo>
                  <a:pt x="0" y="7069"/>
                </a:lnTo>
                <a:lnTo>
                  <a:pt x="1720" y="7069"/>
                </a:lnTo>
                <a:lnTo>
                  <a:pt x="2548" y="2229"/>
                </a:lnTo>
                <a:lnTo>
                  <a:pt x="3949" y="7069"/>
                </a:lnTo>
                <a:lnTo>
                  <a:pt x="5477" y="7069"/>
                </a:lnTo>
                <a:lnTo>
                  <a:pt x="6815" y="2229"/>
                </a:lnTo>
                <a:lnTo>
                  <a:pt x="7643" y="7069"/>
                </a:lnTo>
                <a:lnTo>
                  <a:pt x="9362" y="7069"/>
                </a:lnTo>
                <a:lnTo>
                  <a:pt x="8025" y="1"/>
                </a:lnTo>
                <a:lnTo>
                  <a:pt x="6178" y="1"/>
                </a:lnTo>
                <a:lnTo>
                  <a:pt x="4713" y="4968"/>
                </a:lnTo>
                <a:lnTo>
                  <a:pt x="3248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8"/>
          <p:cNvSpPr/>
          <p:nvPr/>
        </p:nvSpPr>
        <p:spPr>
          <a:xfrm>
            <a:off x="4182462" y="1886573"/>
            <a:ext cx="97828" cy="169645"/>
          </a:xfrm>
          <a:custGeom>
            <a:rect b="b" l="l" r="r" t="t"/>
            <a:pathLst>
              <a:path extrusionOk="0" h="7070" w="4077">
                <a:moveTo>
                  <a:pt x="1" y="1"/>
                </a:moveTo>
                <a:lnTo>
                  <a:pt x="1" y="7069"/>
                </a:lnTo>
                <a:lnTo>
                  <a:pt x="4076" y="7069"/>
                </a:lnTo>
                <a:lnTo>
                  <a:pt x="4076" y="5668"/>
                </a:lnTo>
                <a:lnTo>
                  <a:pt x="1529" y="5668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8"/>
          <p:cNvSpPr/>
          <p:nvPr/>
        </p:nvSpPr>
        <p:spPr>
          <a:xfrm>
            <a:off x="12309" y="4484061"/>
            <a:ext cx="155896" cy="203262"/>
          </a:xfrm>
          <a:custGeom>
            <a:rect b="b" l="l" r="r" t="t"/>
            <a:pathLst>
              <a:path extrusionOk="0" h="8471" w="6497">
                <a:moveTo>
                  <a:pt x="6496" y="0"/>
                </a:moveTo>
                <a:lnTo>
                  <a:pt x="0" y="3057"/>
                </a:lnTo>
                <a:lnTo>
                  <a:pt x="0" y="5413"/>
                </a:lnTo>
                <a:lnTo>
                  <a:pt x="6496" y="8470"/>
                </a:lnTo>
                <a:lnTo>
                  <a:pt x="6496" y="6560"/>
                </a:lnTo>
                <a:lnTo>
                  <a:pt x="1402" y="4267"/>
                </a:lnTo>
                <a:lnTo>
                  <a:pt x="6496" y="1911"/>
                </a:lnTo>
                <a:lnTo>
                  <a:pt x="649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8"/>
          <p:cNvSpPr/>
          <p:nvPr/>
        </p:nvSpPr>
        <p:spPr>
          <a:xfrm>
            <a:off x="192632" y="4384722"/>
            <a:ext cx="198679" cy="365252"/>
          </a:xfrm>
          <a:custGeom>
            <a:rect b="b" l="l" r="r" t="t"/>
            <a:pathLst>
              <a:path extrusionOk="0" h="15222" w="8280">
                <a:moveTo>
                  <a:pt x="6114" y="1"/>
                </a:moveTo>
                <a:lnTo>
                  <a:pt x="0" y="15221"/>
                </a:lnTo>
                <a:lnTo>
                  <a:pt x="2165" y="15221"/>
                </a:lnTo>
                <a:lnTo>
                  <a:pt x="827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8"/>
          <p:cNvSpPr/>
          <p:nvPr/>
        </p:nvSpPr>
        <p:spPr>
          <a:xfrm>
            <a:off x="3801989" y="4086729"/>
            <a:ext cx="230760" cy="230784"/>
          </a:xfrm>
          <a:custGeom>
            <a:rect b="b" l="l" r="r" t="t"/>
            <a:pathLst>
              <a:path extrusionOk="0" h="9618" w="9617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8"/>
          <p:cNvSpPr txBox="1"/>
          <p:nvPr/>
        </p:nvSpPr>
        <p:spPr>
          <a:xfrm>
            <a:off x="403675" y="3999638"/>
            <a:ext cx="2334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REACT</a:t>
            </a:r>
            <a:endParaRPr b="1" sz="16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27"/>
          <p:cNvSpPr txBox="1"/>
          <p:nvPr>
            <p:ph type="ctrTitle"/>
          </p:nvPr>
        </p:nvSpPr>
        <p:spPr>
          <a:xfrm>
            <a:off x="3986575" y="766200"/>
            <a:ext cx="51573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700"/>
              <a:t>DOM (Document Object Model)</a:t>
            </a:r>
            <a:endParaRPr sz="2700"/>
          </a:p>
        </p:txBody>
      </p:sp>
      <p:sp>
        <p:nvSpPr>
          <p:cNvPr id="644" name="Google Shape;644;p27"/>
          <p:cNvSpPr txBox="1"/>
          <p:nvPr>
            <p:ph idx="1" type="subTitle"/>
          </p:nvPr>
        </p:nvSpPr>
        <p:spPr>
          <a:xfrm>
            <a:off x="3986575" y="1452975"/>
            <a:ext cx="4989900" cy="284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Obiektowy model dokumentu reprezentujący w pamięci RAM komputera całą strukturę dokumentu HTML wygenerowaną dzięki przesłanym tekstowo informacjom (front-endowym zasobom witryny).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DOM zapewnia także językowi JavaScript sposoby modyfikacji istniejącej w pamięci RAM struktury z poziomu skryptu. 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400"/>
              <a:t>Hierarchia DOM w połączeniu z językiem JS stanowi dla programisty webowego tzw. API - interfejs programowania aplikacji webowej.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grpSp>
        <p:nvGrpSpPr>
          <p:cNvPr id="645" name="Google Shape;645;p27"/>
          <p:cNvGrpSpPr/>
          <p:nvPr/>
        </p:nvGrpSpPr>
        <p:grpSpPr>
          <a:xfrm flipH="1">
            <a:off x="-4370701" y="90403"/>
            <a:ext cx="7324051" cy="5378088"/>
            <a:chOff x="238125" y="262775"/>
            <a:chExt cx="7092825" cy="5151425"/>
          </a:xfrm>
        </p:grpSpPr>
        <p:sp>
          <p:nvSpPr>
            <p:cNvPr id="646" name="Google Shape;646;p27"/>
            <p:cNvSpPr/>
            <p:nvPr/>
          </p:nvSpPr>
          <p:spPr>
            <a:xfrm>
              <a:off x="4565450" y="4835675"/>
              <a:ext cx="850200" cy="445800"/>
            </a:xfrm>
            <a:custGeom>
              <a:rect b="b" l="l" r="r" t="t"/>
              <a:pathLst>
                <a:path extrusionOk="0" h="17832" w="34008">
                  <a:moveTo>
                    <a:pt x="4203" y="0"/>
                  </a:moveTo>
                  <a:cubicBezTo>
                    <a:pt x="1847" y="0"/>
                    <a:pt x="0" y="1847"/>
                    <a:pt x="0" y="4203"/>
                  </a:cubicBezTo>
                  <a:lnTo>
                    <a:pt x="0" y="13629"/>
                  </a:lnTo>
                  <a:cubicBezTo>
                    <a:pt x="0" y="15921"/>
                    <a:pt x="1847" y="17832"/>
                    <a:pt x="4203" y="17832"/>
                  </a:cubicBezTo>
                  <a:lnTo>
                    <a:pt x="29804" y="17832"/>
                  </a:lnTo>
                  <a:cubicBezTo>
                    <a:pt x="32160" y="17832"/>
                    <a:pt x="34007" y="15921"/>
                    <a:pt x="34007" y="13629"/>
                  </a:cubicBezTo>
                  <a:lnTo>
                    <a:pt x="34007" y="4203"/>
                  </a:lnTo>
                  <a:cubicBezTo>
                    <a:pt x="34007" y="1847"/>
                    <a:pt x="32160" y="0"/>
                    <a:pt x="298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27"/>
            <p:cNvSpPr/>
            <p:nvPr/>
          </p:nvSpPr>
          <p:spPr>
            <a:xfrm>
              <a:off x="5848675" y="1425000"/>
              <a:ext cx="423525" cy="132575"/>
            </a:xfrm>
            <a:custGeom>
              <a:rect b="b" l="l" r="r" t="t"/>
              <a:pathLst>
                <a:path extrusionOk="0" h="5303" w="16941">
                  <a:moveTo>
                    <a:pt x="8470" y="0"/>
                  </a:moveTo>
                  <a:cubicBezTo>
                    <a:pt x="5413" y="0"/>
                    <a:pt x="2357" y="1131"/>
                    <a:pt x="0" y="3392"/>
                  </a:cubicBezTo>
                  <a:lnTo>
                    <a:pt x="1783" y="5302"/>
                  </a:lnTo>
                  <a:cubicBezTo>
                    <a:pt x="3662" y="3487"/>
                    <a:pt x="6082" y="2580"/>
                    <a:pt x="8502" y="2580"/>
                  </a:cubicBezTo>
                  <a:cubicBezTo>
                    <a:pt x="10922" y="2580"/>
                    <a:pt x="13342" y="3487"/>
                    <a:pt x="15221" y="5302"/>
                  </a:cubicBezTo>
                  <a:lnTo>
                    <a:pt x="16940" y="3392"/>
                  </a:lnTo>
                  <a:cubicBezTo>
                    <a:pt x="14584" y="1131"/>
                    <a:pt x="11527" y="0"/>
                    <a:pt x="84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27"/>
            <p:cNvSpPr/>
            <p:nvPr/>
          </p:nvSpPr>
          <p:spPr>
            <a:xfrm>
              <a:off x="5941025" y="1557925"/>
              <a:ext cx="238825" cy="95175"/>
            </a:xfrm>
            <a:custGeom>
              <a:rect b="b" l="l" r="r" t="t"/>
              <a:pathLst>
                <a:path extrusionOk="0" h="3807" w="9553">
                  <a:moveTo>
                    <a:pt x="4752" y="1"/>
                  </a:moveTo>
                  <a:cubicBezTo>
                    <a:pt x="3025" y="1"/>
                    <a:pt x="1306" y="654"/>
                    <a:pt x="0" y="1959"/>
                  </a:cubicBezTo>
                  <a:lnTo>
                    <a:pt x="1783" y="3806"/>
                  </a:lnTo>
                  <a:cubicBezTo>
                    <a:pt x="2611" y="3010"/>
                    <a:pt x="3678" y="2612"/>
                    <a:pt x="4744" y="2612"/>
                  </a:cubicBezTo>
                  <a:cubicBezTo>
                    <a:pt x="5811" y="2612"/>
                    <a:pt x="6878" y="3010"/>
                    <a:pt x="7706" y="3806"/>
                  </a:cubicBezTo>
                  <a:lnTo>
                    <a:pt x="9553" y="1959"/>
                  </a:lnTo>
                  <a:cubicBezTo>
                    <a:pt x="8215" y="654"/>
                    <a:pt x="6480" y="1"/>
                    <a:pt x="47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27"/>
            <p:cNvSpPr/>
            <p:nvPr/>
          </p:nvSpPr>
          <p:spPr>
            <a:xfrm>
              <a:off x="6009475" y="1680125"/>
              <a:ext cx="119425" cy="102525"/>
            </a:xfrm>
            <a:custGeom>
              <a:rect b="b" l="l" r="r" t="t"/>
              <a:pathLst>
                <a:path extrusionOk="0" h="4101" w="4777">
                  <a:moveTo>
                    <a:pt x="2038" y="1"/>
                  </a:moveTo>
                  <a:cubicBezTo>
                    <a:pt x="892" y="1"/>
                    <a:pt x="0" y="892"/>
                    <a:pt x="0" y="2039"/>
                  </a:cubicBezTo>
                  <a:cubicBezTo>
                    <a:pt x="0" y="3288"/>
                    <a:pt x="992" y="4101"/>
                    <a:pt x="2047" y="4101"/>
                  </a:cubicBezTo>
                  <a:cubicBezTo>
                    <a:pt x="2552" y="4101"/>
                    <a:pt x="3071" y="3915"/>
                    <a:pt x="3503" y="3503"/>
                  </a:cubicBezTo>
                  <a:cubicBezTo>
                    <a:pt x="4777" y="2166"/>
                    <a:pt x="3885" y="1"/>
                    <a:pt x="20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27"/>
            <p:cNvSpPr/>
            <p:nvPr/>
          </p:nvSpPr>
          <p:spPr>
            <a:xfrm>
              <a:off x="5753150" y="1286475"/>
              <a:ext cx="614575" cy="170775"/>
            </a:xfrm>
            <a:custGeom>
              <a:rect b="b" l="l" r="r" t="t"/>
              <a:pathLst>
                <a:path extrusionOk="0" h="6831" w="24583">
                  <a:moveTo>
                    <a:pt x="12291" y="1"/>
                  </a:moveTo>
                  <a:cubicBezTo>
                    <a:pt x="7865" y="1"/>
                    <a:pt x="3439" y="1641"/>
                    <a:pt x="0" y="4920"/>
                  </a:cubicBezTo>
                  <a:lnTo>
                    <a:pt x="1783" y="6831"/>
                  </a:lnTo>
                  <a:cubicBezTo>
                    <a:pt x="4713" y="3997"/>
                    <a:pt x="8502" y="2580"/>
                    <a:pt x="12291" y="2580"/>
                  </a:cubicBezTo>
                  <a:cubicBezTo>
                    <a:pt x="16081" y="2580"/>
                    <a:pt x="19870" y="3997"/>
                    <a:pt x="22799" y="6831"/>
                  </a:cubicBezTo>
                  <a:lnTo>
                    <a:pt x="24582" y="4920"/>
                  </a:lnTo>
                  <a:cubicBezTo>
                    <a:pt x="21143" y="1641"/>
                    <a:pt x="16717" y="1"/>
                    <a:pt x="122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27"/>
            <p:cNvSpPr/>
            <p:nvPr/>
          </p:nvSpPr>
          <p:spPr>
            <a:xfrm>
              <a:off x="1997375" y="1099025"/>
              <a:ext cx="3593400" cy="4136275"/>
            </a:xfrm>
            <a:custGeom>
              <a:rect b="b" l="l" r="r" t="t"/>
              <a:pathLst>
                <a:path extrusionOk="0" h="165451" w="143736">
                  <a:moveTo>
                    <a:pt x="75084" y="96481"/>
                  </a:moveTo>
                  <a:cubicBezTo>
                    <a:pt x="75020" y="96545"/>
                    <a:pt x="74957" y="96609"/>
                    <a:pt x="74893" y="96609"/>
                  </a:cubicBezTo>
                  <a:cubicBezTo>
                    <a:pt x="74957" y="96545"/>
                    <a:pt x="75020" y="96545"/>
                    <a:pt x="75084" y="96481"/>
                  </a:cubicBezTo>
                  <a:close/>
                  <a:moveTo>
                    <a:pt x="74000" y="97376"/>
                  </a:moveTo>
                  <a:cubicBezTo>
                    <a:pt x="73937" y="97501"/>
                    <a:pt x="73874" y="97565"/>
                    <a:pt x="73874" y="97691"/>
                  </a:cubicBezTo>
                  <a:lnTo>
                    <a:pt x="73874" y="97628"/>
                  </a:lnTo>
                  <a:cubicBezTo>
                    <a:pt x="73874" y="97564"/>
                    <a:pt x="73937" y="97501"/>
                    <a:pt x="74000" y="97376"/>
                  </a:cubicBezTo>
                  <a:close/>
                  <a:moveTo>
                    <a:pt x="73618" y="98331"/>
                  </a:moveTo>
                  <a:lnTo>
                    <a:pt x="73618" y="98331"/>
                  </a:lnTo>
                  <a:cubicBezTo>
                    <a:pt x="73556" y="98458"/>
                    <a:pt x="73556" y="98648"/>
                    <a:pt x="73556" y="98838"/>
                  </a:cubicBezTo>
                  <a:lnTo>
                    <a:pt x="73556" y="98774"/>
                  </a:lnTo>
                  <a:cubicBezTo>
                    <a:pt x="73556" y="98648"/>
                    <a:pt x="73556" y="98458"/>
                    <a:pt x="73618" y="98331"/>
                  </a:cubicBezTo>
                  <a:close/>
                  <a:moveTo>
                    <a:pt x="87375" y="108709"/>
                  </a:moveTo>
                  <a:cubicBezTo>
                    <a:pt x="87311" y="108709"/>
                    <a:pt x="87248" y="108772"/>
                    <a:pt x="87184" y="108836"/>
                  </a:cubicBezTo>
                  <a:lnTo>
                    <a:pt x="87120" y="108772"/>
                  </a:lnTo>
                  <a:cubicBezTo>
                    <a:pt x="87184" y="108772"/>
                    <a:pt x="87311" y="108709"/>
                    <a:pt x="87375" y="108709"/>
                  </a:cubicBezTo>
                  <a:close/>
                  <a:moveTo>
                    <a:pt x="86929" y="108836"/>
                  </a:moveTo>
                  <a:cubicBezTo>
                    <a:pt x="86866" y="108900"/>
                    <a:pt x="86802" y="108963"/>
                    <a:pt x="86738" y="108963"/>
                  </a:cubicBezTo>
                  <a:lnTo>
                    <a:pt x="86675" y="108963"/>
                  </a:lnTo>
                  <a:cubicBezTo>
                    <a:pt x="86738" y="108963"/>
                    <a:pt x="86802" y="108900"/>
                    <a:pt x="86929" y="108836"/>
                  </a:cubicBezTo>
                  <a:close/>
                  <a:moveTo>
                    <a:pt x="85783" y="109728"/>
                  </a:moveTo>
                  <a:cubicBezTo>
                    <a:pt x="85783" y="109855"/>
                    <a:pt x="85719" y="109919"/>
                    <a:pt x="85719" y="110046"/>
                  </a:cubicBezTo>
                  <a:lnTo>
                    <a:pt x="85656" y="110046"/>
                  </a:lnTo>
                  <a:cubicBezTo>
                    <a:pt x="85719" y="109919"/>
                    <a:pt x="85719" y="109855"/>
                    <a:pt x="85783" y="109728"/>
                  </a:cubicBezTo>
                  <a:close/>
                  <a:moveTo>
                    <a:pt x="85592" y="110173"/>
                  </a:moveTo>
                  <a:cubicBezTo>
                    <a:pt x="85528" y="110301"/>
                    <a:pt x="85528" y="110428"/>
                    <a:pt x="85528" y="110492"/>
                  </a:cubicBezTo>
                  <a:lnTo>
                    <a:pt x="85465" y="110492"/>
                  </a:lnTo>
                  <a:cubicBezTo>
                    <a:pt x="85465" y="110428"/>
                    <a:pt x="85528" y="110301"/>
                    <a:pt x="85592" y="110173"/>
                  </a:cubicBezTo>
                  <a:close/>
                  <a:moveTo>
                    <a:pt x="85401" y="110683"/>
                  </a:moveTo>
                  <a:cubicBezTo>
                    <a:pt x="85401" y="110810"/>
                    <a:pt x="85401" y="111001"/>
                    <a:pt x="85401" y="111192"/>
                  </a:cubicBezTo>
                  <a:lnTo>
                    <a:pt x="85337" y="111129"/>
                  </a:lnTo>
                  <a:cubicBezTo>
                    <a:pt x="85337" y="111001"/>
                    <a:pt x="85401" y="110810"/>
                    <a:pt x="85401" y="110683"/>
                  </a:cubicBezTo>
                  <a:close/>
                  <a:moveTo>
                    <a:pt x="96291" y="112156"/>
                  </a:moveTo>
                  <a:cubicBezTo>
                    <a:pt x="96294" y="112284"/>
                    <a:pt x="96355" y="112469"/>
                    <a:pt x="96355" y="112593"/>
                  </a:cubicBezTo>
                  <a:lnTo>
                    <a:pt x="96355" y="112657"/>
                  </a:lnTo>
                  <a:cubicBezTo>
                    <a:pt x="96355" y="112470"/>
                    <a:pt x="96294" y="112284"/>
                    <a:pt x="96291" y="112156"/>
                  </a:cubicBezTo>
                  <a:close/>
                  <a:moveTo>
                    <a:pt x="90432" y="113758"/>
                  </a:moveTo>
                  <a:lnTo>
                    <a:pt x="90432" y="113758"/>
                  </a:lnTo>
                  <a:cubicBezTo>
                    <a:pt x="90432" y="113879"/>
                    <a:pt x="90438" y="113997"/>
                    <a:pt x="90559" y="114058"/>
                  </a:cubicBezTo>
                  <a:lnTo>
                    <a:pt x="90559" y="114122"/>
                  </a:lnTo>
                  <a:cubicBezTo>
                    <a:pt x="90438" y="114001"/>
                    <a:pt x="90432" y="113879"/>
                    <a:pt x="90432" y="113758"/>
                  </a:cubicBezTo>
                  <a:close/>
                  <a:moveTo>
                    <a:pt x="91260" y="113740"/>
                  </a:moveTo>
                  <a:cubicBezTo>
                    <a:pt x="91260" y="113994"/>
                    <a:pt x="91132" y="114185"/>
                    <a:pt x="90878" y="114185"/>
                  </a:cubicBezTo>
                  <a:lnTo>
                    <a:pt x="90814" y="114185"/>
                  </a:lnTo>
                  <a:cubicBezTo>
                    <a:pt x="91069" y="114185"/>
                    <a:pt x="91260" y="113994"/>
                    <a:pt x="91260" y="113740"/>
                  </a:cubicBezTo>
                  <a:close/>
                  <a:moveTo>
                    <a:pt x="73556" y="122167"/>
                  </a:moveTo>
                  <a:cubicBezTo>
                    <a:pt x="73556" y="122287"/>
                    <a:pt x="73552" y="122408"/>
                    <a:pt x="73492" y="122528"/>
                  </a:cubicBezTo>
                  <a:lnTo>
                    <a:pt x="73492" y="122464"/>
                  </a:lnTo>
                  <a:cubicBezTo>
                    <a:pt x="73552" y="122404"/>
                    <a:pt x="73556" y="122287"/>
                    <a:pt x="73556" y="122167"/>
                  </a:cubicBezTo>
                  <a:close/>
                  <a:moveTo>
                    <a:pt x="73236" y="122848"/>
                  </a:moveTo>
                  <a:cubicBezTo>
                    <a:pt x="73173" y="122911"/>
                    <a:pt x="73109" y="122974"/>
                    <a:pt x="72983" y="123037"/>
                  </a:cubicBezTo>
                  <a:lnTo>
                    <a:pt x="72983" y="122974"/>
                  </a:lnTo>
                  <a:cubicBezTo>
                    <a:pt x="73109" y="122974"/>
                    <a:pt x="73173" y="122911"/>
                    <a:pt x="73236" y="122848"/>
                  </a:cubicBezTo>
                  <a:close/>
                  <a:moveTo>
                    <a:pt x="142143" y="18914"/>
                  </a:moveTo>
                  <a:lnTo>
                    <a:pt x="142143" y="121891"/>
                  </a:lnTo>
                  <a:cubicBezTo>
                    <a:pt x="142143" y="124884"/>
                    <a:pt x="139660" y="127368"/>
                    <a:pt x="136667" y="127368"/>
                  </a:cubicBezTo>
                  <a:lnTo>
                    <a:pt x="97947" y="127368"/>
                  </a:lnTo>
                  <a:lnTo>
                    <a:pt x="97947" y="117306"/>
                  </a:lnTo>
                  <a:lnTo>
                    <a:pt x="120172" y="117306"/>
                  </a:lnTo>
                  <a:lnTo>
                    <a:pt x="120172" y="115714"/>
                  </a:lnTo>
                  <a:lnTo>
                    <a:pt x="97947" y="115714"/>
                  </a:lnTo>
                  <a:lnTo>
                    <a:pt x="97947" y="112593"/>
                  </a:lnTo>
                  <a:cubicBezTo>
                    <a:pt x="97947" y="112339"/>
                    <a:pt x="97883" y="112084"/>
                    <a:pt x="97819" y="111829"/>
                  </a:cubicBezTo>
                  <a:lnTo>
                    <a:pt x="133673" y="111829"/>
                  </a:lnTo>
                  <a:lnTo>
                    <a:pt x="133673" y="110237"/>
                  </a:lnTo>
                  <a:lnTo>
                    <a:pt x="97119" y="110237"/>
                  </a:lnTo>
                  <a:cubicBezTo>
                    <a:pt x="96355" y="109154"/>
                    <a:pt x="95145" y="108581"/>
                    <a:pt x="93871" y="108581"/>
                  </a:cubicBezTo>
                  <a:lnTo>
                    <a:pt x="93744" y="108581"/>
                  </a:lnTo>
                  <a:cubicBezTo>
                    <a:pt x="92916" y="108581"/>
                    <a:pt x="92152" y="108836"/>
                    <a:pt x="91515" y="109345"/>
                  </a:cubicBezTo>
                  <a:cubicBezTo>
                    <a:pt x="90814" y="108008"/>
                    <a:pt x="89477" y="107180"/>
                    <a:pt x="88012" y="107116"/>
                  </a:cubicBezTo>
                  <a:lnTo>
                    <a:pt x="87885" y="107116"/>
                  </a:lnTo>
                  <a:cubicBezTo>
                    <a:pt x="87120" y="107116"/>
                    <a:pt x="86293" y="107371"/>
                    <a:pt x="85656" y="107817"/>
                  </a:cubicBezTo>
                  <a:cubicBezTo>
                    <a:pt x="84933" y="106371"/>
                    <a:pt x="83472" y="105534"/>
                    <a:pt x="81957" y="105534"/>
                  </a:cubicBezTo>
                  <a:cubicBezTo>
                    <a:pt x="81336" y="105534"/>
                    <a:pt x="80707" y="105674"/>
                    <a:pt x="80115" y="105970"/>
                  </a:cubicBezTo>
                  <a:lnTo>
                    <a:pt x="80115" y="98965"/>
                  </a:lnTo>
                  <a:cubicBezTo>
                    <a:pt x="80115" y="96736"/>
                    <a:pt x="78396" y="94889"/>
                    <a:pt x="76167" y="94762"/>
                  </a:cubicBezTo>
                  <a:lnTo>
                    <a:pt x="76039" y="94762"/>
                  </a:lnTo>
                  <a:cubicBezTo>
                    <a:pt x="73747" y="94762"/>
                    <a:pt x="71964" y="96609"/>
                    <a:pt x="71964" y="98838"/>
                  </a:cubicBezTo>
                  <a:lnTo>
                    <a:pt x="71964" y="121000"/>
                  </a:lnTo>
                  <a:lnTo>
                    <a:pt x="67824" y="118516"/>
                  </a:lnTo>
                  <a:cubicBezTo>
                    <a:pt x="67060" y="118134"/>
                    <a:pt x="66232" y="117879"/>
                    <a:pt x="65404" y="117879"/>
                  </a:cubicBezTo>
                  <a:cubicBezTo>
                    <a:pt x="61647" y="117879"/>
                    <a:pt x="59545" y="122337"/>
                    <a:pt x="62029" y="125203"/>
                  </a:cubicBezTo>
                  <a:lnTo>
                    <a:pt x="62093" y="125266"/>
                  </a:lnTo>
                  <a:lnTo>
                    <a:pt x="62156" y="125266"/>
                  </a:lnTo>
                  <a:lnTo>
                    <a:pt x="64258" y="127368"/>
                  </a:lnTo>
                  <a:lnTo>
                    <a:pt x="7070" y="127368"/>
                  </a:lnTo>
                  <a:cubicBezTo>
                    <a:pt x="4077" y="127368"/>
                    <a:pt x="1593" y="124948"/>
                    <a:pt x="1593" y="121891"/>
                  </a:cubicBezTo>
                  <a:lnTo>
                    <a:pt x="1593" y="18914"/>
                  </a:lnTo>
                  <a:close/>
                  <a:moveTo>
                    <a:pt x="7070" y="0"/>
                  </a:moveTo>
                  <a:cubicBezTo>
                    <a:pt x="3185" y="0"/>
                    <a:pt x="1" y="3184"/>
                    <a:pt x="1" y="7069"/>
                  </a:cubicBezTo>
                  <a:lnTo>
                    <a:pt x="1" y="121891"/>
                  </a:lnTo>
                  <a:cubicBezTo>
                    <a:pt x="1" y="125776"/>
                    <a:pt x="3185" y="128960"/>
                    <a:pt x="7070" y="128960"/>
                  </a:cubicBezTo>
                  <a:lnTo>
                    <a:pt x="65914" y="128960"/>
                  </a:lnTo>
                  <a:lnTo>
                    <a:pt x="73811" y="136666"/>
                  </a:lnTo>
                  <a:cubicBezTo>
                    <a:pt x="74002" y="136857"/>
                    <a:pt x="74129" y="137112"/>
                    <a:pt x="74129" y="137366"/>
                  </a:cubicBezTo>
                  <a:lnTo>
                    <a:pt x="74129" y="143607"/>
                  </a:lnTo>
                  <a:lnTo>
                    <a:pt x="73365" y="143607"/>
                  </a:lnTo>
                  <a:lnTo>
                    <a:pt x="73365" y="163859"/>
                  </a:lnTo>
                  <a:lnTo>
                    <a:pt x="74129" y="163859"/>
                  </a:lnTo>
                  <a:lnTo>
                    <a:pt x="74129" y="165451"/>
                  </a:lnTo>
                  <a:lnTo>
                    <a:pt x="94699" y="165451"/>
                  </a:lnTo>
                  <a:lnTo>
                    <a:pt x="94699" y="163859"/>
                  </a:lnTo>
                  <a:lnTo>
                    <a:pt x="97055" y="163859"/>
                  </a:lnTo>
                  <a:lnTo>
                    <a:pt x="97055" y="143607"/>
                  </a:lnTo>
                  <a:lnTo>
                    <a:pt x="94699" y="143607"/>
                  </a:lnTo>
                  <a:lnTo>
                    <a:pt x="94699" y="137175"/>
                  </a:lnTo>
                  <a:cubicBezTo>
                    <a:pt x="94699" y="136857"/>
                    <a:pt x="94763" y="136602"/>
                    <a:pt x="94954" y="136347"/>
                  </a:cubicBezTo>
                  <a:lnTo>
                    <a:pt x="97183" y="132781"/>
                  </a:lnTo>
                  <a:cubicBezTo>
                    <a:pt x="97692" y="132017"/>
                    <a:pt x="97947" y="131189"/>
                    <a:pt x="97947" y="130297"/>
                  </a:cubicBezTo>
                  <a:lnTo>
                    <a:pt x="97947" y="128960"/>
                  </a:lnTo>
                  <a:lnTo>
                    <a:pt x="136667" y="128960"/>
                  </a:lnTo>
                  <a:cubicBezTo>
                    <a:pt x="140551" y="128960"/>
                    <a:pt x="143672" y="125776"/>
                    <a:pt x="143736" y="121891"/>
                  </a:cubicBezTo>
                  <a:lnTo>
                    <a:pt x="143736" y="7069"/>
                  </a:lnTo>
                  <a:cubicBezTo>
                    <a:pt x="143672" y="3121"/>
                    <a:pt x="140551" y="0"/>
                    <a:pt x="1366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27"/>
            <p:cNvSpPr/>
            <p:nvPr/>
          </p:nvSpPr>
          <p:spPr>
            <a:xfrm>
              <a:off x="2271225" y="2928325"/>
              <a:ext cx="977575" cy="976000"/>
            </a:xfrm>
            <a:custGeom>
              <a:rect b="b" l="l" r="r" t="t"/>
              <a:pathLst>
                <a:path extrusionOk="0" h="39040" w="39103">
                  <a:moveTo>
                    <a:pt x="19551" y="6369"/>
                  </a:moveTo>
                  <a:cubicBezTo>
                    <a:pt x="20761" y="6369"/>
                    <a:pt x="21971" y="6497"/>
                    <a:pt x="23118" y="6879"/>
                  </a:cubicBezTo>
                  <a:cubicBezTo>
                    <a:pt x="30123" y="8789"/>
                    <a:pt x="34199" y="16113"/>
                    <a:pt x="32225" y="23118"/>
                  </a:cubicBezTo>
                  <a:cubicBezTo>
                    <a:pt x="30632" y="28786"/>
                    <a:pt x="25474" y="32671"/>
                    <a:pt x="19551" y="32734"/>
                  </a:cubicBezTo>
                  <a:cubicBezTo>
                    <a:pt x="18341" y="32671"/>
                    <a:pt x="17131" y="32543"/>
                    <a:pt x="15985" y="32225"/>
                  </a:cubicBezTo>
                  <a:cubicBezTo>
                    <a:pt x="9617" y="30442"/>
                    <a:pt x="5605" y="24201"/>
                    <a:pt x="6496" y="17705"/>
                  </a:cubicBezTo>
                  <a:cubicBezTo>
                    <a:pt x="7388" y="11209"/>
                    <a:pt x="12992" y="6369"/>
                    <a:pt x="19551" y="6369"/>
                  </a:cubicBezTo>
                  <a:close/>
                  <a:moveTo>
                    <a:pt x="18469" y="1"/>
                  </a:moveTo>
                  <a:lnTo>
                    <a:pt x="18596" y="2421"/>
                  </a:lnTo>
                  <a:cubicBezTo>
                    <a:pt x="16049" y="2548"/>
                    <a:pt x="13501" y="3249"/>
                    <a:pt x="11273" y="4523"/>
                  </a:cubicBezTo>
                  <a:lnTo>
                    <a:pt x="10063" y="2485"/>
                  </a:lnTo>
                  <a:cubicBezTo>
                    <a:pt x="8152" y="3504"/>
                    <a:pt x="6433" y="4905"/>
                    <a:pt x="4968" y="6560"/>
                  </a:cubicBezTo>
                  <a:lnTo>
                    <a:pt x="6751" y="8152"/>
                  </a:lnTo>
                  <a:cubicBezTo>
                    <a:pt x="5031" y="10063"/>
                    <a:pt x="3821" y="12356"/>
                    <a:pt x="3121" y="14776"/>
                  </a:cubicBezTo>
                  <a:lnTo>
                    <a:pt x="765" y="14139"/>
                  </a:lnTo>
                  <a:lnTo>
                    <a:pt x="765" y="14202"/>
                  </a:lnTo>
                  <a:cubicBezTo>
                    <a:pt x="255" y="15922"/>
                    <a:pt x="64" y="17705"/>
                    <a:pt x="0" y="19488"/>
                  </a:cubicBezTo>
                  <a:lnTo>
                    <a:pt x="0" y="20635"/>
                  </a:lnTo>
                  <a:lnTo>
                    <a:pt x="2420" y="20507"/>
                  </a:lnTo>
                  <a:cubicBezTo>
                    <a:pt x="2548" y="23055"/>
                    <a:pt x="3312" y="25538"/>
                    <a:pt x="4522" y="27831"/>
                  </a:cubicBezTo>
                  <a:lnTo>
                    <a:pt x="2420" y="28977"/>
                  </a:lnTo>
                  <a:cubicBezTo>
                    <a:pt x="3503" y="30888"/>
                    <a:pt x="4904" y="32607"/>
                    <a:pt x="6496" y="34072"/>
                  </a:cubicBezTo>
                  <a:lnTo>
                    <a:pt x="8088" y="32289"/>
                  </a:lnTo>
                  <a:cubicBezTo>
                    <a:pt x="9999" y="34008"/>
                    <a:pt x="12291" y="35282"/>
                    <a:pt x="14775" y="35982"/>
                  </a:cubicBezTo>
                  <a:lnTo>
                    <a:pt x="14202" y="38275"/>
                  </a:lnTo>
                  <a:lnTo>
                    <a:pt x="14266" y="38275"/>
                  </a:lnTo>
                  <a:cubicBezTo>
                    <a:pt x="15985" y="38784"/>
                    <a:pt x="17768" y="39039"/>
                    <a:pt x="19615" y="39039"/>
                  </a:cubicBezTo>
                  <a:lnTo>
                    <a:pt x="20761" y="39039"/>
                  </a:lnTo>
                  <a:lnTo>
                    <a:pt x="20634" y="36619"/>
                  </a:lnTo>
                  <a:cubicBezTo>
                    <a:pt x="23181" y="36492"/>
                    <a:pt x="25665" y="35728"/>
                    <a:pt x="27958" y="34454"/>
                  </a:cubicBezTo>
                  <a:lnTo>
                    <a:pt x="29104" y="36619"/>
                  </a:lnTo>
                  <a:cubicBezTo>
                    <a:pt x="31015" y="35537"/>
                    <a:pt x="32734" y="34136"/>
                    <a:pt x="34199" y="32480"/>
                  </a:cubicBezTo>
                  <a:lnTo>
                    <a:pt x="32416" y="30888"/>
                  </a:lnTo>
                  <a:cubicBezTo>
                    <a:pt x="34071" y="28977"/>
                    <a:pt x="35345" y="26685"/>
                    <a:pt x="36046" y="24265"/>
                  </a:cubicBezTo>
                  <a:lnTo>
                    <a:pt x="38402" y="24901"/>
                  </a:lnTo>
                  <a:cubicBezTo>
                    <a:pt x="38848" y="23182"/>
                    <a:pt x="39102" y="21399"/>
                    <a:pt x="39102" y="19552"/>
                  </a:cubicBezTo>
                  <a:cubicBezTo>
                    <a:pt x="39102" y="19170"/>
                    <a:pt x="39102" y="18788"/>
                    <a:pt x="39102" y="18406"/>
                  </a:cubicBezTo>
                  <a:lnTo>
                    <a:pt x="36619" y="18469"/>
                  </a:lnTo>
                  <a:cubicBezTo>
                    <a:pt x="36491" y="15922"/>
                    <a:pt x="35727" y="13438"/>
                    <a:pt x="34517" y="11209"/>
                  </a:cubicBezTo>
                  <a:lnTo>
                    <a:pt x="36619" y="10063"/>
                  </a:lnTo>
                  <a:cubicBezTo>
                    <a:pt x="35536" y="8089"/>
                    <a:pt x="34199" y="6369"/>
                    <a:pt x="32543" y="4905"/>
                  </a:cubicBezTo>
                  <a:lnTo>
                    <a:pt x="30951" y="6751"/>
                  </a:lnTo>
                  <a:cubicBezTo>
                    <a:pt x="29040" y="5032"/>
                    <a:pt x="26748" y="3758"/>
                    <a:pt x="24264" y="3058"/>
                  </a:cubicBezTo>
                  <a:lnTo>
                    <a:pt x="24901" y="765"/>
                  </a:lnTo>
                  <a:cubicBezTo>
                    <a:pt x="23181" y="256"/>
                    <a:pt x="21398" y="1"/>
                    <a:pt x="196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27"/>
            <p:cNvSpPr/>
            <p:nvPr/>
          </p:nvSpPr>
          <p:spPr>
            <a:xfrm>
              <a:off x="3957250" y="2998400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27"/>
            <p:cNvSpPr/>
            <p:nvPr/>
          </p:nvSpPr>
          <p:spPr>
            <a:xfrm>
              <a:off x="3307675" y="2819750"/>
              <a:ext cx="697375" cy="688475"/>
            </a:xfrm>
            <a:custGeom>
              <a:rect b="b" l="l" r="r" t="t"/>
              <a:pathLst>
                <a:path extrusionOk="0" h="27539" w="27895">
                  <a:moveTo>
                    <a:pt x="13948" y="5618"/>
                  </a:moveTo>
                  <a:cubicBezTo>
                    <a:pt x="14712" y="5618"/>
                    <a:pt x="15412" y="5745"/>
                    <a:pt x="16176" y="5936"/>
                  </a:cubicBezTo>
                  <a:cubicBezTo>
                    <a:pt x="19679" y="6955"/>
                    <a:pt x="22099" y="10139"/>
                    <a:pt x="22099" y="13833"/>
                  </a:cubicBezTo>
                  <a:cubicBezTo>
                    <a:pt x="22099" y="14533"/>
                    <a:pt x="21972" y="15298"/>
                    <a:pt x="21781" y="16062"/>
                  </a:cubicBezTo>
                  <a:cubicBezTo>
                    <a:pt x="20802" y="19631"/>
                    <a:pt x="17534" y="22003"/>
                    <a:pt x="13953" y="22003"/>
                  </a:cubicBezTo>
                  <a:cubicBezTo>
                    <a:pt x="13572" y="22003"/>
                    <a:pt x="13187" y="21976"/>
                    <a:pt x="12801" y="21921"/>
                  </a:cubicBezTo>
                  <a:cubicBezTo>
                    <a:pt x="8725" y="21411"/>
                    <a:pt x="5732" y="17909"/>
                    <a:pt x="5732" y="13833"/>
                  </a:cubicBezTo>
                  <a:cubicBezTo>
                    <a:pt x="5732" y="13069"/>
                    <a:pt x="5860" y="12304"/>
                    <a:pt x="6051" y="11604"/>
                  </a:cubicBezTo>
                  <a:cubicBezTo>
                    <a:pt x="7070" y="8038"/>
                    <a:pt x="10254" y="5618"/>
                    <a:pt x="13948" y="5618"/>
                  </a:cubicBezTo>
                  <a:close/>
                  <a:moveTo>
                    <a:pt x="13928" y="0"/>
                  </a:moveTo>
                  <a:cubicBezTo>
                    <a:pt x="13059" y="0"/>
                    <a:pt x="12192" y="87"/>
                    <a:pt x="11336" y="268"/>
                  </a:cubicBezTo>
                  <a:lnTo>
                    <a:pt x="11655" y="1860"/>
                  </a:lnTo>
                  <a:cubicBezTo>
                    <a:pt x="10381" y="2115"/>
                    <a:pt x="9171" y="2497"/>
                    <a:pt x="8089" y="3134"/>
                  </a:cubicBezTo>
                  <a:lnTo>
                    <a:pt x="7261" y="1733"/>
                  </a:lnTo>
                  <a:cubicBezTo>
                    <a:pt x="5350" y="2752"/>
                    <a:pt x="3758" y="4217"/>
                    <a:pt x="2484" y="6000"/>
                  </a:cubicBezTo>
                  <a:lnTo>
                    <a:pt x="3885" y="6955"/>
                  </a:lnTo>
                  <a:cubicBezTo>
                    <a:pt x="3121" y="7974"/>
                    <a:pt x="2612" y="9120"/>
                    <a:pt x="2293" y="10394"/>
                  </a:cubicBezTo>
                  <a:lnTo>
                    <a:pt x="701" y="9948"/>
                  </a:lnTo>
                  <a:lnTo>
                    <a:pt x="701" y="10012"/>
                  </a:lnTo>
                  <a:cubicBezTo>
                    <a:pt x="64" y="12050"/>
                    <a:pt x="1" y="14215"/>
                    <a:pt x="383" y="16317"/>
                  </a:cubicBezTo>
                  <a:lnTo>
                    <a:pt x="1975" y="15998"/>
                  </a:lnTo>
                  <a:cubicBezTo>
                    <a:pt x="2230" y="17272"/>
                    <a:pt x="2612" y="18482"/>
                    <a:pt x="3249" y="19564"/>
                  </a:cubicBezTo>
                  <a:lnTo>
                    <a:pt x="1848" y="20392"/>
                  </a:lnTo>
                  <a:cubicBezTo>
                    <a:pt x="2866" y="22303"/>
                    <a:pt x="4331" y="23959"/>
                    <a:pt x="6114" y="25169"/>
                  </a:cubicBezTo>
                  <a:lnTo>
                    <a:pt x="7070" y="23831"/>
                  </a:lnTo>
                  <a:cubicBezTo>
                    <a:pt x="8089" y="24532"/>
                    <a:pt x="9235" y="25041"/>
                    <a:pt x="10445" y="25423"/>
                  </a:cubicBezTo>
                  <a:lnTo>
                    <a:pt x="10063" y="27015"/>
                  </a:lnTo>
                  <a:lnTo>
                    <a:pt x="10190" y="27015"/>
                  </a:lnTo>
                  <a:cubicBezTo>
                    <a:pt x="11436" y="27355"/>
                    <a:pt x="12704" y="27538"/>
                    <a:pt x="13981" y="27538"/>
                  </a:cubicBezTo>
                  <a:cubicBezTo>
                    <a:pt x="14858" y="27538"/>
                    <a:pt x="15740" y="27452"/>
                    <a:pt x="16622" y="27270"/>
                  </a:cubicBezTo>
                  <a:lnTo>
                    <a:pt x="16304" y="25678"/>
                  </a:lnTo>
                  <a:cubicBezTo>
                    <a:pt x="17514" y="25423"/>
                    <a:pt x="18724" y="24978"/>
                    <a:pt x="19870" y="24404"/>
                  </a:cubicBezTo>
                  <a:lnTo>
                    <a:pt x="20634" y="25805"/>
                  </a:lnTo>
                  <a:cubicBezTo>
                    <a:pt x="22545" y="24723"/>
                    <a:pt x="24137" y="23258"/>
                    <a:pt x="25347" y="21475"/>
                  </a:cubicBezTo>
                  <a:lnTo>
                    <a:pt x="24010" y="20583"/>
                  </a:lnTo>
                  <a:cubicBezTo>
                    <a:pt x="24710" y="19501"/>
                    <a:pt x="25283" y="18354"/>
                    <a:pt x="25602" y="17144"/>
                  </a:cubicBezTo>
                  <a:lnTo>
                    <a:pt x="27194" y="17590"/>
                  </a:lnTo>
                  <a:cubicBezTo>
                    <a:pt x="27767" y="15489"/>
                    <a:pt x="27894" y="13323"/>
                    <a:pt x="27449" y="11222"/>
                  </a:cubicBezTo>
                  <a:lnTo>
                    <a:pt x="27449" y="11222"/>
                  </a:lnTo>
                  <a:lnTo>
                    <a:pt x="25856" y="11477"/>
                  </a:lnTo>
                  <a:cubicBezTo>
                    <a:pt x="25602" y="10267"/>
                    <a:pt x="25220" y="9057"/>
                    <a:pt x="24583" y="7910"/>
                  </a:cubicBezTo>
                  <a:lnTo>
                    <a:pt x="25984" y="7146"/>
                  </a:lnTo>
                  <a:cubicBezTo>
                    <a:pt x="24965" y="5236"/>
                    <a:pt x="23500" y="3580"/>
                    <a:pt x="21653" y="2370"/>
                  </a:cubicBezTo>
                  <a:lnTo>
                    <a:pt x="20762" y="3707"/>
                  </a:lnTo>
                  <a:cubicBezTo>
                    <a:pt x="19743" y="3007"/>
                    <a:pt x="18533" y="2497"/>
                    <a:pt x="17323" y="2115"/>
                  </a:cubicBezTo>
                  <a:lnTo>
                    <a:pt x="17769" y="523"/>
                  </a:lnTo>
                  <a:lnTo>
                    <a:pt x="17705" y="523"/>
                  </a:lnTo>
                  <a:cubicBezTo>
                    <a:pt x="16459" y="183"/>
                    <a:pt x="15191" y="0"/>
                    <a:pt x="139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27"/>
            <p:cNvSpPr/>
            <p:nvPr/>
          </p:nvSpPr>
          <p:spPr>
            <a:xfrm>
              <a:off x="2445675" y="3165225"/>
              <a:ext cx="592975" cy="501025"/>
            </a:xfrm>
            <a:custGeom>
              <a:rect b="b" l="l" r="r" t="t"/>
              <a:pathLst>
                <a:path extrusionOk="0" h="20041" w="23719">
                  <a:moveTo>
                    <a:pt x="12506" y="1"/>
                  </a:moveTo>
                  <a:cubicBezTo>
                    <a:pt x="5255" y="1"/>
                    <a:pt x="0" y="8012"/>
                    <a:pt x="3849" y="14916"/>
                  </a:cubicBezTo>
                  <a:cubicBezTo>
                    <a:pt x="5784" y="18387"/>
                    <a:pt x="9168" y="20041"/>
                    <a:pt x="12536" y="20041"/>
                  </a:cubicBezTo>
                  <a:cubicBezTo>
                    <a:pt x="16706" y="20041"/>
                    <a:pt x="20851" y="17507"/>
                    <a:pt x="22190" y="12751"/>
                  </a:cubicBezTo>
                  <a:cubicBezTo>
                    <a:pt x="23718" y="7465"/>
                    <a:pt x="20598" y="1924"/>
                    <a:pt x="15312" y="396"/>
                  </a:cubicBezTo>
                  <a:cubicBezTo>
                    <a:pt x="14355" y="127"/>
                    <a:pt x="13415" y="1"/>
                    <a:pt x="125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27"/>
            <p:cNvSpPr/>
            <p:nvPr/>
          </p:nvSpPr>
          <p:spPr>
            <a:xfrm>
              <a:off x="3481225" y="3027000"/>
              <a:ext cx="333850" cy="275925"/>
            </a:xfrm>
            <a:custGeom>
              <a:rect b="b" l="l" r="r" t="t"/>
              <a:pathLst>
                <a:path extrusionOk="0" h="11037" w="13354">
                  <a:moveTo>
                    <a:pt x="6963" y="1"/>
                  </a:moveTo>
                  <a:cubicBezTo>
                    <a:pt x="6076" y="1"/>
                    <a:pt x="5157" y="219"/>
                    <a:pt x="4267" y="703"/>
                  </a:cubicBezTo>
                  <a:cubicBezTo>
                    <a:pt x="0" y="3123"/>
                    <a:pt x="764" y="9491"/>
                    <a:pt x="5477" y="10829"/>
                  </a:cubicBezTo>
                  <a:cubicBezTo>
                    <a:pt x="5975" y="10969"/>
                    <a:pt x="6477" y="11037"/>
                    <a:pt x="6971" y="11037"/>
                  </a:cubicBezTo>
                  <a:cubicBezTo>
                    <a:pt x="9382" y="11037"/>
                    <a:pt x="11604" y="9439"/>
                    <a:pt x="12291" y="7008"/>
                  </a:cubicBezTo>
                  <a:cubicBezTo>
                    <a:pt x="13354" y="3263"/>
                    <a:pt x="10396" y="1"/>
                    <a:pt x="69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27"/>
            <p:cNvSpPr/>
            <p:nvPr/>
          </p:nvSpPr>
          <p:spPr>
            <a:xfrm>
              <a:off x="1112175" y="2165725"/>
              <a:ext cx="313675" cy="310475"/>
            </a:xfrm>
            <a:custGeom>
              <a:rect b="b" l="l" r="r" t="t"/>
              <a:pathLst>
                <a:path extrusionOk="0" h="12419" w="12547">
                  <a:moveTo>
                    <a:pt x="6242" y="2484"/>
                  </a:moveTo>
                  <a:cubicBezTo>
                    <a:pt x="6624" y="2484"/>
                    <a:pt x="6942" y="2484"/>
                    <a:pt x="7260" y="2611"/>
                  </a:cubicBezTo>
                  <a:cubicBezTo>
                    <a:pt x="8916" y="3057"/>
                    <a:pt x="9999" y="4522"/>
                    <a:pt x="9999" y="6178"/>
                  </a:cubicBezTo>
                  <a:cubicBezTo>
                    <a:pt x="9999" y="6560"/>
                    <a:pt x="9935" y="6878"/>
                    <a:pt x="9872" y="7197"/>
                  </a:cubicBezTo>
                  <a:cubicBezTo>
                    <a:pt x="9426" y="8789"/>
                    <a:pt x="7961" y="9935"/>
                    <a:pt x="6305" y="9935"/>
                  </a:cubicBezTo>
                  <a:cubicBezTo>
                    <a:pt x="5923" y="9935"/>
                    <a:pt x="5605" y="9871"/>
                    <a:pt x="5286" y="9808"/>
                  </a:cubicBezTo>
                  <a:cubicBezTo>
                    <a:pt x="3630" y="9298"/>
                    <a:pt x="2548" y="7833"/>
                    <a:pt x="2548" y="6178"/>
                  </a:cubicBezTo>
                  <a:cubicBezTo>
                    <a:pt x="2548" y="5859"/>
                    <a:pt x="2612" y="5477"/>
                    <a:pt x="2675" y="5159"/>
                  </a:cubicBezTo>
                  <a:cubicBezTo>
                    <a:pt x="3121" y="3567"/>
                    <a:pt x="4586" y="2484"/>
                    <a:pt x="6242" y="2484"/>
                  </a:cubicBezTo>
                  <a:close/>
                  <a:moveTo>
                    <a:pt x="6242" y="0"/>
                  </a:moveTo>
                  <a:cubicBezTo>
                    <a:pt x="5859" y="0"/>
                    <a:pt x="5477" y="0"/>
                    <a:pt x="5095" y="64"/>
                  </a:cubicBezTo>
                  <a:lnTo>
                    <a:pt x="5223" y="828"/>
                  </a:lnTo>
                  <a:cubicBezTo>
                    <a:pt x="4649" y="956"/>
                    <a:pt x="4140" y="1147"/>
                    <a:pt x="3630" y="1401"/>
                  </a:cubicBezTo>
                  <a:lnTo>
                    <a:pt x="3248" y="701"/>
                  </a:lnTo>
                  <a:cubicBezTo>
                    <a:pt x="2357" y="1147"/>
                    <a:pt x="1656" y="1847"/>
                    <a:pt x="1083" y="2675"/>
                  </a:cubicBezTo>
                  <a:lnTo>
                    <a:pt x="1720" y="3057"/>
                  </a:lnTo>
                  <a:cubicBezTo>
                    <a:pt x="1338" y="3567"/>
                    <a:pt x="1147" y="4076"/>
                    <a:pt x="956" y="4649"/>
                  </a:cubicBezTo>
                  <a:lnTo>
                    <a:pt x="255" y="4458"/>
                  </a:lnTo>
                  <a:lnTo>
                    <a:pt x="255" y="4522"/>
                  </a:lnTo>
                  <a:cubicBezTo>
                    <a:pt x="128" y="5095"/>
                    <a:pt x="1" y="5668"/>
                    <a:pt x="1" y="6241"/>
                  </a:cubicBezTo>
                  <a:cubicBezTo>
                    <a:pt x="1" y="6623"/>
                    <a:pt x="64" y="7006"/>
                    <a:pt x="128" y="7388"/>
                  </a:cubicBezTo>
                  <a:lnTo>
                    <a:pt x="828" y="7260"/>
                  </a:lnTo>
                  <a:cubicBezTo>
                    <a:pt x="956" y="7833"/>
                    <a:pt x="1147" y="8343"/>
                    <a:pt x="1465" y="8852"/>
                  </a:cubicBezTo>
                  <a:lnTo>
                    <a:pt x="765" y="9171"/>
                  </a:lnTo>
                  <a:cubicBezTo>
                    <a:pt x="1274" y="10062"/>
                    <a:pt x="1911" y="10827"/>
                    <a:pt x="2739" y="11336"/>
                  </a:cubicBezTo>
                  <a:lnTo>
                    <a:pt x="3185" y="10763"/>
                  </a:lnTo>
                  <a:cubicBezTo>
                    <a:pt x="3630" y="11081"/>
                    <a:pt x="4204" y="11336"/>
                    <a:pt x="4777" y="11463"/>
                  </a:cubicBezTo>
                  <a:lnTo>
                    <a:pt x="4522" y="12228"/>
                  </a:lnTo>
                  <a:lnTo>
                    <a:pt x="4586" y="12228"/>
                  </a:lnTo>
                  <a:cubicBezTo>
                    <a:pt x="5159" y="12355"/>
                    <a:pt x="5732" y="12419"/>
                    <a:pt x="6305" y="12419"/>
                  </a:cubicBezTo>
                  <a:cubicBezTo>
                    <a:pt x="6751" y="12419"/>
                    <a:pt x="7133" y="12419"/>
                    <a:pt x="7515" y="12291"/>
                  </a:cubicBezTo>
                  <a:lnTo>
                    <a:pt x="7388" y="11591"/>
                  </a:lnTo>
                  <a:cubicBezTo>
                    <a:pt x="7961" y="11463"/>
                    <a:pt x="8470" y="11272"/>
                    <a:pt x="8980" y="11018"/>
                  </a:cubicBezTo>
                  <a:lnTo>
                    <a:pt x="9362" y="11654"/>
                  </a:lnTo>
                  <a:cubicBezTo>
                    <a:pt x="10190" y="11145"/>
                    <a:pt x="10954" y="10508"/>
                    <a:pt x="11464" y="9680"/>
                  </a:cubicBezTo>
                  <a:lnTo>
                    <a:pt x="10890" y="9234"/>
                  </a:lnTo>
                  <a:cubicBezTo>
                    <a:pt x="11209" y="8789"/>
                    <a:pt x="11464" y="8216"/>
                    <a:pt x="11591" y="7642"/>
                  </a:cubicBezTo>
                  <a:lnTo>
                    <a:pt x="12292" y="7897"/>
                  </a:lnTo>
                  <a:cubicBezTo>
                    <a:pt x="12483" y="7388"/>
                    <a:pt x="12546" y="6751"/>
                    <a:pt x="12546" y="6178"/>
                  </a:cubicBezTo>
                  <a:cubicBezTo>
                    <a:pt x="12546" y="5796"/>
                    <a:pt x="12483" y="5413"/>
                    <a:pt x="12419" y="5031"/>
                  </a:cubicBezTo>
                  <a:lnTo>
                    <a:pt x="11718" y="5159"/>
                  </a:lnTo>
                  <a:cubicBezTo>
                    <a:pt x="11591" y="4586"/>
                    <a:pt x="11400" y="4076"/>
                    <a:pt x="11082" y="3567"/>
                  </a:cubicBezTo>
                  <a:lnTo>
                    <a:pt x="11782" y="3185"/>
                  </a:lnTo>
                  <a:cubicBezTo>
                    <a:pt x="11273" y="2357"/>
                    <a:pt x="10572" y="1592"/>
                    <a:pt x="9808" y="1019"/>
                  </a:cubicBezTo>
                  <a:lnTo>
                    <a:pt x="9362" y="1656"/>
                  </a:lnTo>
                  <a:cubicBezTo>
                    <a:pt x="8853" y="1338"/>
                    <a:pt x="8343" y="1083"/>
                    <a:pt x="7770" y="956"/>
                  </a:cubicBezTo>
                  <a:lnTo>
                    <a:pt x="7961" y="191"/>
                  </a:lnTo>
                  <a:cubicBezTo>
                    <a:pt x="7452" y="64"/>
                    <a:pt x="6878" y="0"/>
                    <a:pt x="62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27"/>
            <p:cNvSpPr/>
            <p:nvPr/>
          </p:nvSpPr>
          <p:spPr>
            <a:xfrm>
              <a:off x="4310700" y="2208700"/>
              <a:ext cx="1028525" cy="39825"/>
            </a:xfrm>
            <a:custGeom>
              <a:rect b="b" l="l" r="r" t="t"/>
              <a:pathLst>
                <a:path extrusionOk="0" h="1593" w="41141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27"/>
            <p:cNvSpPr/>
            <p:nvPr/>
          </p:nvSpPr>
          <p:spPr>
            <a:xfrm>
              <a:off x="4310700" y="2345625"/>
              <a:ext cx="1028525" cy="39825"/>
            </a:xfrm>
            <a:custGeom>
              <a:rect b="b" l="l" r="r" t="t"/>
              <a:pathLst>
                <a:path extrusionOk="0" h="1593" w="41141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27"/>
            <p:cNvSpPr/>
            <p:nvPr/>
          </p:nvSpPr>
          <p:spPr>
            <a:xfrm>
              <a:off x="4310700" y="2482550"/>
              <a:ext cx="1028525" cy="39825"/>
            </a:xfrm>
            <a:custGeom>
              <a:rect b="b" l="l" r="r" t="t"/>
              <a:pathLst>
                <a:path extrusionOk="0" h="1593" w="41141">
                  <a:moveTo>
                    <a:pt x="1" y="0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27"/>
            <p:cNvSpPr/>
            <p:nvPr/>
          </p:nvSpPr>
          <p:spPr>
            <a:xfrm>
              <a:off x="4310700" y="2621050"/>
              <a:ext cx="1028525" cy="39850"/>
            </a:xfrm>
            <a:custGeom>
              <a:rect b="b" l="l" r="r" t="t"/>
              <a:pathLst>
                <a:path extrusionOk="0" h="1594" w="41141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27"/>
            <p:cNvSpPr/>
            <p:nvPr/>
          </p:nvSpPr>
          <p:spPr>
            <a:xfrm>
              <a:off x="4310700" y="2757975"/>
              <a:ext cx="1028525" cy="39825"/>
            </a:xfrm>
            <a:custGeom>
              <a:rect b="b" l="l" r="r" t="t"/>
              <a:pathLst>
                <a:path extrusionOk="0" h="1593" w="41141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27"/>
            <p:cNvSpPr/>
            <p:nvPr/>
          </p:nvSpPr>
          <p:spPr>
            <a:xfrm>
              <a:off x="4310700" y="2894900"/>
              <a:ext cx="1028525" cy="39825"/>
            </a:xfrm>
            <a:custGeom>
              <a:rect b="b" l="l" r="r" t="t"/>
              <a:pathLst>
                <a:path extrusionOk="0" h="1593" w="41141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27"/>
            <p:cNvSpPr/>
            <p:nvPr/>
          </p:nvSpPr>
          <p:spPr>
            <a:xfrm>
              <a:off x="4310700" y="3031825"/>
              <a:ext cx="1028525" cy="39825"/>
            </a:xfrm>
            <a:custGeom>
              <a:rect b="b" l="l" r="r" t="t"/>
              <a:pathLst>
                <a:path extrusionOk="0" h="1593" w="41141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27"/>
            <p:cNvSpPr/>
            <p:nvPr/>
          </p:nvSpPr>
          <p:spPr>
            <a:xfrm>
              <a:off x="4310700" y="3168750"/>
              <a:ext cx="1028525" cy="39825"/>
            </a:xfrm>
            <a:custGeom>
              <a:rect b="b" l="l" r="r" t="t"/>
              <a:pathLst>
                <a:path extrusionOk="0" h="1593" w="41141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27"/>
            <p:cNvSpPr/>
            <p:nvPr/>
          </p:nvSpPr>
          <p:spPr>
            <a:xfrm>
              <a:off x="4310700" y="3305675"/>
              <a:ext cx="1028525" cy="39825"/>
            </a:xfrm>
            <a:custGeom>
              <a:rect b="b" l="l" r="r" t="t"/>
              <a:pathLst>
                <a:path extrusionOk="0" h="1593" w="41141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27"/>
            <p:cNvSpPr/>
            <p:nvPr/>
          </p:nvSpPr>
          <p:spPr>
            <a:xfrm>
              <a:off x="4310700" y="3442575"/>
              <a:ext cx="1028525" cy="39825"/>
            </a:xfrm>
            <a:custGeom>
              <a:rect b="b" l="l" r="r" t="t"/>
              <a:pathLst>
                <a:path extrusionOk="0" h="1593" w="41141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27"/>
            <p:cNvSpPr/>
            <p:nvPr/>
          </p:nvSpPr>
          <p:spPr>
            <a:xfrm>
              <a:off x="4310700" y="3579500"/>
              <a:ext cx="1028525" cy="39825"/>
            </a:xfrm>
            <a:custGeom>
              <a:rect b="b" l="l" r="r" t="t"/>
              <a:pathLst>
                <a:path extrusionOk="0" h="1593" w="41141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27"/>
            <p:cNvSpPr/>
            <p:nvPr/>
          </p:nvSpPr>
          <p:spPr>
            <a:xfrm>
              <a:off x="4310700" y="3716425"/>
              <a:ext cx="1028525" cy="39825"/>
            </a:xfrm>
            <a:custGeom>
              <a:rect b="b" l="l" r="r" t="t"/>
              <a:pathLst>
                <a:path extrusionOk="0" h="1593" w="41141">
                  <a:moveTo>
                    <a:pt x="1" y="0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27"/>
            <p:cNvSpPr/>
            <p:nvPr/>
          </p:nvSpPr>
          <p:spPr>
            <a:xfrm>
              <a:off x="2293525" y="2208700"/>
              <a:ext cx="1776800" cy="39825"/>
            </a:xfrm>
            <a:custGeom>
              <a:rect b="b" l="l" r="r" t="t"/>
              <a:pathLst>
                <a:path extrusionOk="0" h="1593" w="71072">
                  <a:moveTo>
                    <a:pt x="0" y="1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27"/>
            <p:cNvSpPr/>
            <p:nvPr/>
          </p:nvSpPr>
          <p:spPr>
            <a:xfrm>
              <a:off x="2293525" y="2345625"/>
              <a:ext cx="1776800" cy="39825"/>
            </a:xfrm>
            <a:custGeom>
              <a:rect b="b" l="l" r="r" t="t"/>
              <a:pathLst>
                <a:path extrusionOk="0" h="1593" w="71072">
                  <a:moveTo>
                    <a:pt x="0" y="1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27"/>
            <p:cNvSpPr/>
            <p:nvPr/>
          </p:nvSpPr>
          <p:spPr>
            <a:xfrm>
              <a:off x="2293525" y="2482550"/>
              <a:ext cx="1776800" cy="39825"/>
            </a:xfrm>
            <a:custGeom>
              <a:rect b="b" l="l" r="r" t="t"/>
              <a:pathLst>
                <a:path extrusionOk="0" h="1593" w="71072">
                  <a:moveTo>
                    <a:pt x="0" y="0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27"/>
            <p:cNvSpPr/>
            <p:nvPr/>
          </p:nvSpPr>
          <p:spPr>
            <a:xfrm>
              <a:off x="2293525" y="2621050"/>
              <a:ext cx="1195675" cy="39850"/>
            </a:xfrm>
            <a:custGeom>
              <a:rect b="b" l="l" r="r" t="t"/>
              <a:pathLst>
                <a:path extrusionOk="0" h="1594" w="47827">
                  <a:moveTo>
                    <a:pt x="0" y="1"/>
                  </a:moveTo>
                  <a:lnTo>
                    <a:pt x="0" y="1593"/>
                  </a:lnTo>
                  <a:lnTo>
                    <a:pt x="47827" y="1593"/>
                  </a:lnTo>
                  <a:lnTo>
                    <a:pt x="478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27"/>
            <p:cNvSpPr/>
            <p:nvPr/>
          </p:nvSpPr>
          <p:spPr>
            <a:xfrm>
              <a:off x="4430100" y="1931675"/>
              <a:ext cx="730800" cy="119450"/>
            </a:xfrm>
            <a:custGeom>
              <a:rect b="b" l="l" r="r" t="t"/>
              <a:pathLst>
                <a:path extrusionOk="0" h="4778" w="29232">
                  <a:moveTo>
                    <a:pt x="1" y="1"/>
                  </a:moveTo>
                  <a:lnTo>
                    <a:pt x="1" y="4777"/>
                  </a:lnTo>
                  <a:lnTo>
                    <a:pt x="29232" y="4777"/>
                  </a:lnTo>
                  <a:lnTo>
                    <a:pt x="2923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27"/>
            <p:cNvSpPr/>
            <p:nvPr/>
          </p:nvSpPr>
          <p:spPr>
            <a:xfrm>
              <a:off x="2817325" y="1931675"/>
              <a:ext cx="729200" cy="119450"/>
            </a:xfrm>
            <a:custGeom>
              <a:rect b="b" l="l" r="r" t="t"/>
              <a:pathLst>
                <a:path extrusionOk="0" h="4778" w="29168">
                  <a:moveTo>
                    <a:pt x="0" y="1"/>
                  </a:moveTo>
                  <a:lnTo>
                    <a:pt x="0" y="4777"/>
                  </a:lnTo>
                  <a:lnTo>
                    <a:pt x="29167" y="4777"/>
                  </a:lnTo>
                  <a:lnTo>
                    <a:pt x="291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27"/>
            <p:cNvSpPr/>
            <p:nvPr/>
          </p:nvSpPr>
          <p:spPr>
            <a:xfrm>
              <a:off x="628175" y="3272225"/>
              <a:ext cx="765825" cy="1550725"/>
            </a:xfrm>
            <a:custGeom>
              <a:rect b="b" l="l" r="r" t="t"/>
              <a:pathLst>
                <a:path extrusionOk="0" h="62029" w="30633">
                  <a:moveTo>
                    <a:pt x="17705" y="42924"/>
                  </a:moveTo>
                  <a:lnTo>
                    <a:pt x="17705" y="60437"/>
                  </a:lnTo>
                  <a:lnTo>
                    <a:pt x="12928" y="60437"/>
                  </a:lnTo>
                  <a:lnTo>
                    <a:pt x="12928" y="42924"/>
                  </a:lnTo>
                  <a:close/>
                  <a:moveTo>
                    <a:pt x="15348" y="1"/>
                  </a:moveTo>
                  <a:cubicBezTo>
                    <a:pt x="7133" y="1"/>
                    <a:pt x="446" y="6496"/>
                    <a:pt x="192" y="14712"/>
                  </a:cubicBezTo>
                  <a:cubicBezTo>
                    <a:pt x="1" y="22927"/>
                    <a:pt x="6369" y="29741"/>
                    <a:pt x="14521" y="30187"/>
                  </a:cubicBezTo>
                  <a:lnTo>
                    <a:pt x="14521" y="41332"/>
                  </a:lnTo>
                  <a:lnTo>
                    <a:pt x="12164" y="41332"/>
                  </a:lnTo>
                  <a:cubicBezTo>
                    <a:pt x="11718" y="41332"/>
                    <a:pt x="11336" y="41714"/>
                    <a:pt x="11336" y="42159"/>
                  </a:cubicBezTo>
                  <a:lnTo>
                    <a:pt x="11336" y="61265"/>
                  </a:lnTo>
                  <a:cubicBezTo>
                    <a:pt x="11336" y="61710"/>
                    <a:pt x="11718" y="62029"/>
                    <a:pt x="12164" y="62029"/>
                  </a:cubicBezTo>
                  <a:lnTo>
                    <a:pt x="18533" y="62029"/>
                  </a:lnTo>
                  <a:cubicBezTo>
                    <a:pt x="18978" y="62029"/>
                    <a:pt x="19297" y="61710"/>
                    <a:pt x="19297" y="61265"/>
                  </a:cubicBezTo>
                  <a:lnTo>
                    <a:pt x="19297" y="42159"/>
                  </a:lnTo>
                  <a:cubicBezTo>
                    <a:pt x="19297" y="41714"/>
                    <a:pt x="18978" y="41332"/>
                    <a:pt x="18533" y="41332"/>
                  </a:cubicBezTo>
                  <a:lnTo>
                    <a:pt x="16113" y="41332"/>
                  </a:lnTo>
                  <a:lnTo>
                    <a:pt x="16113" y="30187"/>
                  </a:lnTo>
                  <a:cubicBezTo>
                    <a:pt x="24328" y="29741"/>
                    <a:pt x="30633" y="22927"/>
                    <a:pt x="30442" y="14712"/>
                  </a:cubicBezTo>
                  <a:cubicBezTo>
                    <a:pt x="30250" y="6496"/>
                    <a:pt x="23500" y="1"/>
                    <a:pt x="153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27"/>
            <p:cNvSpPr/>
            <p:nvPr/>
          </p:nvSpPr>
          <p:spPr>
            <a:xfrm>
              <a:off x="972075" y="4366000"/>
              <a:ext cx="79625" cy="398050"/>
            </a:xfrm>
            <a:custGeom>
              <a:rect b="b" l="l" r="r" t="t"/>
              <a:pathLst>
                <a:path extrusionOk="0" h="15922" w="3185">
                  <a:moveTo>
                    <a:pt x="0" y="1"/>
                  </a:moveTo>
                  <a:lnTo>
                    <a:pt x="0" y="15922"/>
                  </a:lnTo>
                  <a:lnTo>
                    <a:pt x="3185" y="15922"/>
                  </a:lnTo>
                  <a:lnTo>
                    <a:pt x="31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27"/>
            <p:cNvSpPr/>
            <p:nvPr/>
          </p:nvSpPr>
          <p:spPr>
            <a:xfrm>
              <a:off x="2436800" y="685075"/>
              <a:ext cx="213375" cy="214950"/>
            </a:xfrm>
            <a:custGeom>
              <a:rect b="b" l="l" r="r" t="t"/>
              <a:pathLst>
                <a:path extrusionOk="0" h="8598" w="8535">
                  <a:moveTo>
                    <a:pt x="1" y="0"/>
                  </a:moveTo>
                  <a:lnTo>
                    <a:pt x="1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27"/>
            <p:cNvSpPr/>
            <p:nvPr/>
          </p:nvSpPr>
          <p:spPr>
            <a:xfrm>
              <a:off x="2791850" y="685075"/>
              <a:ext cx="213350" cy="214950"/>
            </a:xfrm>
            <a:custGeom>
              <a:rect b="b" l="l" r="r" t="t"/>
              <a:pathLst>
                <a:path extrusionOk="0" h="8598" w="8534">
                  <a:moveTo>
                    <a:pt x="0" y="0"/>
                  </a:moveTo>
                  <a:lnTo>
                    <a:pt x="0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27"/>
            <p:cNvSpPr/>
            <p:nvPr/>
          </p:nvSpPr>
          <p:spPr>
            <a:xfrm>
              <a:off x="3146875" y="685075"/>
              <a:ext cx="213375" cy="214950"/>
            </a:xfrm>
            <a:custGeom>
              <a:rect b="b" l="l" r="r" t="t"/>
              <a:pathLst>
                <a:path extrusionOk="0" h="8598" w="8535">
                  <a:moveTo>
                    <a:pt x="1" y="0"/>
                  </a:moveTo>
                  <a:lnTo>
                    <a:pt x="1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27"/>
            <p:cNvSpPr/>
            <p:nvPr/>
          </p:nvSpPr>
          <p:spPr>
            <a:xfrm>
              <a:off x="2258475" y="570450"/>
              <a:ext cx="1280075" cy="444200"/>
            </a:xfrm>
            <a:custGeom>
              <a:rect b="b" l="l" r="r" t="t"/>
              <a:pathLst>
                <a:path extrusionOk="0" h="17768" w="51203">
                  <a:moveTo>
                    <a:pt x="49611" y="1592"/>
                  </a:moveTo>
                  <a:lnTo>
                    <a:pt x="49611" y="16176"/>
                  </a:lnTo>
                  <a:lnTo>
                    <a:pt x="1593" y="16176"/>
                  </a:lnTo>
                  <a:lnTo>
                    <a:pt x="1593" y="1592"/>
                  </a:lnTo>
                  <a:close/>
                  <a:moveTo>
                    <a:pt x="1" y="0"/>
                  </a:moveTo>
                  <a:lnTo>
                    <a:pt x="1" y="17768"/>
                  </a:lnTo>
                  <a:lnTo>
                    <a:pt x="51203" y="17768"/>
                  </a:lnTo>
                  <a:lnTo>
                    <a:pt x="512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27"/>
            <p:cNvSpPr/>
            <p:nvPr/>
          </p:nvSpPr>
          <p:spPr>
            <a:xfrm>
              <a:off x="4947550" y="262775"/>
              <a:ext cx="1147925" cy="384100"/>
            </a:xfrm>
            <a:custGeom>
              <a:rect b="b" l="l" r="r" t="t"/>
              <a:pathLst>
                <a:path extrusionOk="0" h="15364" w="45917">
                  <a:moveTo>
                    <a:pt x="18787" y="1927"/>
                  </a:moveTo>
                  <a:lnTo>
                    <a:pt x="18787" y="1927"/>
                  </a:lnTo>
                  <a:cubicBezTo>
                    <a:pt x="15539" y="5557"/>
                    <a:pt x="18150" y="11288"/>
                    <a:pt x="22990" y="11288"/>
                  </a:cubicBezTo>
                  <a:cubicBezTo>
                    <a:pt x="27830" y="11288"/>
                    <a:pt x="30377" y="5557"/>
                    <a:pt x="27193" y="1927"/>
                  </a:cubicBezTo>
                  <a:lnTo>
                    <a:pt x="27193" y="1927"/>
                  </a:lnTo>
                  <a:cubicBezTo>
                    <a:pt x="27639" y="1990"/>
                    <a:pt x="28149" y="2054"/>
                    <a:pt x="28594" y="2118"/>
                  </a:cubicBezTo>
                  <a:cubicBezTo>
                    <a:pt x="31396" y="6512"/>
                    <a:pt x="28212" y="12307"/>
                    <a:pt x="22990" y="12307"/>
                  </a:cubicBezTo>
                  <a:cubicBezTo>
                    <a:pt x="17768" y="12307"/>
                    <a:pt x="14584" y="6512"/>
                    <a:pt x="17386" y="2118"/>
                  </a:cubicBezTo>
                  <a:cubicBezTo>
                    <a:pt x="17832" y="2054"/>
                    <a:pt x="18278" y="1990"/>
                    <a:pt x="18787" y="1927"/>
                  </a:cubicBezTo>
                  <a:close/>
                  <a:moveTo>
                    <a:pt x="30569" y="2500"/>
                  </a:moveTo>
                  <a:cubicBezTo>
                    <a:pt x="35026" y="3455"/>
                    <a:pt x="39293" y="5238"/>
                    <a:pt x="43114" y="7722"/>
                  </a:cubicBezTo>
                  <a:cubicBezTo>
                    <a:pt x="37641" y="11329"/>
                    <a:pt x="31317" y="13418"/>
                    <a:pt x="24736" y="13692"/>
                  </a:cubicBezTo>
                  <a:lnTo>
                    <a:pt x="24736" y="13692"/>
                  </a:lnTo>
                  <a:cubicBezTo>
                    <a:pt x="29704" y="12588"/>
                    <a:pt x="32491" y="7212"/>
                    <a:pt x="30569" y="2500"/>
                  </a:cubicBezTo>
                  <a:close/>
                  <a:moveTo>
                    <a:pt x="15348" y="2500"/>
                  </a:moveTo>
                  <a:lnTo>
                    <a:pt x="15348" y="2500"/>
                  </a:lnTo>
                  <a:cubicBezTo>
                    <a:pt x="13310" y="7340"/>
                    <a:pt x="16367" y="12880"/>
                    <a:pt x="21589" y="13772"/>
                  </a:cubicBezTo>
                  <a:cubicBezTo>
                    <a:pt x="14902" y="13517"/>
                    <a:pt x="8406" y="11415"/>
                    <a:pt x="2802" y="7722"/>
                  </a:cubicBezTo>
                  <a:cubicBezTo>
                    <a:pt x="6623" y="5174"/>
                    <a:pt x="10890" y="3455"/>
                    <a:pt x="15348" y="2500"/>
                  </a:cubicBezTo>
                  <a:close/>
                  <a:moveTo>
                    <a:pt x="22958" y="0"/>
                  </a:moveTo>
                  <a:cubicBezTo>
                    <a:pt x="22608" y="0"/>
                    <a:pt x="22258" y="48"/>
                    <a:pt x="21907" y="143"/>
                  </a:cubicBezTo>
                  <a:cubicBezTo>
                    <a:pt x="14393" y="334"/>
                    <a:pt x="7069" y="2754"/>
                    <a:pt x="892" y="7085"/>
                  </a:cubicBezTo>
                  <a:lnTo>
                    <a:pt x="0" y="7722"/>
                  </a:lnTo>
                  <a:lnTo>
                    <a:pt x="892" y="8359"/>
                  </a:lnTo>
                  <a:cubicBezTo>
                    <a:pt x="7388" y="12944"/>
                    <a:pt x="15030" y="15364"/>
                    <a:pt x="22926" y="15364"/>
                  </a:cubicBezTo>
                  <a:cubicBezTo>
                    <a:pt x="30823" y="15364"/>
                    <a:pt x="38529" y="12944"/>
                    <a:pt x="44961" y="8359"/>
                  </a:cubicBezTo>
                  <a:lnTo>
                    <a:pt x="45916" y="7722"/>
                  </a:lnTo>
                  <a:lnTo>
                    <a:pt x="44961" y="7085"/>
                  </a:lnTo>
                  <a:cubicBezTo>
                    <a:pt x="38847" y="2754"/>
                    <a:pt x="31524" y="334"/>
                    <a:pt x="24009" y="143"/>
                  </a:cubicBezTo>
                  <a:cubicBezTo>
                    <a:pt x="23659" y="48"/>
                    <a:pt x="23309" y="0"/>
                    <a:pt x="229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27"/>
            <p:cNvSpPr/>
            <p:nvPr/>
          </p:nvSpPr>
          <p:spPr>
            <a:xfrm>
              <a:off x="5336025" y="1923725"/>
              <a:ext cx="162400" cy="135350"/>
            </a:xfrm>
            <a:custGeom>
              <a:rect b="b" l="l" r="r" t="t"/>
              <a:pathLst>
                <a:path extrusionOk="0" h="5414" w="6496">
                  <a:moveTo>
                    <a:pt x="4649" y="0"/>
                  </a:moveTo>
                  <a:lnTo>
                    <a:pt x="0" y="2675"/>
                  </a:lnTo>
                  <a:lnTo>
                    <a:pt x="4649" y="5414"/>
                  </a:lnTo>
                  <a:lnTo>
                    <a:pt x="4649" y="3503"/>
                  </a:lnTo>
                  <a:lnTo>
                    <a:pt x="5477" y="3503"/>
                  </a:lnTo>
                  <a:cubicBezTo>
                    <a:pt x="6496" y="3503"/>
                    <a:pt x="6496" y="1911"/>
                    <a:pt x="5477" y="1911"/>
                  </a:cubicBezTo>
                  <a:lnTo>
                    <a:pt x="4649" y="1911"/>
                  </a:lnTo>
                  <a:lnTo>
                    <a:pt x="46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27"/>
            <p:cNvSpPr/>
            <p:nvPr/>
          </p:nvSpPr>
          <p:spPr>
            <a:xfrm>
              <a:off x="2651725" y="4047575"/>
              <a:ext cx="135375" cy="116250"/>
            </a:xfrm>
            <a:custGeom>
              <a:rect b="b" l="l" r="r" t="t"/>
              <a:pathLst>
                <a:path extrusionOk="0" h="4650" w="5415">
                  <a:moveTo>
                    <a:pt x="2739" y="1"/>
                  </a:moveTo>
                  <a:lnTo>
                    <a:pt x="1" y="4650"/>
                  </a:lnTo>
                  <a:lnTo>
                    <a:pt x="5414" y="4650"/>
                  </a:lnTo>
                  <a:lnTo>
                    <a:pt x="27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27"/>
            <p:cNvSpPr/>
            <p:nvPr/>
          </p:nvSpPr>
          <p:spPr>
            <a:xfrm>
              <a:off x="2481375" y="1923725"/>
              <a:ext cx="164025" cy="135350"/>
            </a:xfrm>
            <a:custGeom>
              <a:rect b="b" l="l" r="r" t="t"/>
              <a:pathLst>
                <a:path extrusionOk="0" h="5414" w="6561">
                  <a:moveTo>
                    <a:pt x="1848" y="0"/>
                  </a:moveTo>
                  <a:lnTo>
                    <a:pt x="1848" y="1911"/>
                  </a:lnTo>
                  <a:lnTo>
                    <a:pt x="1083" y="1911"/>
                  </a:lnTo>
                  <a:cubicBezTo>
                    <a:pt x="1" y="1911"/>
                    <a:pt x="1" y="3503"/>
                    <a:pt x="1083" y="3503"/>
                  </a:cubicBezTo>
                  <a:lnTo>
                    <a:pt x="1848" y="3503"/>
                  </a:lnTo>
                  <a:lnTo>
                    <a:pt x="1848" y="5414"/>
                  </a:lnTo>
                  <a:lnTo>
                    <a:pt x="6560" y="2675"/>
                  </a:lnTo>
                  <a:lnTo>
                    <a:pt x="18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27"/>
            <p:cNvSpPr/>
            <p:nvPr/>
          </p:nvSpPr>
          <p:spPr>
            <a:xfrm>
              <a:off x="1459250" y="2527125"/>
              <a:ext cx="243625" cy="208425"/>
            </a:xfrm>
            <a:custGeom>
              <a:rect b="b" l="l" r="r" t="t"/>
              <a:pathLst>
                <a:path extrusionOk="0" h="8337" w="9745">
                  <a:moveTo>
                    <a:pt x="5559" y="1576"/>
                  </a:moveTo>
                  <a:cubicBezTo>
                    <a:pt x="6878" y="1576"/>
                    <a:pt x="8152" y="2615"/>
                    <a:pt x="8152" y="4204"/>
                  </a:cubicBezTo>
                  <a:cubicBezTo>
                    <a:pt x="8152" y="5605"/>
                    <a:pt x="7006" y="6751"/>
                    <a:pt x="5541" y="6751"/>
                  </a:cubicBezTo>
                  <a:cubicBezTo>
                    <a:pt x="3248" y="6751"/>
                    <a:pt x="2102" y="3949"/>
                    <a:pt x="3758" y="2357"/>
                  </a:cubicBezTo>
                  <a:cubicBezTo>
                    <a:pt x="4276" y="1818"/>
                    <a:pt x="4923" y="1576"/>
                    <a:pt x="5559" y="1576"/>
                  </a:cubicBezTo>
                  <a:close/>
                  <a:moveTo>
                    <a:pt x="5541" y="1"/>
                  </a:moveTo>
                  <a:cubicBezTo>
                    <a:pt x="1847" y="1"/>
                    <a:pt x="1" y="4458"/>
                    <a:pt x="2612" y="7070"/>
                  </a:cubicBezTo>
                  <a:cubicBezTo>
                    <a:pt x="3467" y="7945"/>
                    <a:pt x="4527" y="8336"/>
                    <a:pt x="5566" y="8336"/>
                  </a:cubicBezTo>
                  <a:cubicBezTo>
                    <a:pt x="7699" y="8336"/>
                    <a:pt x="9744" y="6688"/>
                    <a:pt x="9744" y="4204"/>
                  </a:cubicBezTo>
                  <a:cubicBezTo>
                    <a:pt x="9744" y="1847"/>
                    <a:pt x="7897" y="1"/>
                    <a:pt x="55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27"/>
            <p:cNvSpPr/>
            <p:nvPr/>
          </p:nvSpPr>
          <p:spPr>
            <a:xfrm>
              <a:off x="4718275" y="1636825"/>
              <a:ext cx="243625" cy="208900"/>
            </a:xfrm>
            <a:custGeom>
              <a:rect b="b" l="l" r="r" t="t"/>
              <a:pathLst>
                <a:path extrusionOk="0" h="8356" w="9745">
                  <a:moveTo>
                    <a:pt x="4034" y="1603"/>
                  </a:moveTo>
                  <a:cubicBezTo>
                    <a:pt x="4070" y="1603"/>
                    <a:pt x="4105" y="1604"/>
                    <a:pt x="4140" y="1605"/>
                  </a:cubicBezTo>
                  <a:cubicBezTo>
                    <a:pt x="6433" y="1605"/>
                    <a:pt x="7579" y="4344"/>
                    <a:pt x="5987" y="6000"/>
                  </a:cubicBezTo>
                  <a:cubicBezTo>
                    <a:pt x="5456" y="6531"/>
                    <a:pt x="4813" y="6767"/>
                    <a:pt x="4185" y="6767"/>
                  </a:cubicBezTo>
                  <a:cubicBezTo>
                    <a:pt x="2856" y="6767"/>
                    <a:pt x="1593" y="5710"/>
                    <a:pt x="1593" y="4153"/>
                  </a:cubicBezTo>
                  <a:cubicBezTo>
                    <a:pt x="1593" y="2787"/>
                    <a:pt x="2682" y="1603"/>
                    <a:pt x="4034" y="1603"/>
                  </a:cubicBezTo>
                  <a:close/>
                  <a:moveTo>
                    <a:pt x="4189" y="0"/>
                  </a:moveTo>
                  <a:cubicBezTo>
                    <a:pt x="2041" y="0"/>
                    <a:pt x="1" y="1654"/>
                    <a:pt x="1" y="4153"/>
                  </a:cubicBezTo>
                  <a:cubicBezTo>
                    <a:pt x="1" y="6509"/>
                    <a:pt x="1848" y="8356"/>
                    <a:pt x="4140" y="8356"/>
                  </a:cubicBezTo>
                  <a:cubicBezTo>
                    <a:pt x="7898" y="8356"/>
                    <a:pt x="9744" y="3834"/>
                    <a:pt x="7133" y="1223"/>
                  </a:cubicBezTo>
                  <a:cubicBezTo>
                    <a:pt x="6268" y="379"/>
                    <a:pt x="5216" y="0"/>
                    <a:pt x="41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27"/>
            <p:cNvSpPr/>
            <p:nvPr/>
          </p:nvSpPr>
          <p:spPr>
            <a:xfrm>
              <a:off x="4971425" y="1636825"/>
              <a:ext cx="243625" cy="208900"/>
            </a:xfrm>
            <a:custGeom>
              <a:rect b="b" l="l" r="r" t="t"/>
              <a:pathLst>
                <a:path extrusionOk="0" h="8356" w="9745">
                  <a:moveTo>
                    <a:pt x="4217" y="0"/>
                  </a:moveTo>
                  <a:cubicBezTo>
                    <a:pt x="2070" y="0"/>
                    <a:pt x="0" y="1654"/>
                    <a:pt x="0" y="4153"/>
                  </a:cubicBezTo>
                  <a:cubicBezTo>
                    <a:pt x="0" y="6509"/>
                    <a:pt x="1911" y="8356"/>
                    <a:pt x="4204" y="8356"/>
                  </a:cubicBezTo>
                  <a:cubicBezTo>
                    <a:pt x="7897" y="8356"/>
                    <a:pt x="9744" y="3834"/>
                    <a:pt x="7133" y="1223"/>
                  </a:cubicBezTo>
                  <a:cubicBezTo>
                    <a:pt x="6288" y="379"/>
                    <a:pt x="5244" y="0"/>
                    <a:pt x="42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27"/>
            <p:cNvSpPr/>
            <p:nvPr/>
          </p:nvSpPr>
          <p:spPr>
            <a:xfrm>
              <a:off x="6803925" y="2260975"/>
              <a:ext cx="243625" cy="208850"/>
            </a:xfrm>
            <a:custGeom>
              <a:rect b="b" l="l" r="r" t="t"/>
              <a:pathLst>
                <a:path extrusionOk="0" h="8354" w="9745">
                  <a:moveTo>
                    <a:pt x="5547" y="1"/>
                  </a:moveTo>
                  <a:cubicBezTo>
                    <a:pt x="4523" y="1"/>
                    <a:pt x="3475" y="379"/>
                    <a:pt x="2612" y="1221"/>
                  </a:cubicBezTo>
                  <a:cubicBezTo>
                    <a:pt x="1" y="3896"/>
                    <a:pt x="1848" y="8354"/>
                    <a:pt x="5605" y="8354"/>
                  </a:cubicBezTo>
                  <a:cubicBezTo>
                    <a:pt x="7898" y="8354"/>
                    <a:pt x="9744" y="6507"/>
                    <a:pt x="9744" y="4215"/>
                  </a:cubicBezTo>
                  <a:cubicBezTo>
                    <a:pt x="9744" y="1669"/>
                    <a:pt x="7699" y="1"/>
                    <a:pt x="55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27"/>
            <p:cNvSpPr/>
            <p:nvPr/>
          </p:nvSpPr>
          <p:spPr>
            <a:xfrm>
              <a:off x="5711750" y="2736450"/>
              <a:ext cx="197450" cy="168025"/>
            </a:xfrm>
            <a:custGeom>
              <a:rect b="b" l="l" r="r" t="t"/>
              <a:pathLst>
                <a:path extrusionOk="0" h="6721" w="7898">
                  <a:moveTo>
                    <a:pt x="4472" y="0"/>
                  </a:moveTo>
                  <a:cubicBezTo>
                    <a:pt x="3635" y="0"/>
                    <a:pt x="2785" y="307"/>
                    <a:pt x="2102" y="989"/>
                  </a:cubicBezTo>
                  <a:cubicBezTo>
                    <a:pt x="1" y="3091"/>
                    <a:pt x="1465" y="6721"/>
                    <a:pt x="4522" y="6721"/>
                  </a:cubicBezTo>
                  <a:cubicBezTo>
                    <a:pt x="6369" y="6721"/>
                    <a:pt x="7897" y="5256"/>
                    <a:pt x="7897" y="3345"/>
                  </a:cubicBezTo>
                  <a:cubicBezTo>
                    <a:pt x="7897" y="1324"/>
                    <a:pt x="6213" y="0"/>
                    <a:pt x="44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27"/>
            <p:cNvSpPr/>
            <p:nvPr/>
          </p:nvSpPr>
          <p:spPr>
            <a:xfrm>
              <a:off x="5789775" y="945725"/>
              <a:ext cx="197425" cy="169225"/>
            </a:xfrm>
            <a:custGeom>
              <a:rect b="b" l="l" r="r" t="t"/>
              <a:pathLst>
                <a:path extrusionOk="0" h="6769" w="7897">
                  <a:moveTo>
                    <a:pt x="4463" y="0"/>
                  </a:moveTo>
                  <a:cubicBezTo>
                    <a:pt x="3637" y="0"/>
                    <a:pt x="2795" y="301"/>
                    <a:pt x="2102" y="974"/>
                  </a:cubicBezTo>
                  <a:cubicBezTo>
                    <a:pt x="0" y="3139"/>
                    <a:pt x="1528" y="6769"/>
                    <a:pt x="4522" y="6769"/>
                  </a:cubicBezTo>
                  <a:cubicBezTo>
                    <a:pt x="6368" y="6769"/>
                    <a:pt x="7897" y="5241"/>
                    <a:pt x="7897" y="3394"/>
                  </a:cubicBezTo>
                  <a:cubicBezTo>
                    <a:pt x="7897" y="1358"/>
                    <a:pt x="6218" y="0"/>
                    <a:pt x="44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27"/>
            <p:cNvSpPr/>
            <p:nvPr/>
          </p:nvSpPr>
          <p:spPr>
            <a:xfrm>
              <a:off x="6049275" y="945725"/>
              <a:ext cx="197450" cy="169225"/>
            </a:xfrm>
            <a:custGeom>
              <a:rect b="b" l="l" r="r" t="t"/>
              <a:pathLst>
                <a:path extrusionOk="0" h="6769" w="7898">
                  <a:moveTo>
                    <a:pt x="4464" y="0"/>
                  </a:moveTo>
                  <a:cubicBezTo>
                    <a:pt x="3638" y="0"/>
                    <a:pt x="2795" y="301"/>
                    <a:pt x="2102" y="974"/>
                  </a:cubicBezTo>
                  <a:cubicBezTo>
                    <a:pt x="1" y="3139"/>
                    <a:pt x="1529" y="6769"/>
                    <a:pt x="4522" y="6769"/>
                  </a:cubicBezTo>
                  <a:cubicBezTo>
                    <a:pt x="6369" y="6769"/>
                    <a:pt x="7897" y="5241"/>
                    <a:pt x="7897" y="3394"/>
                  </a:cubicBezTo>
                  <a:cubicBezTo>
                    <a:pt x="7897" y="1358"/>
                    <a:pt x="6219" y="0"/>
                    <a:pt x="44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27"/>
            <p:cNvSpPr/>
            <p:nvPr/>
          </p:nvSpPr>
          <p:spPr>
            <a:xfrm>
              <a:off x="3006775" y="4857175"/>
              <a:ext cx="197450" cy="169575"/>
            </a:xfrm>
            <a:custGeom>
              <a:rect b="b" l="l" r="r" t="t"/>
              <a:pathLst>
                <a:path extrusionOk="0" h="6783" w="7898">
                  <a:moveTo>
                    <a:pt x="4464" y="0"/>
                  </a:moveTo>
                  <a:cubicBezTo>
                    <a:pt x="3629" y="0"/>
                    <a:pt x="2782" y="307"/>
                    <a:pt x="2102" y="987"/>
                  </a:cubicBezTo>
                  <a:cubicBezTo>
                    <a:pt x="0" y="3089"/>
                    <a:pt x="1465" y="6782"/>
                    <a:pt x="4522" y="6782"/>
                  </a:cubicBezTo>
                  <a:cubicBezTo>
                    <a:pt x="6369" y="6782"/>
                    <a:pt x="7897" y="5254"/>
                    <a:pt x="7897" y="3407"/>
                  </a:cubicBezTo>
                  <a:cubicBezTo>
                    <a:pt x="7897" y="1340"/>
                    <a:pt x="6207" y="0"/>
                    <a:pt x="44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27"/>
            <p:cNvSpPr/>
            <p:nvPr/>
          </p:nvSpPr>
          <p:spPr>
            <a:xfrm>
              <a:off x="3264700" y="4857175"/>
              <a:ext cx="197450" cy="169575"/>
            </a:xfrm>
            <a:custGeom>
              <a:rect b="b" l="l" r="r" t="t"/>
              <a:pathLst>
                <a:path extrusionOk="0" h="6783" w="7898">
                  <a:moveTo>
                    <a:pt x="4511" y="0"/>
                  </a:moveTo>
                  <a:cubicBezTo>
                    <a:pt x="3686" y="0"/>
                    <a:pt x="2846" y="307"/>
                    <a:pt x="2166" y="987"/>
                  </a:cubicBezTo>
                  <a:cubicBezTo>
                    <a:pt x="0" y="3089"/>
                    <a:pt x="1529" y="6782"/>
                    <a:pt x="4522" y="6782"/>
                  </a:cubicBezTo>
                  <a:cubicBezTo>
                    <a:pt x="6369" y="6782"/>
                    <a:pt x="7897" y="5254"/>
                    <a:pt x="7897" y="3407"/>
                  </a:cubicBezTo>
                  <a:cubicBezTo>
                    <a:pt x="7897" y="1340"/>
                    <a:pt x="6236" y="0"/>
                    <a:pt x="45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27"/>
            <p:cNvSpPr/>
            <p:nvPr/>
          </p:nvSpPr>
          <p:spPr>
            <a:xfrm>
              <a:off x="6307200" y="945725"/>
              <a:ext cx="195850" cy="169225"/>
            </a:xfrm>
            <a:custGeom>
              <a:rect b="b" l="l" r="r" t="t"/>
              <a:pathLst>
                <a:path extrusionOk="0" h="6769" w="7834">
                  <a:moveTo>
                    <a:pt x="4420" y="0"/>
                  </a:moveTo>
                  <a:cubicBezTo>
                    <a:pt x="3604" y="0"/>
                    <a:pt x="2774" y="301"/>
                    <a:pt x="2102" y="974"/>
                  </a:cubicBezTo>
                  <a:cubicBezTo>
                    <a:pt x="0" y="3139"/>
                    <a:pt x="1465" y="6769"/>
                    <a:pt x="4458" y="6769"/>
                  </a:cubicBezTo>
                  <a:cubicBezTo>
                    <a:pt x="6369" y="6769"/>
                    <a:pt x="7833" y="5241"/>
                    <a:pt x="7833" y="3394"/>
                  </a:cubicBezTo>
                  <a:cubicBezTo>
                    <a:pt x="7833" y="1358"/>
                    <a:pt x="6155" y="0"/>
                    <a:pt x="4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27"/>
            <p:cNvSpPr/>
            <p:nvPr/>
          </p:nvSpPr>
          <p:spPr>
            <a:xfrm>
              <a:off x="3767800" y="836325"/>
              <a:ext cx="197450" cy="168025"/>
            </a:xfrm>
            <a:custGeom>
              <a:rect b="b" l="l" r="r" t="t"/>
              <a:pathLst>
                <a:path extrusionOk="0" h="6721" w="7898">
                  <a:moveTo>
                    <a:pt x="3376" y="0"/>
                  </a:moveTo>
                  <a:cubicBezTo>
                    <a:pt x="1529" y="0"/>
                    <a:pt x="0" y="1465"/>
                    <a:pt x="0" y="3375"/>
                  </a:cubicBezTo>
                  <a:cubicBezTo>
                    <a:pt x="0" y="5397"/>
                    <a:pt x="1655" y="6721"/>
                    <a:pt x="3397" y="6721"/>
                  </a:cubicBezTo>
                  <a:cubicBezTo>
                    <a:pt x="4235" y="6721"/>
                    <a:pt x="5092" y="6414"/>
                    <a:pt x="5796" y="5732"/>
                  </a:cubicBezTo>
                  <a:cubicBezTo>
                    <a:pt x="7897" y="3630"/>
                    <a:pt x="6369" y="0"/>
                    <a:pt x="33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27"/>
            <p:cNvSpPr/>
            <p:nvPr/>
          </p:nvSpPr>
          <p:spPr>
            <a:xfrm>
              <a:off x="3505100" y="4547475"/>
              <a:ext cx="287750" cy="207875"/>
            </a:xfrm>
            <a:custGeom>
              <a:rect b="b" l="l" r="r" t="t"/>
              <a:pathLst>
                <a:path extrusionOk="0" h="8315" w="11510">
                  <a:moveTo>
                    <a:pt x="6004" y="1555"/>
                  </a:moveTo>
                  <a:cubicBezTo>
                    <a:pt x="7334" y="1555"/>
                    <a:pt x="8598" y="2583"/>
                    <a:pt x="8598" y="4141"/>
                  </a:cubicBezTo>
                  <a:cubicBezTo>
                    <a:pt x="8598" y="5542"/>
                    <a:pt x="7452" y="6688"/>
                    <a:pt x="6051" y="6752"/>
                  </a:cubicBezTo>
                  <a:cubicBezTo>
                    <a:pt x="3758" y="6752"/>
                    <a:pt x="2612" y="3950"/>
                    <a:pt x="4204" y="2294"/>
                  </a:cubicBezTo>
                  <a:cubicBezTo>
                    <a:pt x="4734" y="1784"/>
                    <a:pt x="5377" y="1555"/>
                    <a:pt x="6004" y="1555"/>
                  </a:cubicBezTo>
                  <a:close/>
                  <a:moveTo>
                    <a:pt x="6130" y="1"/>
                  </a:moveTo>
                  <a:cubicBezTo>
                    <a:pt x="6104" y="1"/>
                    <a:pt x="6077" y="1"/>
                    <a:pt x="6051" y="2"/>
                  </a:cubicBezTo>
                  <a:cubicBezTo>
                    <a:pt x="4013" y="2"/>
                    <a:pt x="2293" y="1403"/>
                    <a:pt x="1975" y="3377"/>
                  </a:cubicBezTo>
                  <a:lnTo>
                    <a:pt x="1083" y="3377"/>
                  </a:lnTo>
                  <a:cubicBezTo>
                    <a:pt x="1" y="3377"/>
                    <a:pt x="1" y="4969"/>
                    <a:pt x="1083" y="4969"/>
                  </a:cubicBezTo>
                  <a:lnTo>
                    <a:pt x="1975" y="4969"/>
                  </a:lnTo>
                  <a:cubicBezTo>
                    <a:pt x="2367" y="7090"/>
                    <a:pt x="4189" y="8314"/>
                    <a:pt x="6051" y="8314"/>
                  </a:cubicBezTo>
                  <a:cubicBezTo>
                    <a:pt x="7208" y="8314"/>
                    <a:pt x="8380" y="7841"/>
                    <a:pt x="9235" y="6816"/>
                  </a:cubicBezTo>
                  <a:cubicBezTo>
                    <a:pt x="11510" y="4098"/>
                    <a:pt x="9583" y="1"/>
                    <a:pt x="61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27"/>
            <p:cNvSpPr/>
            <p:nvPr/>
          </p:nvSpPr>
          <p:spPr>
            <a:xfrm>
              <a:off x="1495875" y="2773900"/>
              <a:ext cx="203800" cy="1459975"/>
            </a:xfrm>
            <a:custGeom>
              <a:rect b="b" l="l" r="r" t="t"/>
              <a:pathLst>
                <a:path extrusionOk="0" h="58399" w="8152">
                  <a:moveTo>
                    <a:pt x="5859" y="13438"/>
                  </a:moveTo>
                  <a:lnTo>
                    <a:pt x="6369" y="20634"/>
                  </a:lnTo>
                  <a:lnTo>
                    <a:pt x="1783" y="20634"/>
                  </a:lnTo>
                  <a:lnTo>
                    <a:pt x="2293" y="13438"/>
                  </a:lnTo>
                  <a:close/>
                  <a:moveTo>
                    <a:pt x="4076" y="1"/>
                  </a:moveTo>
                  <a:lnTo>
                    <a:pt x="3376" y="1593"/>
                  </a:lnTo>
                  <a:cubicBezTo>
                    <a:pt x="2611" y="3312"/>
                    <a:pt x="0" y="8980"/>
                    <a:pt x="0" y="10254"/>
                  </a:cubicBezTo>
                  <a:cubicBezTo>
                    <a:pt x="64" y="11082"/>
                    <a:pt x="319" y="11909"/>
                    <a:pt x="765" y="12610"/>
                  </a:cubicBezTo>
                  <a:lnTo>
                    <a:pt x="191" y="20634"/>
                  </a:lnTo>
                  <a:lnTo>
                    <a:pt x="128" y="20634"/>
                  </a:lnTo>
                  <a:lnTo>
                    <a:pt x="128" y="21462"/>
                  </a:lnTo>
                  <a:lnTo>
                    <a:pt x="64" y="22226"/>
                  </a:lnTo>
                  <a:lnTo>
                    <a:pt x="128" y="22226"/>
                  </a:lnTo>
                  <a:lnTo>
                    <a:pt x="765" y="58399"/>
                  </a:lnTo>
                  <a:lnTo>
                    <a:pt x="7388" y="58399"/>
                  </a:lnTo>
                  <a:lnTo>
                    <a:pt x="8025" y="22163"/>
                  </a:lnTo>
                  <a:lnTo>
                    <a:pt x="8088" y="22163"/>
                  </a:lnTo>
                  <a:lnTo>
                    <a:pt x="8025" y="21398"/>
                  </a:lnTo>
                  <a:lnTo>
                    <a:pt x="8025" y="20571"/>
                  </a:lnTo>
                  <a:lnTo>
                    <a:pt x="7961" y="20571"/>
                  </a:lnTo>
                  <a:lnTo>
                    <a:pt x="7388" y="12546"/>
                  </a:lnTo>
                  <a:cubicBezTo>
                    <a:pt x="7833" y="11846"/>
                    <a:pt x="8088" y="11018"/>
                    <a:pt x="8152" y="10254"/>
                  </a:cubicBezTo>
                  <a:cubicBezTo>
                    <a:pt x="8152" y="8980"/>
                    <a:pt x="5605" y="3312"/>
                    <a:pt x="4840" y="1593"/>
                  </a:cubicBezTo>
                  <a:lnTo>
                    <a:pt x="40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27"/>
            <p:cNvSpPr/>
            <p:nvPr/>
          </p:nvSpPr>
          <p:spPr>
            <a:xfrm>
              <a:off x="4119650" y="868550"/>
              <a:ext cx="133750" cy="157250"/>
            </a:xfrm>
            <a:custGeom>
              <a:rect b="b" l="l" r="r" t="t"/>
              <a:pathLst>
                <a:path extrusionOk="0" h="6290" w="5350">
                  <a:moveTo>
                    <a:pt x="2643" y="1"/>
                  </a:moveTo>
                  <a:cubicBezTo>
                    <a:pt x="2245" y="1"/>
                    <a:pt x="1847" y="271"/>
                    <a:pt x="1847" y="813"/>
                  </a:cubicBezTo>
                  <a:lnTo>
                    <a:pt x="1847" y="1577"/>
                  </a:lnTo>
                  <a:lnTo>
                    <a:pt x="1" y="1577"/>
                  </a:lnTo>
                  <a:lnTo>
                    <a:pt x="2675" y="6290"/>
                  </a:lnTo>
                  <a:lnTo>
                    <a:pt x="5350" y="1577"/>
                  </a:lnTo>
                  <a:lnTo>
                    <a:pt x="3439" y="1577"/>
                  </a:lnTo>
                  <a:lnTo>
                    <a:pt x="3439" y="813"/>
                  </a:lnTo>
                  <a:cubicBezTo>
                    <a:pt x="3439" y="271"/>
                    <a:pt x="3041" y="1"/>
                    <a:pt x="26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27"/>
            <p:cNvSpPr/>
            <p:nvPr/>
          </p:nvSpPr>
          <p:spPr>
            <a:xfrm>
              <a:off x="5961700" y="1944425"/>
              <a:ext cx="812000" cy="746725"/>
            </a:xfrm>
            <a:custGeom>
              <a:rect b="b" l="l" r="r" t="t"/>
              <a:pathLst>
                <a:path extrusionOk="0" h="29869" w="32480">
                  <a:moveTo>
                    <a:pt x="27258" y="1592"/>
                  </a:moveTo>
                  <a:cubicBezTo>
                    <a:pt x="29232" y="1592"/>
                    <a:pt x="30888" y="3248"/>
                    <a:pt x="30888" y="5222"/>
                  </a:cubicBezTo>
                  <a:lnTo>
                    <a:pt x="30888" y="16112"/>
                  </a:lnTo>
                  <a:cubicBezTo>
                    <a:pt x="30888" y="18086"/>
                    <a:pt x="29232" y="19679"/>
                    <a:pt x="27258" y="19679"/>
                  </a:cubicBezTo>
                  <a:lnTo>
                    <a:pt x="24328" y="19679"/>
                  </a:lnTo>
                  <a:lnTo>
                    <a:pt x="18151" y="25856"/>
                  </a:lnTo>
                  <a:lnTo>
                    <a:pt x="18406" y="19679"/>
                  </a:lnTo>
                  <a:lnTo>
                    <a:pt x="5223" y="19679"/>
                  </a:lnTo>
                  <a:cubicBezTo>
                    <a:pt x="3249" y="19679"/>
                    <a:pt x="1593" y="18086"/>
                    <a:pt x="1593" y="16112"/>
                  </a:cubicBezTo>
                  <a:lnTo>
                    <a:pt x="1593" y="5222"/>
                  </a:lnTo>
                  <a:cubicBezTo>
                    <a:pt x="1593" y="3248"/>
                    <a:pt x="3249" y="1592"/>
                    <a:pt x="5223" y="1592"/>
                  </a:cubicBezTo>
                  <a:close/>
                  <a:moveTo>
                    <a:pt x="5223" y="0"/>
                  </a:moveTo>
                  <a:cubicBezTo>
                    <a:pt x="2357" y="0"/>
                    <a:pt x="1" y="2357"/>
                    <a:pt x="1" y="5222"/>
                  </a:cubicBezTo>
                  <a:lnTo>
                    <a:pt x="1" y="16112"/>
                  </a:lnTo>
                  <a:cubicBezTo>
                    <a:pt x="1" y="18978"/>
                    <a:pt x="2357" y="21271"/>
                    <a:pt x="5223" y="21271"/>
                  </a:cubicBezTo>
                  <a:lnTo>
                    <a:pt x="16750" y="21271"/>
                  </a:lnTo>
                  <a:lnTo>
                    <a:pt x="16431" y="29868"/>
                  </a:lnTo>
                  <a:lnTo>
                    <a:pt x="25029" y="21271"/>
                  </a:lnTo>
                  <a:lnTo>
                    <a:pt x="27258" y="21271"/>
                  </a:lnTo>
                  <a:cubicBezTo>
                    <a:pt x="30187" y="21271"/>
                    <a:pt x="32480" y="18978"/>
                    <a:pt x="32480" y="16112"/>
                  </a:cubicBezTo>
                  <a:lnTo>
                    <a:pt x="32480" y="5222"/>
                  </a:lnTo>
                  <a:cubicBezTo>
                    <a:pt x="32480" y="2357"/>
                    <a:pt x="30123" y="0"/>
                    <a:pt x="272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27"/>
            <p:cNvSpPr/>
            <p:nvPr/>
          </p:nvSpPr>
          <p:spPr>
            <a:xfrm flipH="1">
              <a:off x="755540" y="1025104"/>
              <a:ext cx="1047660" cy="746725"/>
            </a:xfrm>
            <a:custGeom>
              <a:rect b="b" l="l" r="r" t="t"/>
              <a:pathLst>
                <a:path extrusionOk="0" h="29869" w="38849">
                  <a:moveTo>
                    <a:pt x="33626" y="1593"/>
                  </a:moveTo>
                  <a:cubicBezTo>
                    <a:pt x="35600" y="1593"/>
                    <a:pt x="37256" y="3248"/>
                    <a:pt x="37256" y="5223"/>
                  </a:cubicBezTo>
                  <a:lnTo>
                    <a:pt x="37256" y="16113"/>
                  </a:lnTo>
                  <a:cubicBezTo>
                    <a:pt x="37256" y="18087"/>
                    <a:pt x="35600" y="19679"/>
                    <a:pt x="33626" y="19743"/>
                  </a:cubicBezTo>
                  <a:lnTo>
                    <a:pt x="30697" y="19743"/>
                  </a:lnTo>
                  <a:lnTo>
                    <a:pt x="24519" y="25856"/>
                  </a:lnTo>
                  <a:lnTo>
                    <a:pt x="24774" y="19679"/>
                  </a:lnTo>
                  <a:lnTo>
                    <a:pt x="5223" y="19679"/>
                  </a:lnTo>
                  <a:cubicBezTo>
                    <a:pt x="3249" y="19679"/>
                    <a:pt x="1593" y="18087"/>
                    <a:pt x="1593" y="16113"/>
                  </a:cubicBezTo>
                  <a:lnTo>
                    <a:pt x="1593" y="5223"/>
                  </a:lnTo>
                  <a:cubicBezTo>
                    <a:pt x="1593" y="3248"/>
                    <a:pt x="3249" y="1593"/>
                    <a:pt x="5223" y="1593"/>
                  </a:cubicBezTo>
                  <a:close/>
                  <a:moveTo>
                    <a:pt x="5223" y="1"/>
                  </a:moveTo>
                  <a:cubicBezTo>
                    <a:pt x="2357" y="1"/>
                    <a:pt x="1" y="2357"/>
                    <a:pt x="1" y="5223"/>
                  </a:cubicBezTo>
                  <a:lnTo>
                    <a:pt x="1" y="16113"/>
                  </a:lnTo>
                  <a:cubicBezTo>
                    <a:pt x="1" y="18978"/>
                    <a:pt x="2357" y="21335"/>
                    <a:pt x="5223" y="21335"/>
                  </a:cubicBezTo>
                  <a:lnTo>
                    <a:pt x="23118" y="21335"/>
                  </a:lnTo>
                  <a:lnTo>
                    <a:pt x="22800" y="29868"/>
                  </a:lnTo>
                  <a:lnTo>
                    <a:pt x="31397" y="21335"/>
                  </a:lnTo>
                  <a:lnTo>
                    <a:pt x="33626" y="21335"/>
                  </a:lnTo>
                  <a:cubicBezTo>
                    <a:pt x="36556" y="21271"/>
                    <a:pt x="38848" y="18978"/>
                    <a:pt x="38848" y="16113"/>
                  </a:cubicBezTo>
                  <a:lnTo>
                    <a:pt x="38848" y="5223"/>
                  </a:lnTo>
                  <a:cubicBezTo>
                    <a:pt x="38848" y="2357"/>
                    <a:pt x="36556" y="1"/>
                    <a:pt x="336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27"/>
            <p:cNvSpPr/>
            <p:nvPr/>
          </p:nvSpPr>
          <p:spPr>
            <a:xfrm>
              <a:off x="5700600" y="3254725"/>
              <a:ext cx="246800" cy="1534800"/>
            </a:xfrm>
            <a:custGeom>
              <a:rect b="b" l="l" r="r" t="t"/>
              <a:pathLst>
                <a:path extrusionOk="0" h="61392" w="9872">
                  <a:moveTo>
                    <a:pt x="6751" y="16431"/>
                  </a:moveTo>
                  <a:lnTo>
                    <a:pt x="7261" y="23563"/>
                  </a:lnTo>
                  <a:lnTo>
                    <a:pt x="2675" y="23563"/>
                  </a:lnTo>
                  <a:lnTo>
                    <a:pt x="3121" y="16431"/>
                  </a:lnTo>
                  <a:close/>
                  <a:moveTo>
                    <a:pt x="4522" y="0"/>
                  </a:moveTo>
                  <a:cubicBezTo>
                    <a:pt x="3312" y="2229"/>
                    <a:pt x="1" y="8661"/>
                    <a:pt x="1" y="10890"/>
                  </a:cubicBezTo>
                  <a:cubicBezTo>
                    <a:pt x="1" y="12482"/>
                    <a:pt x="765" y="13947"/>
                    <a:pt x="1975" y="14902"/>
                  </a:cubicBezTo>
                  <a:lnTo>
                    <a:pt x="1657" y="14902"/>
                  </a:lnTo>
                  <a:lnTo>
                    <a:pt x="1020" y="23627"/>
                  </a:lnTo>
                  <a:lnTo>
                    <a:pt x="956" y="23627"/>
                  </a:lnTo>
                  <a:lnTo>
                    <a:pt x="956" y="24455"/>
                  </a:lnTo>
                  <a:lnTo>
                    <a:pt x="956" y="25219"/>
                  </a:lnTo>
                  <a:lnTo>
                    <a:pt x="1020" y="25219"/>
                  </a:lnTo>
                  <a:lnTo>
                    <a:pt x="1593" y="61391"/>
                  </a:lnTo>
                  <a:lnTo>
                    <a:pt x="8216" y="61391"/>
                  </a:lnTo>
                  <a:lnTo>
                    <a:pt x="8853" y="25219"/>
                  </a:lnTo>
                  <a:lnTo>
                    <a:pt x="8916" y="25219"/>
                  </a:lnTo>
                  <a:lnTo>
                    <a:pt x="8853" y="24455"/>
                  </a:lnTo>
                  <a:lnTo>
                    <a:pt x="8853" y="23627"/>
                  </a:lnTo>
                  <a:lnTo>
                    <a:pt x="8789" y="23627"/>
                  </a:lnTo>
                  <a:lnTo>
                    <a:pt x="8216" y="14902"/>
                  </a:lnTo>
                  <a:lnTo>
                    <a:pt x="7834" y="14902"/>
                  </a:lnTo>
                  <a:cubicBezTo>
                    <a:pt x="9108" y="13947"/>
                    <a:pt x="9872" y="12482"/>
                    <a:pt x="9872" y="10890"/>
                  </a:cubicBezTo>
                  <a:cubicBezTo>
                    <a:pt x="9872" y="8661"/>
                    <a:pt x="6560" y="2229"/>
                    <a:pt x="5350" y="0"/>
                  </a:cubicBezTo>
                  <a:lnTo>
                    <a:pt x="5350" y="9553"/>
                  </a:lnTo>
                  <a:cubicBezTo>
                    <a:pt x="7261" y="10062"/>
                    <a:pt x="6879" y="12801"/>
                    <a:pt x="4904" y="12801"/>
                  </a:cubicBezTo>
                  <a:cubicBezTo>
                    <a:pt x="2994" y="12801"/>
                    <a:pt x="2612" y="10062"/>
                    <a:pt x="4522" y="9553"/>
                  </a:cubicBezTo>
                  <a:lnTo>
                    <a:pt x="45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27"/>
            <p:cNvSpPr/>
            <p:nvPr/>
          </p:nvSpPr>
          <p:spPr>
            <a:xfrm>
              <a:off x="6150075" y="3201275"/>
              <a:ext cx="131675" cy="74175"/>
            </a:xfrm>
            <a:custGeom>
              <a:rect b="b" l="l" r="r" t="t"/>
              <a:pathLst>
                <a:path extrusionOk="0" h="2967" w="5267">
                  <a:moveTo>
                    <a:pt x="1179" y="1"/>
                  </a:moveTo>
                  <a:cubicBezTo>
                    <a:pt x="396" y="1"/>
                    <a:pt x="0" y="1235"/>
                    <a:pt x="936" y="1565"/>
                  </a:cubicBezTo>
                  <a:cubicBezTo>
                    <a:pt x="1891" y="1947"/>
                    <a:pt x="2846" y="2329"/>
                    <a:pt x="3802" y="2839"/>
                  </a:cubicBezTo>
                  <a:cubicBezTo>
                    <a:pt x="3865" y="2902"/>
                    <a:pt x="3993" y="2966"/>
                    <a:pt x="4120" y="2966"/>
                  </a:cubicBezTo>
                  <a:cubicBezTo>
                    <a:pt x="4948" y="2966"/>
                    <a:pt x="5266" y="1820"/>
                    <a:pt x="4502" y="1438"/>
                  </a:cubicBezTo>
                  <a:cubicBezTo>
                    <a:pt x="3547" y="928"/>
                    <a:pt x="2528" y="482"/>
                    <a:pt x="1573" y="100"/>
                  </a:cubicBezTo>
                  <a:cubicBezTo>
                    <a:pt x="1434" y="31"/>
                    <a:pt x="1302" y="1"/>
                    <a:pt x="11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27"/>
            <p:cNvSpPr/>
            <p:nvPr/>
          </p:nvSpPr>
          <p:spPr>
            <a:xfrm>
              <a:off x="6616075" y="3944100"/>
              <a:ext cx="157625" cy="176750"/>
            </a:xfrm>
            <a:custGeom>
              <a:rect b="b" l="l" r="r" t="t"/>
              <a:pathLst>
                <a:path extrusionOk="0" h="7070" w="6305">
                  <a:moveTo>
                    <a:pt x="3121" y="0"/>
                  </a:moveTo>
                  <a:cubicBezTo>
                    <a:pt x="2675" y="0"/>
                    <a:pt x="2293" y="319"/>
                    <a:pt x="2293" y="765"/>
                  </a:cubicBezTo>
                  <a:lnTo>
                    <a:pt x="0" y="765"/>
                  </a:lnTo>
                  <a:lnTo>
                    <a:pt x="0" y="7069"/>
                  </a:lnTo>
                  <a:lnTo>
                    <a:pt x="6305" y="7069"/>
                  </a:lnTo>
                  <a:lnTo>
                    <a:pt x="6305" y="828"/>
                  </a:lnTo>
                  <a:lnTo>
                    <a:pt x="3885" y="828"/>
                  </a:lnTo>
                  <a:lnTo>
                    <a:pt x="3885" y="765"/>
                  </a:lnTo>
                  <a:cubicBezTo>
                    <a:pt x="3885" y="319"/>
                    <a:pt x="3566" y="0"/>
                    <a:pt x="31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27"/>
            <p:cNvSpPr/>
            <p:nvPr/>
          </p:nvSpPr>
          <p:spPr>
            <a:xfrm>
              <a:off x="6299225" y="3275275"/>
              <a:ext cx="313675" cy="328125"/>
            </a:xfrm>
            <a:custGeom>
              <a:rect b="b" l="l" r="r" t="t"/>
              <a:pathLst>
                <a:path extrusionOk="0" h="13125" w="12547">
                  <a:moveTo>
                    <a:pt x="920" y="1"/>
                  </a:moveTo>
                  <a:cubicBezTo>
                    <a:pt x="664" y="1"/>
                    <a:pt x="420" y="141"/>
                    <a:pt x="256" y="388"/>
                  </a:cubicBezTo>
                  <a:cubicBezTo>
                    <a:pt x="1" y="707"/>
                    <a:pt x="128" y="1216"/>
                    <a:pt x="510" y="1471"/>
                  </a:cubicBezTo>
                  <a:cubicBezTo>
                    <a:pt x="1338" y="2044"/>
                    <a:pt x="2166" y="2617"/>
                    <a:pt x="2994" y="3318"/>
                  </a:cubicBezTo>
                  <a:cubicBezTo>
                    <a:pt x="3121" y="3381"/>
                    <a:pt x="3312" y="3445"/>
                    <a:pt x="3504" y="3445"/>
                  </a:cubicBezTo>
                  <a:lnTo>
                    <a:pt x="3567" y="3445"/>
                  </a:lnTo>
                  <a:lnTo>
                    <a:pt x="3567" y="9049"/>
                  </a:lnTo>
                  <a:lnTo>
                    <a:pt x="9490" y="9049"/>
                  </a:lnTo>
                  <a:cubicBezTo>
                    <a:pt x="9171" y="9304"/>
                    <a:pt x="9108" y="9750"/>
                    <a:pt x="9299" y="10068"/>
                  </a:cubicBezTo>
                  <a:cubicBezTo>
                    <a:pt x="9936" y="10960"/>
                    <a:pt x="10445" y="11851"/>
                    <a:pt x="10955" y="12743"/>
                  </a:cubicBezTo>
                  <a:cubicBezTo>
                    <a:pt x="11082" y="12998"/>
                    <a:pt x="11337" y="13125"/>
                    <a:pt x="11655" y="13125"/>
                  </a:cubicBezTo>
                  <a:cubicBezTo>
                    <a:pt x="11782" y="13125"/>
                    <a:pt x="11910" y="13125"/>
                    <a:pt x="12037" y="12998"/>
                  </a:cubicBezTo>
                  <a:cubicBezTo>
                    <a:pt x="12419" y="12807"/>
                    <a:pt x="12547" y="12361"/>
                    <a:pt x="12356" y="11915"/>
                  </a:cubicBezTo>
                  <a:cubicBezTo>
                    <a:pt x="11846" y="11023"/>
                    <a:pt x="11273" y="10068"/>
                    <a:pt x="10636" y="9177"/>
                  </a:cubicBezTo>
                  <a:cubicBezTo>
                    <a:pt x="10445" y="8922"/>
                    <a:pt x="10190" y="8858"/>
                    <a:pt x="9872" y="8858"/>
                  </a:cubicBezTo>
                  <a:lnTo>
                    <a:pt x="9872" y="2744"/>
                  </a:lnTo>
                  <a:lnTo>
                    <a:pt x="4268" y="2744"/>
                  </a:lnTo>
                  <a:cubicBezTo>
                    <a:pt x="4268" y="2490"/>
                    <a:pt x="4204" y="2235"/>
                    <a:pt x="4013" y="2044"/>
                  </a:cubicBezTo>
                  <a:cubicBezTo>
                    <a:pt x="3121" y="1407"/>
                    <a:pt x="2230" y="707"/>
                    <a:pt x="1338" y="133"/>
                  </a:cubicBezTo>
                  <a:cubicBezTo>
                    <a:pt x="1203" y="43"/>
                    <a:pt x="1060" y="1"/>
                    <a:pt x="9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27"/>
            <p:cNvSpPr/>
            <p:nvPr/>
          </p:nvSpPr>
          <p:spPr>
            <a:xfrm>
              <a:off x="5732450" y="3078000"/>
              <a:ext cx="244700" cy="157625"/>
            </a:xfrm>
            <a:custGeom>
              <a:rect b="b" l="l" r="r" t="t"/>
              <a:pathLst>
                <a:path extrusionOk="0" h="6305" w="9788">
                  <a:moveTo>
                    <a:pt x="0" y="0"/>
                  </a:moveTo>
                  <a:lnTo>
                    <a:pt x="0" y="6305"/>
                  </a:lnTo>
                  <a:lnTo>
                    <a:pt x="6305" y="6305"/>
                  </a:lnTo>
                  <a:lnTo>
                    <a:pt x="6305" y="4140"/>
                  </a:lnTo>
                  <a:cubicBezTo>
                    <a:pt x="7133" y="4140"/>
                    <a:pt x="7834" y="4203"/>
                    <a:pt x="8598" y="4267"/>
                  </a:cubicBezTo>
                  <a:lnTo>
                    <a:pt x="8725" y="4267"/>
                  </a:lnTo>
                  <a:cubicBezTo>
                    <a:pt x="8745" y="4268"/>
                    <a:pt x="8765" y="4269"/>
                    <a:pt x="8784" y="4269"/>
                  </a:cubicBezTo>
                  <a:cubicBezTo>
                    <a:pt x="9746" y="4269"/>
                    <a:pt x="9788" y="2737"/>
                    <a:pt x="8789" y="2675"/>
                  </a:cubicBezTo>
                  <a:cubicBezTo>
                    <a:pt x="7961" y="2611"/>
                    <a:pt x="7133" y="2548"/>
                    <a:pt x="6305" y="2548"/>
                  </a:cubicBezTo>
                  <a:lnTo>
                    <a:pt x="63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27"/>
            <p:cNvSpPr/>
            <p:nvPr/>
          </p:nvSpPr>
          <p:spPr>
            <a:xfrm>
              <a:off x="6651200" y="3786250"/>
              <a:ext cx="58825" cy="118075"/>
            </a:xfrm>
            <a:custGeom>
              <a:rect b="b" l="l" r="r" t="t"/>
              <a:pathLst>
                <a:path extrusionOk="0" h="4723" w="2353">
                  <a:moveTo>
                    <a:pt x="968" y="1"/>
                  </a:moveTo>
                  <a:cubicBezTo>
                    <a:pt x="491" y="1"/>
                    <a:pt x="1" y="395"/>
                    <a:pt x="187" y="1029"/>
                  </a:cubicBezTo>
                  <a:cubicBezTo>
                    <a:pt x="378" y="1984"/>
                    <a:pt x="569" y="3003"/>
                    <a:pt x="697" y="4022"/>
                  </a:cubicBezTo>
                  <a:cubicBezTo>
                    <a:pt x="760" y="4404"/>
                    <a:pt x="1079" y="4722"/>
                    <a:pt x="1524" y="4722"/>
                  </a:cubicBezTo>
                  <a:lnTo>
                    <a:pt x="1588" y="4722"/>
                  </a:lnTo>
                  <a:cubicBezTo>
                    <a:pt x="2034" y="4659"/>
                    <a:pt x="2352" y="4276"/>
                    <a:pt x="2289" y="3831"/>
                  </a:cubicBezTo>
                  <a:cubicBezTo>
                    <a:pt x="2161" y="2748"/>
                    <a:pt x="1970" y="1729"/>
                    <a:pt x="1716" y="646"/>
                  </a:cubicBezTo>
                  <a:cubicBezTo>
                    <a:pt x="1636" y="198"/>
                    <a:pt x="1306" y="1"/>
                    <a:pt x="9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27"/>
            <p:cNvSpPr/>
            <p:nvPr/>
          </p:nvSpPr>
          <p:spPr>
            <a:xfrm>
              <a:off x="6007875" y="3155300"/>
              <a:ext cx="121025" cy="59650"/>
            </a:xfrm>
            <a:custGeom>
              <a:rect b="b" l="l" r="r" t="t"/>
              <a:pathLst>
                <a:path extrusionOk="0" h="2386" w="4841">
                  <a:moveTo>
                    <a:pt x="759" y="0"/>
                  </a:moveTo>
                  <a:cubicBezTo>
                    <a:pt x="402" y="0"/>
                    <a:pt x="118" y="287"/>
                    <a:pt x="64" y="666"/>
                  </a:cubicBezTo>
                  <a:cubicBezTo>
                    <a:pt x="1" y="1111"/>
                    <a:pt x="255" y="1557"/>
                    <a:pt x="701" y="1621"/>
                  </a:cubicBezTo>
                  <a:cubicBezTo>
                    <a:pt x="1720" y="1812"/>
                    <a:pt x="2739" y="2067"/>
                    <a:pt x="3694" y="2385"/>
                  </a:cubicBezTo>
                  <a:lnTo>
                    <a:pt x="3949" y="2385"/>
                  </a:lnTo>
                  <a:cubicBezTo>
                    <a:pt x="4268" y="2321"/>
                    <a:pt x="4586" y="2130"/>
                    <a:pt x="4713" y="1812"/>
                  </a:cubicBezTo>
                  <a:cubicBezTo>
                    <a:pt x="4841" y="1366"/>
                    <a:pt x="4586" y="920"/>
                    <a:pt x="4140" y="793"/>
                  </a:cubicBezTo>
                  <a:cubicBezTo>
                    <a:pt x="3121" y="475"/>
                    <a:pt x="2102" y="220"/>
                    <a:pt x="956" y="29"/>
                  </a:cubicBezTo>
                  <a:cubicBezTo>
                    <a:pt x="889" y="10"/>
                    <a:pt x="823" y="0"/>
                    <a:pt x="7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27"/>
            <p:cNvSpPr/>
            <p:nvPr/>
          </p:nvSpPr>
          <p:spPr>
            <a:xfrm>
              <a:off x="6599900" y="3634350"/>
              <a:ext cx="76675" cy="115525"/>
            </a:xfrm>
            <a:custGeom>
              <a:rect b="b" l="l" r="r" t="t"/>
              <a:pathLst>
                <a:path extrusionOk="0" h="4621" w="3067">
                  <a:moveTo>
                    <a:pt x="1048" y="1"/>
                  </a:moveTo>
                  <a:cubicBezTo>
                    <a:pt x="518" y="1"/>
                    <a:pt x="0" y="525"/>
                    <a:pt x="329" y="1182"/>
                  </a:cubicBezTo>
                  <a:cubicBezTo>
                    <a:pt x="711" y="2074"/>
                    <a:pt x="1093" y="3092"/>
                    <a:pt x="1411" y="4048"/>
                  </a:cubicBezTo>
                  <a:cubicBezTo>
                    <a:pt x="1539" y="4366"/>
                    <a:pt x="1857" y="4621"/>
                    <a:pt x="2175" y="4621"/>
                  </a:cubicBezTo>
                  <a:cubicBezTo>
                    <a:pt x="2239" y="4621"/>
                    <a:pt x="2366" y="4621"/>
                    <a:pt x="2430" y="4557"/>
                  </a:cubicBezTo>
                  <a:cubicBezTo>
                    <a:pt x="2812" y="4430"/>
                    <a:pt x="3067" y="3984"/>
                    <a:pt x="2940" y="3538"/>
                  </a:cubicBezTo>
                  <a:cubicBezTo>
                    <a:pt x="2621" y="2519"/>
                    <a:pt x="2239" y="1500"/>
                    <a:pt x="1793" y="545"/>
                  </a:cubicBezTo>
                  <a:cubicBezTo>
                    <a:pt x="1635" y="160"/>
                    <a:pt x="1340" y="1"/>
                    <a:pt x="10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27"/>
            <p:cNvSpPr/>
            <p:nvPr/>
          </p:nvSpPr>
          <p:spPr>
            <a:xfrm>
              <a:off x="238125" y="2229325"/>
              <a:ext cx="224500" cy="433150"/>
            </a:xfrm>
            <a:custGeom>
              <a:rect b="b" l="l" r="r" t="t"/>
              <a:pathLst>
                <a:path extrusionOk="0" h="17326" w="8980">
                  <a:moveTo>
                    <a:pt x="5509" y="0"/>
                  </a:moveTo>
                  <a:cubicBezTo>
                    <a:pt x="5187" y="0"/>
                    <a:pt x="4877" y="174"/>
                    <a:pt x="4776" y="577"/>
                  </a:cubicBezTo>
                  <a:cubicBezTo>
                    <a:pt x="4458" y="1659"/>
                    <a:pt x="4267" y="2742"/>
                    <a:pt x="4076" y="3761"/>
                  </a:cubicBezTo>
                  <a:cubicBezTo>
                    <a:pt x="4012" y="4079"/>
                    <a:pt x="4076" y="4334"/>
                    <a:pt x="4331" y="4525"/>
                  </a:cubicBezTo>
                  <a:lnTo>
                    <a:pt x="0" y="8856"/>
                  </a:lnTo>
                  <a:lnTo>
                    <a:pt x="4012" y="12868"/>
                  </a:lnTo>
                  <a:cubicBezTo>
                    <a:pt x="3757" y="12995"/>
                    <a:pt x="3694" y="13250"/>
                    <a:pt x="3694" y="13505"/>
                  </a:cubicBezTo>
                  <a:cubicBezTo>
                    <a:pt x="3821" y="14587"/>
                    <a:pt x="4012" y="15670"/>
                    <a:pt x="4203" y="16689"/>
                  </a:cubicBezTo>
                  <a:cubicBezTo>
                    <a:pt x="4267" y="17071"/>
                    <a:pt x="4585" y="17326"/>
                    <a:pt x="4967" y="17326"/>
                  </a:cubicBezTo>
                  <a:lnTo>
                    <a:pt x="5158" y="17326"/>
                  </a:lnTo>
                  <a:cubicBezTo>
                    <a:pt x="5541" y="17262"/>
                    <a:pt x="5859" y="16816"/>
                    <a:pt x="5732" y="16434"/>
                  </a:cubicBezTo>
                  <a:cubicBezTo>
                    <a:pt x="5541" y="15415"/>
                    <a:pt x="5413" y="14396"/>
                    <a:pt x="5286" y="13377"/>
                  </a:cubicBezTo>
                  <a:cubicBezTo>
                    <a:pt x="5222" y="13123"/>
                    <a:pt x="5158" y="12932"/>
                    <a:pt x="4967" y="12804"/>
                  </a:cubicBezTo>
                  <a:lnTo>
                    <a:pt x="8979" y="8856"/>
                  </a:lnTo>
                  <a:lnTo>
                    <a:pt x="4776" y="4716"/>
                  </a:lnTo>
                  <a:lnTo>
                    <a:pt x="4840" y="4716"/>
                  </a:lnTo>
                  <a:cubicBezTo>
                    <a:pt x="5222" y="4716"/>
                    <a:pt x="5541" y="4462"/>
                    <a:pt x="5668" y="4079"/>
                  </a:cubicBezTo>
                  <a:cubicBezTo>
                    <a:pt x="5859" y="3061"/>
                    <a:pt x="6050" y="2042"/>
                    <a:pt x="6368" y="1023"/>
                  </a:cubicBezTo>
                  <a:cubicBezTo>
                    <a:pt x="6522" y="407"/>
                    <a:pt x="6001" y="0"/>
                    <a:pt x="55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27"/>
            <p:cNvSpPr/>
            <p:nvPr/>
          </p:nvSpPr>
          <p:spPr>
            <a:xfrm>
              <a:off x="417375" y="2847300"/>
              <a:ext cx="91425" cy="108125"/>
            </a:xfrm>
            <a:custGeom>
              <a:rect b="b" l="l" r="r" t="t"/>
              <a:pathLst>
                <a:path extrusionOk="0" h="4325" w="3657">
                  <a:moveTo>
                    <a:pt x="1064" y="1"/>
                  </a:moveTo>
                  <a:cubicBezTo>
                    <a:pt x="528" y="1"/>
                    <a:pt x="1" y="559"/>
                    <a:pt x="345" y="1204"/>
                  </a:cubicBezTo>
                  <a:cubicBezTo>
                    <a:pt x="918" y="2159"/>
                    <a:pt x="1427" y="3051"/>
                    <a:pt x="2064" y="3942"/>
                  </a:cubicBezTo>
                  <a:cubicBezTo>
                    <a:pt x="2192" y="4197"/>
                    <a:pt x="2446" y="4325"/>
                    <a:pt x="2701" y="4325"/>
                  </a:cubicBezTo>
                  <a:cubicBezTo>
                    <a:pt x="2892" y="4325"/>
                    <a:pt x="3019" y="4261"/>
                    <a:pt x="3147" y="4197"/>
                  </a:cubicBezTo>
                  <a:cubicBezTo>
                    <a:pt x="3529" y="3942"/>
                    <a:pt x="3656" y="3433"/>
                    <a:pt x="3402" y="3051"/>
                  </a:cubicBezTo>
                  <a:cubicBezTo>
                    <a:pt x="2828" y="2223"/>
                    <a:pt x="2255" y="1331"/>
                    <a:pt x="1746" y="440"/>
                  </a:cubicBezTo>
                  <a:cubicBezTo>
                    <a:pt x="1580" y="130"/>
                    <a:pt x="1321" y="1"/>
                    <a:pt x="10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27"/>
            <p:cNvSpPr/>
            <p:nvPr/>
          </p:nvSpPr>
          <p:spPr>
            <a:xfrm>
              <a:off x="360700" y="2701425"/>
              <a:ext cx="71675" cy="113900"/>
            </a:xfrm>
            <a:custGeom>
              <a:rect b="b" l="l" r="r" t="t"/>
              <a:pathLst>
                <a:path extrusionOk="0" h="4556" w="2867">
                  <a:moveTo>
                    <a:pt x="908" y="1"/>
                  </a:moveTo>
                  <a:cubicBezTo>
                    <a:pt x="839" y="1"/>
                    <a:pt x="769" y="11"/>
                    <a:pt x="701" y="34"/>
                  </a:cubicBezTo>
                  <a:cubicBezTo>
                    <a:pt x="255" y="161"/>
                    <a:pt x="1" y="607"/>
                    <a:pt x="128" y="989"/>
                  </a:cubicBezTo>
                  <a:cubicBezTo>
                    <a:pt x="446" y="2072"/>
                    <a:pt x="829" y="3091"/>
                    <a:pt x="1274" y="4046"/>
                  </a:cubicBezTo>
                  <a:cubicBezTo>
                    <a:pt x="1402" y="4364"/>
                    <a:pt x="1656" y="4555"/>
                    <a:pt x="1975" y="4555"/>
                  </a:cubicBezTo>
                  <a:cubicBezTo>
                    <a:pt x="2102" y="4555"/>
                    <a:pt x="2230" y="4555"/>
                    <a:pt x="2293" y="4492"/>
                  </a:cubicBezTo>
                  <a:cubicBezTo>
                    <a:pt x="2675" y="4301"/>
                    <a:pt x="2866" y="3855"/>
                    <a:pt x="2675" y="3473"/>
                  </a:cubicBezTo>
                  <a:cubicBezTo>
                    <a:pt x="2293" y="2517"/>
                    <a:pt x="1911" y="1499"/>
                    <a:pt x="1656" y="543"/>
                  </a:cubicBezTo>
                  <a:cubicBezTo>
                    <a:pt x="1552" y="229"/>
                    <a:pt x="1231" y="1"/>
                    <a:pt x="9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27"/>
            <p:cNvSpPr/>
            <p:nvPr/>
          </p:nvSpPr>
          <p:spPr>
            <a:xfrm>
              <a:off x="379800" y="2081500"/>
              <a:ext cx="80800" cy="112900"/>
            </a:xfrm>
            <a:custGeom>
              <a:rect b="b" l="l" r="r" t="t"/>
              <a:pathLst>
                <a:path extrusionOk="0" h="4516" w="3232">
                  <a:moveTo>
                    <a:pt x="2170" y="1"/>
                  </a:moveTo>
                  <a:cubicBezTo>
                    <a:pt x="1919" y="1"/>
                    <a:pt x="1674" y="130"/>
                    <a:pt x="1529" y="440"/>
                  </a:cubicBezTo>
                  <a:cubicBezTo>
                    <a:pt x="1020" y="1395"/>
                    <a:pt x="574" y="2414"/>
                    <a:pt x="192" y="3433"/>
                  </a:cubicBezTo>
                  <a:cubicBezTo>
                    <a:pt x="1" y="3815"/>
                    <a:pt x="192" y="4325"/>
                    <a:pt x="638" y="4516"/>
                  </a:cubicBezTo>
                  <a:lnTo>
                    <a:pt x="892" y="4516"/>
                  </a:lnTo>
                  <a:cubicBezTo>
                    <a:pt x="1211" y="4516"/>
                    <a:pt x="1529" y="4325"/>
                    <a:pt x="1657" y="4006"/>
                  </a:cubicBezTo>
                  <a:cubicBezTo>
                    <a:pt x="2039" y="3051"/>
                    <a:pt x="2421" y="2096"/>
                    <a:pt x="2930" y="1204"/>
                  </a:cubicBezTo>
                  <a:cubicBezTo>
                    <a:pt x="3231" y="559"/>
                    <a:pt x="2690" y="1"/>
                    <a:pt x="21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27"/>
            <p:cNvSpPr/>
            <p:nvPr/>
          </p:nvSpPr>
          <p:spPr>
            <a:xfrm>
              <a:off x="516725" y="1740625"/>
              <a:ext cx="222925" cy="222925"/>
            </a:xfrm>
            <a:custGeom>
              <a:rect b="b" l="l" r="r" t="t"/>
              <a:pathLst>
                <a:path extrusionOk="0" h="8917" w="8917">
                  <a:moveTo>
                    <a:pt x="4459" y="1"/>
                  </a:moveTo>
                  <a:lnTo>
                    <a:pt x="1" y="4459"/>
                  </a:lnTo>
                  <a:lnTo>
                    <a:pt x="1656" y="6114"/>
                  </a:lnTo>
                  <a:lnTo>
                    <a:pt x="1656" y="6178"/>
                  </a:lnTo>
                  <a:cubicBezTo>
                    <a:pt x="1338" y="6496"/>
                    <a:pt x="1338" y="7006"/>
                    <a:pt x="1656" y="7324"/>
                  </a:cubicBezTo>
                  <a:cubicBezTo>
                    <a:pt x="1784" y="7452"/>
                    <a:pt x="1975" y="7515"/>
                    <a:pt x="2230" y="7515"/>
                  </a:cubicBezTo>
                  <a:cubicBezTo>
                    <a:pt x="2421" y="7515"/>
                    <a:pt x="2612" y="7452"/>
                    <a:pt x="2803" y="7261"/>
                  </a:cubicBezTo>
                  <a:lnTo>
                    <a:pt x="4459" y="8916"/>
                  </a:lnTo>
                  <a:lnTo>
                    <a:pt x="8916" y="4459"/>
                  </a:lnTo>
                  <a:lnTo>
                    <a:pt x="4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27"/>
            <p:cNvSpPr/>
            <p:nvPr/>
          </p:nvSpPr>
          <p:spPr>
            <a:xfrm>
              <a:off x="451450" y="1948450"/>
              <a:ext cx="90775" cy="104250"/>
            </a:xfrm>
            <a:custGeom>
              <a:rect b="b" l="l" r="r" t="t"/>
              <a:pathLst>
                <a:path extrusionOk="0" h="4170" w="3631">
                  <a:moveTo>
                    <a:pt x="2782" y="0"/>
                  </a:moveTo>
                  <a:cubicBezTo>
                    <a:pt x="2549" y="0"/>
                    <a:pt x="2314" y="100"/>
                    <a:pt x="2166" y="285"/>
                  </a:cubicBezTo>
                  <a:cubicBezTo>
                    <a:pt x="1465" y="1113"/>
                    <a:pt x="829" y="2005"/>
                    <a:pt x="255" y="2960"/>
                  </a:cubicBezTo>
                  <a:cubicBezTo>
                    <a:pt x="1" y="3342"/>
                    <a:pt x="128" y="3788"/>
                    <a:pt x="510" y="4042"/>
                  </a:cubicBezTo>
                  <a:cubicBezTo>
                    <a:pt x="637" y="4106"/>
                    <a:pt x="765" y="4170"/>
                    <a:pt x="892" y="4170"/>
                  </a:cubicBezTo>
                  <a:cubicBezTo>
                    <a:pt x="1211" y="4170"/>
                    <a:pt x="1465" y="4042"/>
                    <a:pt x="1593" y="3788"/>
                  </a:cubicBezTo>
                  <a:cubicBezTo>
                    <a:pt x="2166" y="2960"/>
                    <a:pt x="2739" y="2068"/>
                    <a:pt x="3376" y="1304"/>
                  </a:cubicBezTo>
                  <a:cubicBezTo>
                    <a:pt x="3631" y="922"/>
                    <a:pt x="3567" y="412"/>
                    <a:pt x="3249" y="158"/>
                  </a:cubicBezTo>
                  <a:cubicBezTo>
                    <a:pt x="3116" y="51"/>
                    <a:pt x="2949" y="0"/>
                    <a:pt x="27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27"/>
            <p:cNvSpPr/>
            <p:nvPr/>
          </p:nvSpPr>
          <p:spPr>
            <a:xfrm>
              <a:off x="504525" y="2977900"/>
              <a:ext cx="231950" cy="235450"/>
            </a:xfrm>
            <a:custGeom>
              <a:rect b="b" l="l" r="r" t="t"/>
              <a:pathLst>
                <a:path extrusionOk="0" h="9418" w="9278">
                  <a:moveTo>
                    <a:pt x="1102" y="1"/>
                  </a:moveTo>
                  <a:cubicBezTo>
                    <a:pt x="511" y="1"/>
                    <a:pt x="0" y="732"/>
                    <a:pt x="552" y="1330"/>
                  </a:cubicBezTo>
                  <a:cubicBezTo>
                    <a:pt x="1062" y="1966"/>
                    <a:pt x="1635" y="2603"/>
                    <a:pt x="2144" y="3176"/>
                  </a:cubicBezTo>
                  <a:lnTo>
                    <a:pt x="361" y="4959"/>
                  </a:lnTo>
                  <a:lnTo>
                    <a:pt x="4819" y="9417"/>
                  </a:lnTo>
                  <a:lnTo>
                    <a:pt x="9277" y="4959"/>
                  </a:lnTo>
                  <a:lnTo>
                    <a:pt x="4819" y="502"/>
                  </a:lnTo>
                  <a:lnTo>
                    <a:pt x="3291" y="2094"/>
                  </a:lnTo>
                  <a:cubicBezTo>
                    <a:pt x="2781" y="1521"/>
                    <a:pt x="2272" y="947"/>
                    <a:pt x="1762" y="374"/>
                  </a:cubicBezTo>
                  <a:cubicBezTo>
                    <a:pt x="1568" y="109"/>
                    <a:pt x="1329" y="1"/>
                    <a:pt x="11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27"/>
            <p:cNvSpPr/>
            <p:nvPr/>
          </p:nvSpPr>
          <p:spPr>
            <a:xfrm>
              <a:off x="7060250" y="2937275"/>
              <a:ext cx="87600" cy="107625"/>
            </a:xfrm>
            <a:custGeom>
              <a:rect b="b" l="l" r="r" t="t"/>
              <a:pathLst>
                <a:path extrusionOk="0" h="4305" w="3504">
                  <a:moveTo>
                    <a:pt x="2565" y="1"/>
                  </a:moveTo>
                  <a:cubicBezTo>
                    <a:pt x="2291" y="1"/>
                    <a:pt x="2024" y="143"/>
                    <a:pt x="1848" y="407"/>
                  </a:cubicBezTo>
                  <a:cubicBezTo>
                    <a:pt x="1402" y="1362"/>
                    <a:pt x="829" y="2254"/>
                    <a:pt x="256" y="3082"/>
                  </a:cubicBezTo>
                  <a:cubicBezTo>
                    <a:pt x="1" y="3464"/>
                    <a:pt x="128" y="3973"/>
                    <a:pt x="510" y="4165"/>
                  </a:cubicBezTo>
                  <a:cubicBezTo>
                    <a:pt x="638" y="4292"/>
                    <a:pt x="765" y="4292"/>
                    <a:pt x="956" y="4292"/>
                  </a:cubicBezTo>
                  <a:cubicBezTo>
                    <a:pt x="990" y="4300"/>
                    <a:pt x="1024" y="4304"/>
                    <a:pt x="1058" y="4304"/>
                  </a:cubicBezTo>
                  <a:cubicBezTo>
                    <a:pt x="1277" y="4304"/>
                    <a:pt x="1483" y="4139"/>
                    <a:pt x="1593" y="3973"/>
                  </a:cubicBezTo>
                  <a:cubicBezTo>
                    <a:pt x="2166" y="3082"/>
                    <a:pt x="2803" y="2127"/>
                    <a:pt x="3312" y="1171"/>
                  </a:cubicBezTo>
                  <a:cubicBezTo>
                    <a:pt x="3503" y="789"/>
                    <a:pt x="3312" y="280"/>
                    <a:pt x="2930" y="89"/>
                  </a:cubicBezTo>
                  <a:cubicBezTo>
                    <a:pt x="2812" y="30"/>
                    <a:pt x="2688" y="1"/>
                    <a:pt x="25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27"/>
            <p:cNvSpPr/>
            <p:nvPr/>
          </p:nvSpPr>
          <p:spPr>
            <a:xfrm>
              <a:off x="7136675" y="2790600"/>
              <a:ext cx="71675" cy="115475"/>
            </a:xfrm>
            <a:custGeom>
              <a:rect b="b" l="l" r="r" t="t"/>
              <a:pathLst>
                <a:path extrusionOk="0" h="4619" w="2867">
                  <a:moveTo>
                    <a:pt x="1998" y="0"/>
                  </a:moveTo>
                  <a:cubicBezTo>
                    <a:pt x="1638" y="0"/>
                    <a:pt x="1316" y="238"/>
                    <a:pt x="1211" y="606"/>
                  </a:cubicBezTo>
                  <a:cubicBezTo>
                    <a:pt x="892" y="1562"/>
                    <a:pt x="574" y="2517"/>
                    <a:pt x="128" y="3472"/>
                  </a:cubicBezTo>
                  <a:cubicBezTo>
                    <a:pt x="1" y="3918"/>
                    <a:pt x="192" y="4364"/>
                    <a:pt x="574" y="4555"/>
                  </a:cubicBezTo>
                  <a:cubicBezTo>
                    <a:pt x="701" y="4555"/>
                    <a:pt x="765" y="4618"/>
                    <a:pt x="892" y="4618"/>
                  </a:cubicBezTo>
                  <a:cubicBezTo>
                    <a:pt x="1211" y="4618"/>
                    <a:pt x="1529" y="4427"/>
                    <a:pt x="1656" y="4109"/>
                  </a:cubicBezTo>
                  <a:cubicBezTo>
                    <a:pt x="2039" y="3090"/>
                    <a:pt x="2421" y="2071"/>
                    <a:pt x="2739" y="1052"/>
                  </a:cubicBezTo>
                  <a:cubicBezTo>
                    <a:pt x="2866" y="606"/>
                    <a:pt x="2612" y="160"/>
                    <a:pt x="2230" y="33"/>
                  </a:cubicBezTo>
                  <a:cubicBezTo>
                    <a:pt x="2152" y="11"/>
                    <a:pt x="2074" y="0"/>
                    <a:pt x="19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27"/>
            <p:cNvSpPr/>
            <p:nvPr/>
          </p:nvSpPr>
          <p:spPr>
            <a:xfrm>
              <a:off x="6832600" y="3069275"/>
              <a:ext cx="226100" cy="234825"/>
            </a:xfrm>
            <a:custGeom>
              <a:rect b="b" l="l" r="r" t="t"/>
              <a:pathLst>
                <a:path extrusionOk="0" h="9393" w="9044">
                  <a:moveTo>
                    <a:pt x="8144" y="1"/>
                  </a:moveTo>
                  <a:cubicBezTo>
                    <a:pt x="7898" y="1"/>
                    <a:pt x="7663" y="100"/>
                    <a:pt x="7515" y="286"/>
                  </a:cubicBezTo>
                  <a:cubicBezTo>
                    <a:pt x="7005" y="859"/>
                    <a:pt x="6496" y="1432"/>
                    <a:pt x="5986" y="2005"/>
                  </a:cubicBezTo>
                  <a:lnTo>
                    <a:pt x="4458" y="477"/>
                  </a:lnTo>
                  <a:lnTo>
                    <a:pt x="0" y="4934"/>
                  </a:lnTo>
                  <a:lnTo>
                    <a:pt x="4458" y="9392"/>
                  </a:lnTo>
                  <a:lnTo>
                    <a:pt x="8916" y="4934"/>
                  </a:lnTo>
                  <a:lnTo>
                    <a:pt x="7069" y="3151"/>
                  </a:lnTo>
                  <a:cubicBezTo>
                    <a:pt x="7642" y="2514"/>
                    <a:pt x="8215" y="1941"/>
                    <a:pt x="8725" y="1304"/>
                  </a:cubicBezTo>
                  <a:cubicBezTo>
                    <a:pt x="9043" y="986"/>
                    <a:pt x="8979" y="477"/>
                    <a:pt x="8661" y="158"/>
                  </a:cubicBezTo>
                  <a:cubicBezTo>
                    <a:pt x="8502" y="52"/>
                    <a:pt x="8320" y="1"/>
                    <a:pt x="81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27"/>
            <p:cNvSpPr/>
            <p:nvPr/>
          </p:nvSpPr>
          <p:spPr>
            <a:xfrm>
              <a:off x="7108025" y="2320075"/>
              <a:ext cx="222925" cy="434750"/>
            </a:xfrm>
            <a:custGeom>
              <a:rect b="b" l="l" r="r" t="t"/>
              <a:pathLst>
                <a:path extrusionOk="0" h="17390" w="8917">
                  <a:moveTo>
                    <a:pt x="3384" y="0"/>
                  </a:moveTo>
                  <a:cubicBezTo>
                    <a:pt x="2901" y="0"/>
                    <a:pt x="2419" y="407"/>
                    <a:pt x="2611" y="1023"/>
                  </a:cubicBezTo>
                  <a:cubicBezTo>
                    <a:pt x="2866" y="1978"/>
                    <a:pt x="3121" y="2997"/>
                    <a:pt x="3312" y="4016"/>
                  </a:cubicBezTo>
                  <a:cubicBezTo>
                    <a:pt x="3376" y="4398"/>
                    <a:pt x="3694" y="4653"/>
                    <a:pt x="4076" y="4653"/>
                  </a:cubicBezTo>
                  <a:lnTo>
                    <a:pt x="4140" y="4653"/>
                  </a:lnTo>
                  <a:lnTo>
                    <a:pt x="0" y="8856"/>
                  </a:lnTo>
                  <a:lnTo>
                    <a:pt x="3949" y="12804"/>
                  </a:lnTo>
                  <a:cubicBezTo>
                    <a:pt x="3821" y="12932"/>
                    <a:pt x="3694" y="13123"/>
                    <a:pt x="3694" y="13377"/>
                  </a:cubicBezTo>
                  <a:cubicBezTo>
                    <a:pt x="3567" y="14396"/>
                    <a:pt x="3376" y="15415"/>
                    <a:pt x="3185" y="16434"/>
                  </a:cubicBezTo>
                  <a:cubicBezTo>
                    <a:pt x="3121" y="16880"/>
                    <a:pt x="3376" y="17262"/>
                    <a:pt x="3821" y="17389"/>
                  </a:cubicBezTo>
                  <a:lnTo>
                    <a:pt x="3949" y="17389"/>
                  </a:lnTo>
                  <a:cubicBezTo>
                    <a:pt x="4331" y="17389"/>
                    <a:pt x="4713" y="17135"/>
                    <a:pt x="4777" y="16753"/>
                  </a:cubicBezTo>
                  <a:cubicBezTo>
                    <a:pt x="4968" y="15670"/>
                    <a:pt x="5159" y="14587"/>
                    <a:pt x="5286" y="13568"/>
                  </a:cubicBezTo>
                  <a:cubicBezTo>
                    <a:pt x="5286" y="13250"/>
                    <a:pt x="5159" y="12995"/>
                    <a:pt x="4904" y="12804"/>
                  </a:cubicBezTo>
                  <a:lnTo>
                    <a:pt x="8916" y="8856"/>
                  </a:lnTo>
                  <a:lnTo>
                    <a:pt x="4586" y="4525"/>
                  </a:lnTo>
                  <a:cubicBezTo>
                    <a:pt x="4777" y="4334"/>
                    <a:pt x="4904" y="4016"/>
                    <a:pt x="4840" y="3761"/>
                  </a:cubicBezTo>
                  <a:cubicBezTo>
                    <a:pt x="4649" y="2678"/>
                    <a:pt x="4395" y="1596"/>
                    <a:pt x="4140" y="577"/>
                  </a:cubicBezTo>
                  <a:cubicBezTo>
                    <a:pt x="4014" y="174"/>
                    <a:pt x="3699" y="0"/>
                    <a:pt x="33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27"/>
            <p:cNvSpPr/>
            <p:nvPr/>
          </p:nvSpPr>
          <p:spPr>
            <a:xfrm>
              <a:off x="7025225" y="2038025"/>
              <a:ext cx="92375" cy="105425"/>
            </a:xfrm>
            <a:custGeom>
              <a:rect b="b" l="l" r="r" t="t"/>
              <a:pathLst>
                <a:path extrusionOk="0" h="4217" w="3695">
                  <a:moveTo>
                    <a:pt x="931" y="1"/>
                  </a:moveTo>
                  <a:cubicBezTo>
                    <a:pt x="758" y="1"/>
                    <a:pt x="584" y="67"/>
                    <a:pt x="447" y="205"/>
                  </a:cubicBezTo>
                  <a:cubicBezTo>
                    <a:pt x="64" y="459"/>
                    <a:pt x="1" y="969"/>
                    <a:pt x="319" y="1287"/>
                  </a:cubicBezTo>
                  <a:cubicBezTo>
                    <a:pt x="956" y="2115"/>
                    <a:pt x="1529" y="2943"/>
                    <a:pt x="2102" y="3835"/>
                  </a:cubicBezTo>
                  <a:cubicBezTo>
                    <a:pt x="2230" y="4026"/>
                    <a:pt x="2484" y="4217"/>
                    <a:pt x="2739" y="4217"/>
                  </a:cubicBezTo>
                  <a:cubicBezTo>
                    <a:pt x="2930" y="4217"/>
                    <a:pt x="3058" y="4153"/>
                    <a:pt x="3185" y="4089"/>
                  </a:cubicBezTo>
                  <a:cubicBezTo>
                    <a:pt x="3567" y="3835"/>
                    <a:pt x="3694" y="3325"/>
                    <a:pt x="3440" y="2943"/>
                  </a:cubicBezTo>
                  <a:cubicBezTo>
                    <a:pt x="2867" y="2051"/>
                    <a:pt x="2230" y="1160"/>
                    <a:pt x="1529" y="332"/>
                  </a:cubicBezTo>
                  <a:cubicBezTo>
                    <a:pt x="1385" y="115"/>
                    <a:pt x="1158" y="1"/>
                    <a:pt x="9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27"/>
            <p:cNvSpPr/>
            <p:nvPr/>
          </p:nvSpPr>
          <p:spPr>
            <a:xfrm>
              <a:off x="7111200" y="2171525"/>
              <a:ext cx="78050" cy="113625"/>
            </a:xfrm>
            <a:custGeom>
              <a:rect b="b" l="l" r="r" t="t"/>
              <a:pathLst>
                <a:path extrusionOk="0" h="4545" w="3122">
                  <a:moveTo>
                    <a:pt x="876" y="1"/>
                  </a:moveTo>
                  <a:cubicBezTo>
                    <a:pt x="751" y="1"/>
                    <a:pt x="625" y="29"/>
                    <a:pt x="510" y="87"/>
                  </a:cubicBezTo>
                  <a:cubicBezTo>
                    <a:pt x="128" y="278"/>
                    <a:pt x="1" y="787"/>
                    <a:pt x="192" y="1169"/>
                  </a:cubicBezTo>
                  <a:cubicBezTo>
                    <a:pt x="701" y="2125"/>
                    <a:pt x="1083" y="3080"/>
                    <a:pt x="1465" y="4035"/>
                  </a:cubicBezTo>
                  <a:cubicBezTo>
                    <a:pt x="1593" y="4290"/>
                    <a:pt x="1911" y="4545"/>
                    <a:pt x="2230" y="4545"/>
                  </a:cubicBezTo>
                  <a:cubicBezTo>
                    <a:pt x="2293" y="4545"/>
                    <a:pt x="2421" y="4481"/>
                    <a:pt x="2484" y="4481"/>
                  </a:cubicBezTo>
                  <a:cubicBezTo>
                    <a:pt x="2930" y="4290"/>
                    <a:pt x="3121" y="3844"/>
                    <a:pt x="2930" y="3462"/>
                  </a:cubicBezTo>
                  <a:cubicBezTo>
                    <a:pt x="2548" y="2443"/>
                    <a:pt x="2102" y="1424"/>
                    <a:pt x="1593" y="469"/>
                  </a:cubicBezTo>
                  <a:cubicBezTo>
                    <a:pt x="1459" y="157"/>
                    <a:pt x="1169" y="1"/>
                    <a:pt x="8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27"/>
            <p:cNvSpPr/>
            <p:nvPr/>
          </p:nvSpPr>
          <p:spPr>
            <a:xfrm>
              <a:off x="6829400" y="1831375"/>
              <a:ext cx="222925" cy="222925"/>
            </a:xfrm>
            <a:custGeom>
              <a:rect b="b" l="l" r="r" t="t"/>
              <a:pathLst>
                <a:path extrusionOk="0" h="8917" w="8917">
                  <a:moveTo>
                    <a:pt x="4459" y="1"/>
                  </a:moveTo>
                  <a:lnTo>
                    <a:pt x="1" y="4459"/>
                  </a:lnTo>
                  <a:lnTo>
                    <a:pt x="4459" y="8916"/>
                  </a:lnTo>
                  <a:lnTo>
                    <a:pt x="6114" y="7197"/>
                  </a:lnTo>
                  <a:cubicBezTo>
                    <a:pt x="6242" y="7388"/>
                    <a:pt x="6433" y="7452"/>
                    <a:pt x="6687" y="7452"/>
                  </a:cubicBezTo>
                  <a:cubicBezTo>
                    <a:pt x="7388" y="7452"/>
                    <a:pt x="7706" y="6624"/>
                    <a:pt x="7261" y="6114"/>
                  </a:cubicBezTo>
                  <a:lnTo>
                    <a:pt x="8916" y="4459"/>
                  </a:lnTo>
                  <a:lnTo>
                    <a:pt x="445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27"/>
            <p:cNvSpPr/>
            <p:nvPr/>
          </p:nvSpPr>
          <p:spPr>
            <a:xfrm>
              <a:off x="1369300" y="4886275"/>
              <a:ext cx="322425" cy="328350"/>
            </a:xfrm>
            <a:custGeom>
              <a:rect b="b" l="l" r="r" t="t"/>
              <a:pathLst>
                <a:path extrusionOk="0" h="13134" w="12897">
                  <a:moveTo>
                    <a:pt x="1070" y="1"/>
                  </a:moveTo>
                  <a:cubicBezTo>
                    <a:pt x="523" y="1"/>
                    <a:pt x="0" y="567"/>
                    <a:pt x="351" y="1224"/>
                  </a:cubicBezTo>
                  <a:cubicBezTo>
                    <a:pt x="860" y="2179"/>
                    <a:pt x="1433" y="3071"/>
                    <a:pt x="2070" y="3963"/>
                  </a:cubicBezTo>
                  <a:cubicBezTo>
                    <a:pt x="2198" y="4154"/>
                    <a:pt x="2452" y="4281"/>
                    <a:pt x="2707" y="4345"/>
                  </a:cubicBezTo>
                  <a:lnTo>
                    <a:pt x="2834" y="4345"/>
                  </a:lnTo>
                  <a:lnTo>
                    <a:pt x="2834" y="10458"/>
                  </a:lnTo>
                  <a:lnTo>
                    <a:pt x="8439" y="10458"/>
                  </a:lnTo>
                  <a:cubicBezTo>
                    <a:pt x="8439" y="10713"/>
                    <a:pt x="8502" y="10968"/>
                    <a:pt x="8693" y="11095"/>
                  </a:cubicBezTo>
                  <a:cubicBezTo>
                    <a:pt x="9585" y="11796"/>
                    <a:pt x="10476" y="12433"/>
                    <a:pt x="11368" y="13006"/>
                  </a:cubicBezTo>
                  <a:cubicBezTo>
                    <a:pt x="11495" y="13133"/>
                    <a:pt x="11623" y="13133"/>
                    <a:pt x="11814" y="13133"/>
                  </a:cubicBezTo>
                  <a:cubicBezTo>
                    <a:pt x="12578" y="13133"/>
                    <a:pt x="12896" y="12114"/>
                    <a:pt x="12196" y="11732"/>
                  </a:cubicBezTo>
                  <a:lnTo>
                    <a:pt x="12196" y="11668"/>
                  </a:lnTo>
                  <a:cubicBezTo>
                    <a:pt x="11368" y="11095"/>
                    <a:pt x="10540" y="10458"/>
                    <a:pt x="9712" y="9822"/>
                  </a:cubicBezTo>
                  <a:cubicBezTo>
                    <a:pt x="9572" y="9728"/>
                    <a:pt x="9433" y="9669"/>
                    <a:pt x="9268" y="9669"/>
                  </a:cubicBezTo>
                  <a:cubicBezTo>
                    <a:pt x="9207" y="9669"/>
                    <a:pt x="9144" y="9677"/>
                    <a:pt x="9075" y="9694"/>
                  </a:cubicBezTo>
                  <a:lnTo>
                    <a:pt x="9075" y="4090"/>
                  </a:lnTo>
                  <a:lnTo>
                    <a:pt x="3217" y="4090"/>
                  </a:lnTo>
                  <a:cubicBezTo>
                    <a:pt x="3535" y="3835"/>
                    <a:pt x="3599" y="3389"/>
                    <a:pt x="3408" y="3071"/>
                  </a:cubicBezTo>
                  <a:cubicBezTo>
                    <a:pt x="2771" y="2179"/>
                    <a:pt x="2261" y="1288"/>
                    <a:pt x="1752" y="396"/>
                  </a:cubicBezTo>
                  <a:cubicBezTo>
                    <a:pt x="1573" y="118"/>
                    <a:pt x="1319" y="1"/>
                    <a:pt x="10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27"/>
            <p:cNvSpPr/>
            <p:nvPr/>
          </p:nvSpPr>
          <p:spPr>
            <a:xfrm>
              <a:off x="1849075" y="5273675"/>
              <a:ext cx="130825" cy="60350"/>
            </a:xfrm>
            <a:custGeom>
              <a:rect b="b" l="l" r="r" t="t"/>
              <a:pathLst>
                <a:path extrusionOk="0" h="2414" w="5233">
                  <a:moveTo>
                    <a:pt x="1161" y="0"/>
                  </a:moveTo>
                  <a:cubicBezTo>
                    <a:pt x="305" y="0"/>
                    <a:pt x="0" y="1357"/>
                    <a:pt x="1029" y="1586"/>
                  </a:cubicBezTo>
                  <a:cubicBezTo>
                    <a:pt x="2048" y="1904"/>
                    <a:pt x="3131" y="2159"/>
                    <a:pt x="4213" y="2413"/>
                  </a:cubicBezTo>
                  <a:lnTo>
                    <a:pt x="4341" y="2413"/>
                  </a:lnTo>
                  <a:cubicBezTo>
                    <a:pt x="4723" y="2413"/>
                    <a:pt x="5041" y="2095"/>
                    <a:pt x="5105" y="1713"/>
                  </a:cubicBezTo>
                  <a:cubicBezTo>
                    <a:pt x="5232" y="1331"/>
                    <a:pt x="4914" y="885"/>
                    <a:pt x="4468" y="821"/>
                  </a:cubicBezTo>
                  <a:cubicBezTo>
                    <a:pt x="3449" y="630"/>
                    <a:pt x="2430" y="376"/>
                    <a:pt x="1475" y="57"/>
                  </a:cubicBezTo>
                  <a:cubicBezTo>
                    <a:pt x="1364" y="18"/>
                    <a:pt x="1259" y="0"/>
                    <a:pt x="11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27"/>
            <p:cNvSpPr/>
            <p:nvPr/>
          </p:nvSpPr>
          <p:spPr>
            <a:xfrm>
              <a:off x="1276025" y="4585150"/>
              <a:ext cx="55875" cy="116800"/>
            </a:xfrm>
            <a:custGeom>
              <a:rect b="b" l="l" r="r" t="t"/>
              <a:pathLst>
                <a:path extrusionOk="0" h="4672" w="2235">
                  <a:moveTo>
                    <a:pt x="875" y="1"/>
                  </a:moveTo>
                  <a:cubicBezTo>
                    <a:pt x="440" y="1"/>
                    <a:pt x="0" y="326"/>
                    <a:pt x="70" y="915"/>
                  </a:cubicBezTo>
                  <a:cubicBezTo>
                    <a:pt x="197" y="1933"/>
                    <a:pt x="388" y="3016"/>
                    <a:pt x="643" y="4099"/>
                  </a:cubicBezTo>
                  <a:cubicBezTo>
                    <a:pt x="706" y="4417"/>
                    <a:pt x="1025" y="4672"/>
                    <a:pt x="1407" y="4672"/>
                  </a:cubicBezTo>
                  <a:lnTo>
                    <a:pt x="1598" y="4672"/>
                  </a:lnTo>
                  <a:cubicBezTo>
                    <a:pt x="1980" y="4608"/>
                    <a:pt x="2235" y="4162"/>
                    <a:pt x="2171" y="3780"/>
                  </a:cubicBezTo>
                  <a:cubicBezTo>
                    <a:pt x="1916" y="2761"/>
                    <a:pt x="1789" y="1742"/>
                    <a:pt x="1662" y="723"/>
                  </a:cubicBezTo>
                  <a:cubicBezTo>
                    <a:pt x="1604" y="230"/>
                    <a:pt x="1241" y="1"/>
                    <a:pt x="8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27"/>
            <p:cNvSpPr/>
            <p:nvPr/>
          </p:nvSpPr>
          <p:spPr>
            <a:xfrm>
              <a:off x="1307975" y="4740050"/>
              <a:ext cx="74875" cy="114750"/>
            </a:xfrm>
            <a:custGeom>
              <a:rect b="b" l="l" r="r" t="t"/>
              <a:pathLst>
                <a:path extrusionOk="0" h="4590" w="2995">
                  <a:moveTo>
                    <a:pt x="965" y="1"/>
                  </a:moveTo>
                  <a:cubicBezTo>
                    <a:pt x="483" y="1"/>
                    <a:pt x="0" y="407"/>
                    <a:pt x="193" y="1023"/>
                  </a:cubicBezTo>
                  <a:cubicBezTo>
                    <a:pt x="511" y="2106"/>
                    <a:pt x="893" y="3125"/>
                    <a:pt x="1339" y="4080"/>
                  </a:cubicBezTo>
                  <a:cubicBezTo>
                    <a:pt x="1466" y="4398"/>
                    <a:pt x="1785" y="4590"/>
                    <a:pt x="2103" y="4590"/>
                  </a:cubicBezTo>
                  <a:cubicBezTo>
                    <a:pt x="2167" y="4590"/>
                    <a:pt x="2294" y="4526"/>
                    <a:pt x="2422" y="4526"/>
                  </a:cubicBezTo>
                  <a:cubicBezTo>
                    <a:pt x="2804" y="4335"/>
                    <a:pt x="2995" y="3889"/>
                    <a:pt x="2804" y="3443"/>
                  </a:cubicBezTo>
                  <a:cubicBezTo>
                    <a:pt x="2422" y="2488"/>
                    <a:pt x="2040" y="1533"/>
                    <a:pt x="1721" y="577"/>
                  </a:cubicBezTo>
                  <a:cubicBezTo>
                    <a:pt x="1595" y="175"/>
                    <a:pt x="1280" y="1"/>
                    <a:pt x="9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27"/>
            <p:cNvSpPr/>
            <p:nvPr/>
          </p:nvSpPr>
          <p:spPr>
            <a:xfrm>
              <a:off x="1214075" y="4367600"/>
              <a:ext cx="157625" cy="178325"/>
            </a:xfrm>
            <a:custGeom>
              <a:rect b="b" l="l" r="r" t="t"/>
              <a:pathLst>
                <a:path extrusionOk="0" h="7133" w="6305">
                  <a:moveTo>
                    <a:pt x="0" y="0"/>
                  </a:moveTo>
                  <a:lnTo>
                    <a:pt x="0" y="6305"/>
                  </a:lnTo>
                  <a:lnTo>
                    <a:pt x="2357" y="6305"/>
                  </a:lnTo>
                  <a:cubicBezTo>
                    <a:pt x="2357" y="6751"/>
                    <a:pt x="2739" y="7133"/>
                    <a:pt x="3184" y="7133"/>
                  </a:cubicBezTo>
                  <a:cubicBezTo>
                    <a:pt x="3567" y="7133"/>
                    <a:pt x="3949" y="6751"/>
                    <a:pt x="3949" y="6305"/>
                  </a:cubicBezTo>
                  <a:lnTo>
                    <a:pt x="6305" y="6305"/>
                  </a:lnTo>
                  <a:lnTo>
                    <a:pt x="63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27"/>
            <p:cNvSpPr/>
            <p:nvPr/>
          </p:nvSpPr>
          <p:spPr>
            <a:xfrm>
              <a:off x="1702125" y="5214500"/>
              <a:ext cx="131300" cy="73350"/>
            </a:xfrm>
            <a:custGeom>
              <a:rect b="b" l="l" r="r" t="t"/>
              <a:pathLst>
                <a:path extrusionOk="0" h="2934" w="5252">
                  <a:moveTo>
                    <a:pt x="1122" y="1"/>
                  </a:moveTo>
                  <a:cubicBezTo>
                    <a:pt x="404" y="1"/>
                    <a:pt x="0" y="1104"/>
                    <a:pt x="857" y="1533"/>
                  </a:cubicBezTo>
                  <a:cubicBezTo>
                    <a:pt x="1812" y="2042"/>
                    <a:pt x="2768" y="2488"/>
                    <a:pt x="3787" y="2870"/>
                  </a:cubicBezTo>
                  <a:cubicBezTo>
                    <a:pt x="3914" y="2934"/>
                    <a:pt x="3978" y="2934"/>
                    <a:pt x="4105" y="2934"/>
                  </a:cubicBezTo>
                  <a:cubicBezTo>
                    <a:pt x="4997" y="2934"/>
                    <a:pt x="5251" y="1724"/>
                    <a:pt x="4423" y="1405"/>
                  </a:cubicBezTo>
                  <a:cubicBezTo>
                    <a:pt x="3468" y="1023"/>
                    <a:pt x="2513" y="641"/>
                    <a:pt x="1558" y="131"/>
                  </a:cubicBezTo>
                  <a:cubicBezTo>
                    <a:pt x="1406" y="40"/>
                    <a:pt x="1258" y="1"/>
                    <a:pt x="11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27"/>
            <p:cNvSpPr/>
            <p:nvPr/>
          </p:nvSpPr>
          <p:spPr>
            <a:xfrm>
              <a:off x="2014900" y="5254400"/>
              <a:ext cx="237250" cy="157625"/>
            </a:xfrm>
            <a:custGeom>
              <a:rect b="b" l="l" r="r" t="t"/>
              <a:pathLst>
                <a:path extrusionOk="0" h="6305" w="9490">
                  <a:moveTo>
                    <a:pt x="3185" y="0"/>
                  </a:moveTo>
                  <a:lnTo>
                    <a:pt x="3185" y="2165"/>
                  </a:lnTo>
                  <a:cubicBezTo>
                    <a:pt x="2420" y="2165"/>
                    <a:pt x="1656" y="2102"/>
                    <a:pt x="892" y="2038"/>
                  </a:cubicBezTo>
                  <a:cubicBezTo>
                    <a:pt x="854" y="2033"/>
                    <a:pt x="816" y="2030"/>
                    <a:pt x="779" y="2030"/>
                  </a:cubicBezTo>
                  <a:cubicBezTo>
                    <a:pt x="383" y="2030"/>
                    <a:pt x="64" y="2331"/>
                    <a:pt x="64" y="2739"/>
                  </a:cubicBezTo>
                  <a:cubicBezTo>
                    <a:pt x="0" y="3184"/>
                    <a:pt x="319" y="3566"/>
                    <a:pt x="765" y="3630"/>
                  </a:cubicBezTo>
                  <a:cubicBezTo>
                    <a:pt x="1529" y="3694"/>
                    <a:pt x="2357" y="3758"/>
                    <a:pt x="3185" y="3758"/>
                  </a:cubicBezTo>
                  <a:lnTo>
                    <a:pt x="3185" y="6305"/>
                  </a:lnTo>
                  <a:lnTo>
                    <a:pt x="9489" y="6305"/>
                  </a:lnTo>
                  <a:lnTo>
                    <a:pt x="94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27"/>
            <p:cNvSpPr/>
            <p:nvPr/>
          </p:nvSpPr>
          <p:spPr>
            <a:xfrm>
              <a:off x="3619725" y="1871175"/>
              <a:ext cx="240450" cy="240450"/>
            </a:xfrm>
            <a:custGeom>
              <a:rect b="b" l="l" r="r" t="t"/>
              <a:pathLst>
                <a:path extrusionOk="0" h="9618" w="9618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27"/>
            <p:cNvSpPr/>
            <p:nvPr/>
          </p:nvSpPr>
          <p:spPr>
            <a:xfrm>
              <a:off x="4411000" y="772625"/>
              <a:ext cx="240425" cy="240450"/>
            </a:xfrm>
            <a:custGeom>
              <a:rect b="b" l="l" r="r" t="t"/>
              <a:pathLst>
                <a:path extrusionOk="0" h="9618" w="9617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27"/>
            <p:cNvSpPr/>
            <p:nvPr/>
          </p:nvSpPr>
          <p:spPr>
            <a:xfrm>
              <a:off x="4718275" y="772625"/>
              <a:ext cx="240425" cy="240450"/>
            </a:xfrm>
            <a:custGeom>
              <a:rect b="b" l="l" r="r" t="t"/>
              <a:pathLst>
                <a:path extrusionOk="0" h="9618" w="9617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27"/>
            <p:cNvSpPr/>
            <p:nvPr/>
          </p:nvSpPr>
          <p:spPr>
            <a:xfrm>
              <a:off x="5320100" y="772625"/>
              <a:ext cx="240425" cy="240450"/>
            </a:xfrm>
            <a:custGeom>
              <a:rect b="b" l="l" r="r" t="t"/>
              <a:pathLst>
                <a:path extrusionOk="0" h="9618" w="9617">
                  <a:moveTo>
                    <a:pt x="0" y="1"/>
                  </a:moveTo>
                  <a:lnTo>
                    <a:pt x="0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27"/>
            <p:cNvSpPr/>
            <p:nvPr/>
          </p:nvSpPr>
          <p:spPr>
            <a:xfrm>
              <a:off x="1718775" y="4396250"/>
              <a:ext cx="472875" cy="608200"/>
            </a:xfrm>
            <a:custGeom>
              <a:rect b="b" l="l" r="r" t="t"/>
              <a:pathLst>
                <a:path extrusionOk="0" h="24328" w="18915">
                  <a:moveTo>
                    <a:pt x="16494" y="16749"/>
                  </a:moveTo>
                  <a:lnTo>
                    <a:pt x="12992" y="21207"/>
                  </a:lnTo>
                  <a:lnTo>
                    <a:pt x="12992" y="16749"/>
                  </a:lnTo>
                  <a:close/>
                  <a:moveTo>
                    <a:pt x="17322" y="1593"/>
                  </a:moveTo>
                  <a:lnTo>
                    <a:pt x="17322" y="15157"/>
                  </a:lnTo>
                  <a:lnTo>
                    <a:pt x="12164" y="15157"/>
                  </a:lnTo>
                  <a:cubicBezTo>
                    <a:pt x="11718" y="15157"/>
                    <a:pt x="11400" y="15476"/>
                    <a:pt x="11400" y="15922"/>
                  </a:cubicBezTo>
                  <a:lnTo>
                    <a:pt x="11400" y="22672"/>
                  </a:lnTo>
                  <a:lnTo>
                    <a:pt x="1592" y="22672"/>
                  </a:lnTo>
                  <a:lnTo>
                    <a:pt x="1592" y="1593"/>
                  </a:lnTo>
                  <a:close/>
                  <a:moveTo>
                    <a:pt x="764" y="1"/>
                  </a:moveTo>
                  <a:cubicBezTo>
                    <a:pt x="319" y="1"/>
                    <a:pt x="0" y="383"/>
                    <a:pt x="0" y="828"/>
                  </a:cubicBezTo>
                  <a:lnTo>
                    <a:pt x="0" y="23500"/>
                  </a:lnTo>
                  <a:cubicBezTo>
                    <a:pt x="0" y="23946"/>
                    <a:pt x="319" y="24328"/>
                    <a:pt x="764" y="24328"/>
                  </a:cubicBezTo>
                  <a:lnTo>
                    <a:pt x="12164" y="24328"/>
                  </a:lnTo>
                  <a:cubicBezTo>
                    <a:pt x="12291" y="24328"/>
                    <a:pt x="12418" y="24264"/>
                    <a:pt x="12482" y="24200"/>
                  </a:cubicBezTo>
                  <a:cubicBezTo>
                    <a:pt x="12610" y="24137"/>
                    <a:pt x="12737" y="24073"/>
                    <a:pt x="12801" y="24009"/>
                  </a:cubicBezTo>
                  <a:lnTo>
                    <a:pt x="18787" y="16431"/>
                  </a:lnTo>
                  <a:cubicBezTo>
                    <a:pt x="18787" y="16367"/>
                    <a:pt x="18851" y="16304"/>
                    <a:pt x="18851" y="16240"/>
                  </a:cubicBezTo>
                  <a:lnTo>
                    <a:pt x="18851" y="16176"/>
                  </a:lnTo>
                  <a:cubicBezTo>
                    <a:pt x="18914" y="16113"/>
                    <a:pt x="18914" y="16049"/>
                    <a:pt x="18851" y="15985"/>
                  </a:cubicBezTo>
                  <a:lnTo>
                    <a:pt x="18914" y="828"/>
                  </a:lnTo>
                  <a:cubicBezTo>
                    <a:pt x="18914" y="383"/>
                    <a:pt x="18596" y="1"/>
                    <a:pt x="181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27"/>
            <p:cNvSpPr/>
            <p:nvPr/>
          </p:nvSpPr>
          <p:spPr>
            <a:xfrm>
              <a:off x="1817475" y="4498150"/>
              <a:ext cx="280225" cy="39825"/>
            </a:xfrm>
            <a:custGeom>
              <a:rect b="b" l="l" r="r" t="t"/>
              <a:pathLst>
                <a:path extrusionOk="0" h="1593" w="11209">
                  <a:moveTo>
                    <a:pt x="1" y="0"/>
                  </a:moveTo>
                  <a:lnTo>
                    <a:pt x="1" y="1592"/>
                  </a:lnTo>
                  <a:lnTo>
                    <a:pt x="11209" y="1592"/>
                  </a:lnTo>
                  <a:lnTo>
                    <a:pt x="112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27"/>
            <p:cNvSpPr/>
            <p:nvPr/>
          </p:nvSpPr>
          <p:spPr>
            <a:xfrm>
              <a:off x="1817475" y="4574575"/>
              <a:ext cx="280225" cy="39825"/>
            </a:xfrm>
            <a:custGeom>
              <a:rect b="b" l="l" r="r" t="t"/>
              <a:pathLst>
                <a:path extrusionOk="0" h="1593" w="11209">
                  <a:moveTo>
                    <a:pt x="1" y="0"/>
                  </a:moveTo>
                  <a:lnTo>
                    <a:pt x="1" y="1592"/>
                  </a:lnTo>
                  <a:lnTo>
                    <a:pt x="11209" y="1592"/>
                  </a:lnTo>
                  <a:lnTo>
                    <a:pt x="112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27"/>
            <p:cNvSpPr/>
            <p:nvPr/>
          </p:nvSpPr>
          <p:spPr>
            <a:xfrm>
              <a:off x="1817475" y="4650975"/>
              <a:ext cx="221325" cy="39850"/>
            </a:xfrm>
            <a:custGeom>
              <a:rect b="b" l="l" r="r" t="t"/>
              <a:pathLst>
                <a:path extrusionOk="0" h="1594" w="8853">
                  <a:moveTo>
                    <a:pt x="1" y="1"/>
                  </a:moveTo>
                  <a:lnTo>
                    <a:pt x="1" y="1593"/>
                  </a:lnTo>
                  <a:lnTo>
                    <a:pt x="8853" y="1593"/>
                  </a:lnTo>
                  <a:lnTo>
                    <a:pt x="88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27"/>
            <p:cNvSpPr/>
            <p:nvPr/>
          </p:nvSpPr>
          <p:spPr>
            <a:xfrm>
              <a:off x="6358150" y="2643350"/>
              <a:ext cx="401225" cy="445825"/>
            </a:xfrm>
            <a:custGeom>
              <a:rect b="b" l="l" r="r" t="t"/>
              <a:pathLst>
                <a:path extrusionOk="0" h="17833" w="16049">
                  <a:moveTo>
                    <a:pt x="8024" y="2166"/>
                  </a:moveTo>
                  <a:lnTo>
                    <a:pt x="14456" y="8216"/>
                  </a:lnTo>
                  <a:lnTo>
                    <a:pt x="14456" y="16240"/>
                  </a:lnTo>
                  <a:lnTo>
                    <a:pt x="11081" y="16240"/>
                  </a:lnTo>
                  <a:lnTo>
                    <a:pt x="11081" y="9872"/>
                  </a:lnTo>
                  <a:lnTo>
                    <a:pt x="4968" y="9872"/>
                  </a:lnTo>
                  <a:lnTo>
                    <a:pt x="4968" y="16240"/>
                  </a:lnTo>
                  <a:lnTo>
                    <a:pt x="1592" y="16240"/>
                  </a:lnTo>
                  <a:lnTo>
                    <a:pt x="1592" y="8216"/>
                  </a:lnTo>
                  <a:lnTo>
                    <a:pt x="8024" y="2166"/>
                  </a:lnTo>
                  <a:close/>
                  <a:moveTo>
                    <a:pt x="8024" y="1"/>
                  </a:moveTo>
                  <a:lnTo>
                    <a:pt x="0" y="7515"/>
                  </a:lnTo>
                  <a:lnTo>
                    <a:pt x="0" y="17832"/>
                  </a:lnTo>
                  <a:lnTo>
                    <a:pt x="6560" y="17832"/>
                  </a:lnTo>
                  <a:lnTo>
                    <a:pt x="6560" y="11464"/>
                  </a:lnTo>
                  <a:lnTo>
                    <a:pt x="9489" y="11464"/>
                  </a:lnTo>
                  <a:lnTo>
                    <a:pt x="9489" y="17832"/>
                  </a:lnTo>
                  <a:lnTo>
                    <a:pt x="16049" y="17832"/>
                  </a:lnTo>
                  <a:lnTo>
                    <a:pt x="16049" y="7515"/>
                  </a:lnTo>
                  <a:lnTo>
                    <a:pt x="80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27"/>
            <p:cNvSpPr/>
            <p:nvPr/>
          </p:nvSpPr>
          <p:spPr>
            <a:xfrm>
              <a:off x="3627700" y="319425"/>
              <a:ext cx="525400" cy="450050"/>
            </a:xfrm>
            <a:custGeom>
              <a:rect b="b" l="l" r="r" t="t"/>
              <a:pathLst>
                <a:path extrusionOk="0" h="18002" w="21016">
                  <a:moveTo>
                    <a:pt x="8980" y="1635"/>
                  </a:moveTo>
                  <a:cubicBezTo>
                    <a:pt x="15603" y="1635"/>
                    <a:pt x="18851" y="9595"/>
                    <a:pt x="14202" y="14244"/>
                  </a:cubicBezTo>
                  <a:cubicBezTo>
                    <a:pt x="12701" y="15745"/>
                    <a:pt x="10855" y="16416"/>
                    <a:pt x="9043" y="16416"/>
                  </a:cubicBezTo>
                  <a:cubicBezTo>
                    <a:pt x="5242" y="16416"/>
                    <a:pt x="1592" y="13464"/>
                    <a:pt x="1592" y="9022"/>
                  </a:cubicBezTo>
                  <a:cubicBezTo>
                    <a:pt x="1592" y="4883"/>
                    <a:pt x="4904" y="1635"/>
                    <a:pt x="8980" y="1635"/>
                  </a:cubicBezTo>
                  <a:close/>
                  <a:moveTo>
                    <a:pt x="9054" y="0"/>
                  </a:moveTo>
                  <a:cubicBezTo>
                    <a:pt x="4432" y="0"/>
                    <a:pt x="0" y="3593"/>
                    <a:pt x="0" y="9022"/>
                  </a:cubicBezTo>
                  <a:cubicBezTo>
                    <a:pt x="0" y="13926"/>
                    <a:pt x="4012" y="18001"/>
                    <a:pt x="8980" y="18001"/>
                  </a:cubicBezTo>
                  <a:cubicBezTo>
                    <a:pt x="17004" y="18001"/>
                    <a:pt x="21016" y="8322"/>
                    <a:pt x="15348" y="2654"/>
                  </a:cubicBezTo>
                  <a:cubicBezTo>
                    <a:pt x="13515" y="821"/>
                    <a:pt x="11263" y="0"/>
                    <a:pt x="90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27"/>
            <p:cNvSpPr/>
            <p:nvPr/>
          </p:nvSpPr>
          <p:spPr>
            <a:xfrm>
              <a:off x="3778950" y="401675"/>
              <a:ext cx="101900" cy="235650"/>
            </a:xfrm>
            <a:custGeom>
              <a:rect b="b" l="l" r="r" t="t"/>
              <a:pathLst>
                <a:path extrusionOk="0" h="9426" w="4076">
                  <a:moveTo>
                    <a:pt x="2484" y="1"/>
                  </a:moveTo>
                  <a:lnTo>
                    <a:pt x="2484" y="5668"/>
                  </a:lnTo>
                  <a:lnTo>
                    <a:pt x="0" y="8279"/>
                  </a:lnTo>
                  <a:lnTo>
                    <a:pt x="1146" y="9426"/>
                  </a:lnTo>
                  <a:lnTo>
                    <a:pt x="4076" y="6305"/>
                  </a:lnTo>
                  <a:lnTo>
                    <a:pt x="40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27"/>
            <p:cNvSpPr/>
            <p:nvPr/>
          </p:nvSpPr>
          <p:spPr>
            <a:xfrm>
              <a:off x="2650150" y="1654650"/>
              <a:ext cx="173550" cy="173575"/>
            </a:xfrm>
            <a:custGeom>
              <a:rect b="b" l="l" r="r" t="t"/>
              <a:pathLst>
                <a:path extrusionOk="0" h="6943" w="6942">
                  <a:moveTo>
                    <a:pt x="2675" y="1"/>
                  </a:moveTo>
                  <a:lnTo>
                    <a:pt x="2675" y="2676"/>
                  </a:lnTo>
                  <a:lnTo>
                    <a:pt x="0" y="2676"/>
                  </a:lnTo>
                  <a:lnTo>
                    <a:pt x="0" y="4268"/>
                  </a:lnTo>
                  <a:lnTo>
                    <a:pt x="2675" y="4268"/>
                  </a:lnTo>
                  <a:lnTo>
                    <a:pt x="2675" y="6942"/>
                  </a:lnTo>
                  <a:lnTo>
                    <a:pt x="4267" y="6942"/>
                  </a:lnTo>
                  <a:lnTo>
                    <a:pt x="4267" y="4268"/>
                  </a:lnTo>
                  <a:lnTo>
                    <a:pt x="6942" y="4268"/>
                  </a:lnTo>
                  <a:lnTo>
                    <a:pt x="6942" y="2676"/>
                  </a:lnTo>
                  <a:lnTo>
                    <a:pt x="4267" y="2676"/>
                  </a:lnTo>
                  <a:lnTo>
                    <a:pt x="42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27"/>
            <p:cNvSpPr/>
            <p:nvPr/>
          </p:nvSpPr>
          <p:spPr>
            <a:xfrm>
              <a:off x="1094650" y="2691125"/>
              <a:ext cx="171975" cy="173550"/>
            </a:xfrm>
            <a:custGeom>
              <a:rect b="b" l="l" r="r" t="t"/>
              <a:pathLst>
                <a:path extrusionOk="0" h="6942" w="6879">
                  <a:moveTo>
                    <a:pt x="2612" y="0"/>
                  </a:moveTo>
                  <a:lnTo>
                    <a:pt x="2612" y="2675"/>
                  </a:lnTo>
                  <a:lnTo>
                    <a:pt x="1" y="2675"/>
                  </a:lnTo>
                  <a:lnTo>
                    <a:pt x="1" y="4267"/>
                  </a:lnTo>
                  <a:lnTo>
                    <a:pt x="2612" y="4267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7"/>
                  </a:lnTo>
                  <a:lnTo>
                    <a:pt x="6879" y="4267"/>
                  </a:lnTo>
                  <a:lnTo>
                    <a:pt x="6879" y="2675"/>
                  </a:lnTo>
                  <a:lnTo>
                    <a:pt x="4204" y="2675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27"/>
            <p:cNvSpPr/>
            <p:nvPr/>
          </p:nvSpPr>
          <p:spPr>
            <a:xfrm>
              <a:off x="1723550" y="1665800"/>
              <a:ext cx="151275" cy="151275"/>
            </a:xfrm>
            <a:custGeom>
              <a:rect b="b" l="l" r="r" t="t"/>
              <a:pathLst>
                <a:path extrusionOk="0" h="6051" w="6051">
                  <a:moveTo>
                    <a:pt x="1146" y="1"/>
                  </a:moveTo>
                  <a:lnTo>
                    <a:pt x="0" y="1147"/>
                  </a:lnTo>
                  <a:lnTo>
                    <a:pt x="1911" y="3057"/>
                  </a:lnTo>
                  <a:lnTo>
                    <a:pt x="0" y="4904"/>
                  </a:lnTo>
                  <a:lnTo>
                    <a:pt x="1146" y="6051"/>
                  </a:lnTo>
                  <a:lnTo>
                    <a:pt x="3057" y="4140"/>
                  </a:lnTo>
                  <a:lnTo>
                    <a:pt x="4904" y="6051"/>
                  </a:lnTo>
                  <a:lnTo>
                    <a:pt x="6050" y="4904"/>
                  </a:lnTo>
                  <a:lnTo>
                    <a:pt x="4140" y="3057"/>
                  </a:lnTo>
                  <a:lnTo>
                    <a:pt x="6050" y="1147"/>
                  </a:lnTo>
                  <a:lnTo>
                    <a:pt x="4904" y="1"/>
                  </a:lnTo>
                  <a:lnTo>
                    <a:pt x="3057" y="1911"/>
                  </a:lnTo>
                  <a:lnTo>
                    <a:pt x="11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27"/>
            <p:cNvSpPr/>
            <p:nvPr/>
          </p:nvSpPr>
          <p:spPr>
            <a:xfrm>
              <a:off x="6334250" y="436700"/>
              <a:ext cx="149700" cy="151275"/>
            </a:xfrm>
            <a:custGeom>
              <a:rect b="b" l="l" r="r" t="t"/>
              <a:pathLst>
                <a:path extrusionOk="0" h="6051" w="5988">
                  <a:moveTo>
                    <a:pt x="1084" y="1"/>
                  </a:moveTo>
                  <a:lnTo>
                    <a:pt x="1" y="1147"/>
                  </a:lnTo>
                  <a:lnTo>
                    <a:pt x="1848" y="3057"/>
                  </a:lnTo>
                  <a:lnTo>
                    <a:pt x="1" y="4904"/>
                  </a:lnTo>
                  <a:lnTo>
                    <a:pt x="1084" y="6051"/>
                  </a:lnTo>
                  <a:lnTo>
                    <a:pt x="2994" y="4140"/>
                  </a:lnTo>
                  <a:lnTo>
                    <a:pt x="4905" y="6051"/>
                  </a:lnTo>
                  <a:lnTo>
                    <a:pt x="5987" y="4904"/>
                  </a:lnTo>
                  <a:lnTo>
                    <a:pt x="4140" y="3057"/>
                  </a:lnTo>
                  <a:lnTo>
                    <a:pt x="5987" y="1147"/>
                  </a:lnTo>
                  <a:lnTo>
                    <a:pt x="4905" y="1"/>
                  </a:lnTo>
                  <a:lnTo>
                    <a:pt x="2994" y="1911"/>
                  </a:lnTo>
                  <a:lnTo>
                    <a:pt x="10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27"/>
            <p:cNvSpPr/>
            <p:nvPr/>
          </p:nvSpPr>
          <p:spPr>
            <a:xfrm>
              <a:off x="6866025" y="2581250"/>
              <a:ext cx="149675" cy="151275"/>
            </a:xfrm>
            <a:custGeom>
              <a:rect b="b" l="l" r="r" t="t"/>
              <a:pathLst>
                <a:path extrusionOk="0" h="6051" w="5987">
                  <a:moveTo>
                    <a:pt x="1083" y="1"/>
                  </a:moveTo>
                  <a:lnTo>
                    <a:pt x="0" y="1147"/>
                  </a:lnTo>
                  <a:lnTo>
                    <a:pt x="1847" y="3058"/>
                  </a:lnTo>
                  <a:lnTo>
                    <a:pt x="0" y="4905"/>
                  </a:lnTo>
                  <a:lnTo>
                    <a:pt x="1083" y="6051"/>
                  </a:lnTo>
                  <a:lnTo>
                    <a:pt x="2994" y="4140"/>
                  </a:lnTo>
                  <a:lnTo>
                    <a:pt x="4840" y="6051"/>
                  </a:lnTo>
                  <a:lnTo>
                    <a:pt x="5987" y="4905"/>
                  </a:lnTo>
                  <a:lnTo>
                    <a:pt x="4076" y="3058"/>
                  </a:lnTo>
                  <a:lnTo>
                    <a:pt x="5987" y="1147"/>
                  </a:lnTo>
                  <a:lnTo>
                    <a:pt x="4840" y="1"/>
                  </a:lnTo>
                  <a:lnTo>
                    <a:pt x="2994" y="1911"/>
                  </a:lnTo>
                  <a:lnTo>
                    <a:pt x="10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27"/>
            <p:cNvSpPr/>
            <p:nvPr/>
          </p:nvSpPr>
          <p:spPr>
            <a:xfrm>
              <a:off x="1094650" y="2971325"/>
              <a:ext cx="171975" cy="173550"/>
            </a:xfrm>
            <a:custGeom>
              <a:rect b="b" l="l" r="r" t="t"/>
              <a:pathLst>
                <a:path extrusionOk="0" h="6942" w="6879">
                  <a:moveTo>
                    <a:pt x="2612" y="0"/>
                  </a:moveTo>
                  <a:lnTo>
                    <a:pt x="2612" y="2675"/>
                  </a:lnTo>
                  <a:lnTo>
                    <a:pt x="1" y="2675"/>
                  </a:lnTo>
                  <a:lnTo>
                    <a:pt x="1" y="4267"/>
                  </a:lnTo>
                  <a:lnTo>
                    <a:pt x="2612" y="4267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7"/>
                  </a:lnTo>
                  <a:lnTo>
                    <a:pt x="6879" y="4267"/>
                  </a:lnTo>
                  <a:lnTo>
                    <a:pt x="6879" y="2675"/>
                  </a:lnTo>
                  <a:lnTo>
                    <a:pt x="4204" y="2675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27"/>
            <p:cNvSpPr/>
            <p:nvPr/>
          </p:nvSpPr>
          <p:spPr>
            <a:xfrm>
              <a:off x="2409725" y="1654650"/>
              <a:ext cx="171975" cy="173575"/>
            </a:xfrm>
            <a:custGeom>
              <a:rect b="b" l="l" r="r" t="t"/>
              <a:pathLst>
                <a:path extrusionOk="0" h="6943" w="6879">
                  <a:moveTo>
                    <a:pt x="2612" y="1"/>
                  </a:moveTo>
                  <a:lnTo>
                    <a:pt x="2612" y="2676"/>
                  </a:lnTo>
                  <a:lnTo>
                    <a:pt x="1" y="2676"/>
                  </a:lnTo>
                  <a:lnTo>
                    <a:pt x="1" y="4268"/>
                  </a:lnTo>
                  <a:lnTo>
                    <a:pt x="2612" y="4268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8"/>
                  </a:lnTo>
                  <a:lnTo>
                    <a:pt x="6879" y="4268"/>
                  </a:lnTo>
                  <a:lnTo>
                    <a:pt x="6879" y="2676"/>
                  </a:lnTo>
                  <a:lnTo>
                    <a:pt x="4204" y="2676"/>
                  </a:lnTo>
                  <a:lnTo>
                    <a:pt x="42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27"/>
            <p:cNvSpPr/>
            <p:nvPr/>
          </p:nvSpPr>
          <p:spPr>
            <a:xfrm>
              <a:off x="4450800" y="4440825"/>
              <a:ext cx="1246650" cy="250000"/>
            </a:xfrm>
            <a:custGeom>
              <a:rect b="b" l="l" r="r" t="t"/>
              <a:pathLst>
                <a:path extrusionOk="0" h="10000" w="49866">
                  <a:moveTo>
                    <a:pt x="38975" y="1529"/>
                  </a:moveTo>
                  <a:lnTo>
                    <a:pt x="38975" y="4140"/>
                  </a:lnTo>
                  <a:lnTo>
                    <a:pt x="13438" y="4140"/>
                  </a:lnTo>
                  <a:lnTo>
                    <a:pt x="13438" y="1529"/>
                  </a:lnTo>
                  <a:close/>
                  <a:moveTo>
                    <a:pt x="40568" y="2039"/>
                  </a:moveTo>
                  <a:lnTo>
                    <a:pt x="43943" y="3758"/>
                  </a:lnTo>
                  <a:lnTo>
                    <a:pt x="43943" y="6114"/>
                  </a:lnTo>
                  <a:lnTo>
                    <a:pt x="40568" y="7834"/>
                  </a:lnTo>
                  <a:lnTo>
                    <a:pt x="40568" y="2039"/>
                  </a:lnTo>
                  <a:close/>
                  <a:moveTo>
                    <a:pt x="38975" y="5732"/>
                  </a:moveTo>
                  <a:lnTo>
                    <a:pt x="38975" y="8343"/>
                  </a:lnTo>
                  <a:lnTo>
                    <a:pt x="13438" y="8343"/>
                  </a:lnTo>
                  <a:lnTo>
                    <a:pt x="13438" y="5732"/>
                  </a:lnTo>
                  <a:close/>
                  <a:moveTo>
                    <a:pt x="3694" y="1"/>
                  </a:moveTo>
                  <a:cubicBezTo>
                    <a:pt x="1657" y="1"/>
                    <a:pt x="1" y="1593"/>
                    <a:pt x="1" y="3631"/>
                  </a:cubicBezTo>
                  <a:lnTo>
                    <a:pt x="1" y="6305"/>
                  </a:lnTo>
                  <a:cubicBezTo>
                    <a:pt x="1" y="8343"/>
                    <a:pt x="1657" y="9999"/>
                    <a:pt x="3694" y="9999"/>
                  </a:cubicBezTo>
                  <a:lnTo>
                    <a:pt x="39803" y="9999"/>
                  </a:lnTo>
                  <a:cubicBezTo>
                    <a:pt x="39931" y="9999"/>
                    <a:pt x="40058" y="9935"/>
                    <a:pt x="40122" y="9872"/>
                  </a:cubicBezTo>
                  <a:lnTo>
                    <a:pt x="49865" y="4968"/>
                  </a:lnTo>
                  <a:lnTo>
                    <a:pt x="40122" y="64"/>
                  </a:lnTo>
                  <a:cubicBezTo>
                    <a:pt x="40058" y="1"/>
                    <a:pt x="39931" y="1"/>
                    <a:pt x="398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27"/>
            <p:cNvSpPr/>
            <p:nvPr/>
          </p:nvSpPr>
          <p:spPr>
            <a:xfrm>
              <a:off x="3118225" y="1673750"/>
              <a:ext cx="1514100" cy="135375"/>
            </a:xfrm>
            <a:custGeom>
              <a:rect b="b" l="l" r="r" t="t"/>
              <a:pathLst>
                <a:path extrusionOk="0" h="5415" w="60564">
                  <a:moveTo>
                    <a:pt x="55851" y="1"/>
                  </a:moveTo>
                  <a:lnTo>
                    <a:pt x="55851" y="1912"/>
                  </a:lnTo>
                  <a:lnTo>
                    <a:pt x="1083" y="1912"/>
                  </a:lnTo>
                  <a:cubicBezTo>
                    <a:pt x="0" y="1912"/>
                    <a:pt x="0" y="3504"/>
                    <a:pt x="1083" y="3504"/>
                  </a:cubicBezTo>
                  <a:lnTo>
                    <a:pt x="55851" y="3504"/>
                  </a:lnTo>
                  <a:lnTo>
                    <a:pt x="55851" y="5414"/>
                  </a:lnTo>
                  <a:lnTo>
                    <a:pt x="60564" y="2676"/>
                  </a:lnTo>
                  <a:lnTo>
                    <a:pt x="5585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27"/>
            <p:cNvSpPr/>
            <p:nvPr/>
          </p:nvSpPr>
          <p:spPr>
            <a:xfrm>
              <a:off x="1349400" y="323650"/>
              <a:ext cx="2101600" cy="616175"/>
            </a:xfrm>
            <a:custGeom>
              <a:rect b="b" l="l" r="r" t="t"/>
              <a:pathLst>
                <a:path extrusionOk="0" h="24647" w="84064">
                  <a:moveTo>
                    <a:pt x="23563" y="1"/>
                  </a:moveTo>
                  <a:lnTo>
                    <a:pt x="23563" y="2357"/>
                  </a:lnTo>
                  <a:lnTo>
                    <a:pt x="7897" y="2357"/>
                  </a:lnTo>
                  <a:cubicBezTo>
                    <a:pt x="3503" y="2357"/>
                    <a:pt x="0" y="5860"/>
                    <a:pt x="0" y="10254"/>
                  </a:cubicBezTo>
                  <a:lnTo>
                    <a:pt x="0" y="23882"/>
                  </a:lnTo>
                  <a:cubicBezTo>
                    <a:pt x="0" y="24265"/>
                    <a:pt x="383" y="24647"/>
                    <a:pt x="828" y="24647"/>
                  </a:cubicBezTo>
                  <a:cubicBezTo>
                    <a:pt x="1274" y="24647"/>
                    <a:pt x="1593" y="24265"/>
                    <a:pt x="1593" y="23882"/>
                  </a:cubicBezTo>
                  <a:lnTo>
                    <a:pt x="1593" y="10190"/>
                  </a:lnTo>
                  <a:cubicBezTo>
                    <a:pt x="1593" y="6751"/>
                    <a:pt x="4395" y="3949"/>
                    <a:pt x="7897" y="3949"/>
                  </a:cubicBezTo>
                  <a:lnTo>
                    <a:pt x="23563" y="3949"/>
                  </a:lnTo>
                  <a:lnTo>
                    <a:pt x="23563" y="6369"/>
                  </a:lnTo>
                  <a:lnTo>
                    <a:pt x="29868" y="6369"/>
                  </a:lnTo>
                  <a:lnTo>
                    <a:pt x="29868" y="3949"/>
                  </a:lnTo>
                  <a:lnTo>
                    <a:pt x="79414" y="3949"/>
                  </a:lnTo>
                  <a:lnTo>
                    <a:pt x="79414" y="5860"/>
                  </a:lnTo>
                  <a:lnTo>
                    <a:pt x="84063" y="3185"/>
                  </a:lnTo>
                  <a:lnTo>
                    <a:pt x="79414" y="447"/>
                  </a:lnTo>
                  <a:lnTo>
                    <a:pt x="79414" y="2357"/>
                  </a:lnTo>
                  <a:lnTo>
                    <a:pt x="29868" y="2357"/>
                  </a:lnTo>
                  <a:lnTo>
                    <a:pt x="298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27"/>
            <p:cNvSpPr/>
            <p:nvPr/>
          </p:nvSpPr>
          <p:spPr>
            <a:xfrm>
              <a:off x="5823200" y="713725"/>
              <a:ext cx="843825" cy="1111300"/>
            </a:xfrm>
            <a:custGeom>
              <a:rect b="b" l="l" r="r" t="t"/>
              <a:pathLst>
                <a:path extrusionOk="0" h="44452" w="33753">
                  <a:moveTo>
                    <a:pt x="0" y="1"/>
                  </a:moveTo>
                  <a:lnTo>
                    <a:pt x="0" y="6305"/>
                  </a:lnTo>
                  <a:lnTo>
                    <a:pt x="6305" y="6305"/>
                  </a:lnTo>
                  <a:lnTo>
                    <a:pt x="6305" y="3885"/>
                  </a:lnTo>
                  <a:lnTo>
                    <a:pt x="24264" y="3885"/>
                  </a:lnTo>
                  <a:cubicBezTo>
                    <a:pt x="27576" y="3885"/>
                    <a:pt x="30250" y="6560"/>
                    <a:pt x="30314" y="9935"/>
                  </a:cubicBezTo>
                  <a:lnTo>
                    <a:pt x="30314" y="39803"/>
                  </a:lnTo>
                  <a:lnTo>
                    <a:pt x="28403" y="39803"/>
                  </a:lnTo>
                  <a:lnTo>
                    <a:pt x="31078" y="44452"/>
                  </a:lnTo>
                  <a:lnTo>
                    <a:pt x="33753" y="39803"/>
                  </a:lnTo>
                  <a:lnTo>
                    <a:pt x="31906" y="39803"/>
                  </a:lnTo>
                  <a:lnTo>
                    <a:pt x="31906" y="9935"/>
                  </a:lnTo>
                  <a:cubicBezTo>
                    <a:pt x="31842" y="5796"/>
                    <a:pt x="28467" y="2357"/>
                    <a:pt x="24264" y="2357"/>
                  </a:cubicBezTo>
                  <a:lnTo>
                    <a:pt x="6305" y="2357"/>
                  </a:lnTo>
                  <a:lnTo>
                    <a:pt x="63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27"/>
            <p:cNvSpPr/>
            <p:nvPr/>
          </p:nvSpPr>
          <p:spPr>
            <a:xfrm>
              <a:off x="924300" y="661175"/>
              <a:ext cx="135350" cy="314875"/>
            </a:xfrm>
            <a:custGeom>
              <a:rect b="b" l="l" r="r" t="t"/>
              <a:pathLst>
                <a:path extrusionOk="0" h="12595" w="5414">
                  <a:moveTo>
                    <a:pt x="2676" y="1"/>
                  </a:moveTo>
                  <a:lnTo>
                    <a:pt x="1" y="4714"/>
                  </a:lnTo>
                  <a:lnTo>
                    <a:pt x="1911" y="4714"/>
                  </a:lnTo>
                  <a:lnTo>
                    <a:pt x="1911" y="11783"/>
                  </a:lnTo>
                  <a:cubicBezTo>
                    <a:pt x="1911" y="12324"/>
                    <a:pt x="2309" y="12594"/>
                    <a:pt x="2707" y="12594"/>
                  </a:cubicBezTo>
                  <a:cubicBezTo>
                    <a:pt x="3105" y="12594"/>
                    <a:pt x="3503" y="12324"/>
                    <a:pt x="3503" y="11783"/>
                  </a:cubicBezTo>
                  <a:lnTo>
                    <a:pt x="3503" y="4714"/>
                  </a:lnTo>
                  <a:lnTo>
                    <a:pt x="5414" y="4714"/>
                  </a:lnTo>
                  <a:lnTo>
                    <a:pt x="267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27"/>
            <p:cNvSpPr/>
            <p:nvPr/>
          </p:nvSpPr>
          <p:spPr>
            <a:xfrm>
              <a:off x="1782450" y="3907475"/>
              <a:ext cx="135350" cy="315250"/>
            </a:xfrm>
            <a:custGeom>
              <a:rect b="b" l="l" r="r" t="t"/>
              <a:pathLst>
                <a:path extrusionOk="0" h="12610" w="5414">
                  <a:moveTo>
                    <a:pt x="2739" y="1"/>
                  </a:moveTo>
                  <a:cubicBezTo>
                    <a:pt x="2293" y="1"/>
                    <a:pt x="1911" y="383"/>
                    <a:pt x="1911" y="828"/>
                  </a:cubicBezTo>
                  <a:lnTo>
                    <a:pt x="1911" y="7897"/>
                  </a:lnTo>
                  <a:lnTo>
                    <a:pt x="0" y="7897"/>
                  </a:lnTo>
                  <a:lnTo>
                    <a:pt x="2739" y="12610"/>
                  </a:lnTo>
                  <a:lnTo>
                    <a:pt x="5414" y="7897"/>
                  </a:lnTo>
                  <a:lnTo>
                    <a:pt x="3503" y="7897"/>
                  </a:lnTo>
                  <a:lnTo>
                    <a:pt x="3503" y="828"/>
                  </a:lnTo>
                  <a:cubicBezTo>
                    <a:pt x="3503" y="383"/>
                    <a:pt x="3121" y="1"/>
                    <a:pt x="27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27"/>
            <p:cNvSpPr/>
            <p:nvPr/>
          </p:nvSpPr>
          <p:spPr>
            <a:xfrm>
              <a:off x="1113775" y="661175"/>
              <a:ext cx="133750" cy="314875"/>
            </a:xfrm>
            <a:custGeom>
              <a:rect b="b" l="l" r="r" t="t"/>
              <a:pathLst>
                <a:path extrusionOk="0" h="12595" w="5350">
                  <a:moveTo>
                    <a:pt x="2675" y="1"/>
                  </a:moveTo>
                  <a:lnTo>
                    <a:pt x="0" y="4714"/>
                  </a:lnTo>
                  <a:lnTo>
                    <a:pt x="1911" y="4714"/>
                  </a:lnTo>
                  <a:lnTo>
                    <a:pt x="1847" y="11783"/>
                  </a:lnTo>
                  <a:cubicBezTo>
                    <a:pt x="1847" y="12324"/>
                    <a:pt x="2245" y="12594"/>
                    <a:pt x="2643" y="12594"/>
                  </a:cubicBezTo>
                  <a:cubicBezTo>
                    <a:pt x="3041" y="12594"/>
                    <a:pt x="3439" y="12324"/>
                    <a:pt x="3439" y="11783"/>
                  </a:cubicBezTo>
                  <a:lnTo>
                    <a:pt x="3439" y="4714"/>
                  </a:lnTo>
                  <a:lnTo>
                    <a:pt x="5350" y="4714"/>
                  </a:lnTo>
                  <a:lnTo>
                    <a:pt x="26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27"/>
            <p:cNvSpPr/>
            <p:nvPr/>
          </p:nvSpPr>
          <p:spPr>
            <a:xfrm>
              <a:off x="1782450" y="2181650"/>
              <a:ext cx="135350" cy="1668525"/>
            </a:xfrm>
            <a:custGeom>
              <a:rect b="b" l="l" r="r" t="t"/>
              <a:pathLst>
                <a:path extrusionOk="0" h="66741" w="5414">
                  <a:moveTo>
                    <a:pt x="2739" y="0"/>
                  </a:moveTo>
                  <a:lnTo>
                    <a:pt x="0" y="4649"/>
                  </a:lnTo>
                  <a:lnTo>
                    <a:pt x="1911" y="4649"/>
                  </a:lnTo>
                  <a:lnTo>
                    <a:pt x="1911" y="65977"/>
                  </a:lnTo>
                  <a:cubicBezTo>
                    <a:pt x="1911" y="66486"/>
                    <a:pt x="2309" y="66741"/>
                    <a:pt x="2707" y="66741"/>
                  </a:cubicBezTo>
                  <a:cubicBezTo>
                    <a:pt x="3105" y="66741"/>
                    <a:pt x="3503" y="66486"/>
                    <a:pt x="3503" y="65977"/>
                  </a:cubicBezTo>
                  <a:lnTo>
                    <a:pt x="3503" y="4649"/>
                  </a:lnTo>
                  <a:lnTo>
                    <a:pt x="5414" y="4649"/>
                  </a:lnTo>
                  <a:lnTo>
                    <a:pt x="27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27"/>
            <p:cNvSpPr/>
            <p:nvPr/>
          </p:nvSpPr>
          <p:spPr>
            <a:xfrm>
              <a:off x="5576425" y="4885025"/>
              <a:ext cx="1047625" cy="159225"/>
            </a:xfrm>
            <a:custGeom>
              <a:rect b="b" l="l" r="r" t="t"/>
              <a:pathLst>
                <a:path extrusionOk="0" h="6369" w="41905">
                  <a:moveTo>
                    <a:pt x="25092" y="1"/>
                  </a:moveTo>
                  <a:lnTo>
                    <a:pt x="25092" y="2357"/>
                  </a:lnTo>
                  <a:lnTo>
                    <a:pt x="1019" y="2357"/>
                  </a:lnTo>
                  <a:cubicBezTo>
                    <a:pt x="0" y="2357"/>
                    <a:pt x="0" y="3949"/>
                    <a:pt x="1019" y="3949"/>
                  </a:cubicBezTo>
                  <a:lnTo>
                    <a:pt x="25092" y="3949"/>
                  </a:lnTo>
                  <a:lnTo>
                    <a:pt x="25092" y="6369"/>
                  </a:lnTo>
                  <a:lnTo>
                    <a:pt x="31397" y="6369"/>
                  </a:lnTo>
                  <a:lnTo>
                    <a:pt x="31397" y="3949"/>
                  </a:lnTo>
                  <a:lnTo>
                    <a:pt x="37256" y="3949"/>
                  </a:lnTo>
                  <a:lnTo>
                    <a:pt x="37256" y="5859"/>
                  </a:lnTo>
                  <a:lnTo>
                    <a:pt x="41904" y="3185"/>
                  </a:lnTo>
                  <a:lnTo>
                    <a:pt x="37256" y="446"/>
                  </a:lnTo>
                  <a:lnTo>
                    <a:pt x="37256" y="2357"/>
                  </a:lnTo>
                  <a:lnTo>
                    <a:pt x="31397" y="2357"/>
                  </a:lnTo>
                  <a:lnTo>
                    <a:pt x="31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27"/>
            <p:cNvSpPr/>
            <p:nvPr/>
          </p:nvSpPr>
          <p:spPr>
            <a:xfrm>
              <a:off x="5523875" y="5074475"/>
              <a:ext cx="1100175" cy="157650"/>
            </a:xfrm>
            <a:custGeom>
              <a:rect b="b" l="l" r="r" t="t"/>
              <a:pathLst>
                <a:path extrusionOk="0" h="6306" w="44007">
                  <a:moveTo>
                    <a:pt x="1" y="1"/>
                  </a:moveTo>
                  <a:lnTo>
                    <a:pt x="1" y="6306"/>
                  </a:lnTo>
                  <a:lnTo>
                    <a:pt x="6306" y="6306"/>
                  </a:lnTo>
                  <a:lnTo>
                    <a:pt x="6306" y="3949"/>
                  </a:lnTo>
                  <a:lnTo>
                    <a:pt x="39358" y="3949"/>
                  </a:lnTo>
                  <a:lnTo>
                    <a:pt x="39358" y="5860"/>
                  </a:lnTo>
                  <a:lnTo>
                    <a:pt x="44006" y="3121"/>
                  </a:lnTo>
                  <a:lnTo>
                    <a:pt x="39358" y="447"/>
                  </a:lnTo>
                  <a:lnTo>
                    <a:pt x="39358" y="2357"/>
                  </a:lnTo>
                  <a:lnTo>
                    <a:pt x="6306" y="2357"/>
                  </a:lnTo>
                  <a:lnTo>
                    <a:pt x="630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27"/>
            <p:cNvSpPr/>
            <p:nvPr/>
          </p:nvSpPr>
          <p:spPr>
            <a:xfrm>
              <a:off x="2408625" y="5020350"/>
              <a:ext cx="1230225" cy="393850"/>
            </a:xfrm>
            <a:custGeom>
              <a:rect b="b" l="l" r="r" t="t"/>
              <a:pathLst>
                <a:path extrusionOk="0" h="15754" w="49209">
                  <a:moveTo>
                    <a:pt x="46534" y="1"/>
                  </a:moveTo>
                  <a:lnTo>
                    <a:pt x="43796" y="4650"/>
                  </a:lnTo>
                  <a:lnTo>
                    <a:pt x="45706" y="4650"/>
                  </a:lnTo>
                  <a:lnTo>
                    <a:pt x="45706" y="8725"/>
                  </a:lnTo>
                  <a:cubicBezTo>
                    <a:pt x="45706" y="10381"/>
                    <a:pt x="44369" y="11719"/>
                    <a:pt x="42713" y="11719"/>
                  </a:cubicBezTo>
                  <a:lnTo>
                    <a:pt x="32651" y="11719"/>
                  </a:lnTo>
                  <a:lnTo>
                    <a:pt x="32651" y="9235"/>
                  </a:lnTo>
                  <a:lnTo>
                    <a:pt x="26346" y="9235"/>
                  </a:lnTo>
                  <a:lnTo>
                    <a:pt x="26346" y="11719"/>
                  </a:lnTo>
                  <a:lnTo>
                    <a:pt x="6859" y="11719"/>
                  </a:lnTo>
                  <a:cubicBezTo>
                    <a:pt x="6497" y="9847"/>
                    <a:pt x="5018" y="8948"/>
                    <a:pt x="3536" y="8948"/>
                  </a:cubicBezTo>
                  <a:cubicBezTo>
                    <a:pt x="1892" y="8948"/>
                    <a:pt x="243" y="10054"/>
                    <a:pt x="109" y="12164"/>
                  </a:cubicBezTo>
                  <a:cubicBezTo>
                    <a:pt x="0" y="14441"/>
                    <a:pt x="1778" y="15754"/>
                    <a:pt x="3558" y="15754"/>
                  </a:cubicBezTo>
                  <a:cubicBezTo>
                    <a:pt x="4915" y="15754"/>
                    <a:pt x="6272" y="14991"/>
                    <a:pt x="6795" y="13311"/>
                  </a:cubicBezTo>
                  <a:lnTo>
                    <a:pt x="26346" y="13311"/>
                  </a:lnTo>
                  <a:lnTo>
                    <a:pt x="26346" y="15540"/>
                  </a:lnTo>
                  <a:lnTo>
                    <a:pt x="32651" y="15540"/>
                  </a:lnTo>
                  <a:lnTo>
                    <a:pt x="32651" y="13311"/>
                  </a:lnTo>
                  <a:lnTo>
                    <a:pt x="42650" y="13311"/>
                  </a:lnTo>
                  <a:cubicBezTo>
                    <a:pt x="45261" y="13311"/>
                    <a:pt x="47298" y="11273"/>
                    <a:pt x="47298" y="8725"/>
                  </a:cubicBezTo>
                  <a:lnTo>
                    <a:pt x="47298" y="4650"/>
                  </a:lnTo>
                  <a:lnTo>
                    <a:pt x="49209" y="4650"/>
                  </a:lnTo>
                  <a:lnTo>
                    <a:pt x="465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27"/>
            <p:cNvSpPr/>
            <p:nvPr/>
          </p:nvSpPr>
          <p:spPr>
            <a:xfrm>
              <a:off x="819225" y="2831225"/>
              <a:ext cx="197450" cy="168025"/>
            </a:xfrm>
            <a:custGeom>
              <a:rect b="b" l="l" r="r" t="t"/>
              <a:pathLst>
                <a:path extrusionOk="0" h="6721" w="7898">
                  <a:moveTo>
                    <a:pt x="4522" y="0"/>
                  </a:moveTo>
                  <a:cubicBezTo>
                    <a:pt x="1465" y="0"/>
                    <a:pt x="1" y="3630"/>
                    <a:pt x="2102" y="5732"/>
                  </a:cubicBezTo>
                  <a:cubicBezTo>
                    <a:pt x="2805" y="6414"/>
                    <a:pt x="3663" y="6721"/>
                    <a:pt x="4501" y="6721"/>
                  </a:cubicBezTo>
                  <a:cubicBezTo>
                    <a:pt x="6242" y="6721"/>
                    <a:pt x="7897" y="5396"/>
                    <a:pt x="7897" y="3375"/>
                  </a:cubicBezTo>
                  <a:cubicBezTo>
                    <a:pt x="7897" y="1465"/>
                    <a:pt x="6369" y="0"/>
                    <a:pt x="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27"/>
            <p:cNvSpPr/>
            <p:nvPr/>
          </p:nvSpPr>
          <p:spPr>
            <a:xfrm>
              <a:off x="860625" y="1842525"/>
              <a:ext cx="619350" cy="135350"/>
            </a:xfrm>
            <a:custGeom>
              <a:rect b="b" l="l" r="r" t="t"/>
              <a:pathLst>
                <a:path extrusionOk="0" h="5414" w="24774">
                  <a:moveTo>
                    <a:pt x="4713" y="0"/>
                  </a:moveTo>
                  <a:lnTo>
                    <a:pt x="0" y="2739"/>
                  </a:lnTo>
                  <a:lnTo>
                    <a:pt x="4713" y="5414"/>
                  </a:lnTo>
                  <a:lnTo>
                    <a:pt x="4713" y="3503"/>
                  </a:lnTo>
                  <a:lnTo>
                    <a:pt x="23946" y="3503"/>
                  </a:lnTo>
                  <a:cubicBezTo>
                    <a:pt x="24391" y="3503"/>
                    <a:pt x="24774" y="3185"/>
                    <a:pt x="24774" y="2739"/>
                  </a:cubicBezTo>
                  <a:cubicBezTo>
                    <a:pt x="24774" y="2293"/>
                    <a:pt x="24391" y="1911"/>
                    <a:pt x="23946" y="1911"/>
                  </a:cubicBezTo>
                  <a:lnTo>
                    <a:pt x="4713" y="1911"/>
                  </a:lnTo>
                  <a:lnTo>
                    <a:pt x="47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27"/>
            <p:cNvSpPr/>
            <p:nvPr/>
          </p:nvSpPr>
          <p:spPr>
            <a:xfrm>
              <a:off x="6060425" y="4273650"/>
              <a:ext cx="627300" cy="495175"/>
            </a:xfrm>
            <a:custGeom>
              <a:rect b="b" l="l" r="r" t="t"/>
              <a:pathLst>
                <a:path extrusionOk="0" h="19807" w="25092">
                  <a:moveTo>
                    <a:pt x="5031" y="1"/>
                  </a:moveTo>
                  <a:cubicBezTo>
                    <a:pt x="2229" y="1"/>
                    <a:pt x="0" y="2230"/>
                    <a:pt x="0" y="5032"/>
                  </a:cubicBezTo>
                  <a:lnTo>
                    <a:pt x="0" y="14776"/>
                  </a:lnTo>
                  <a:cubicBezTo>
                    <a:pt x="0" y="17578"/>
                    <a:pt x="2229" y="19807"/>
                    <a:pt x="5031" y="19807"/>
                  </a:cubicBezTo>
                  <a:lnTo>
                    <a:pt x="20124" y="19807"/>
                  </a:lnTo>
                  <a:cubicBezTo>
                    <a:pt x="22863" y="19807"/>
                    <a:pt x="25092" y="17578"/>
                    <a:pt x="25092" y="14776"/>
                  </a:cubicBezTo>
                  <a:lnTo>
                    <a:pt x="25092" y="5032"/>
                  </a:lnTo>
                  <a:cubicBezTo>
                    <a:pt x="25092" y="2230"/>
                    <a:pt x="22863" y="1"/>
                    <a:pt x="201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27"/>
            <p:cNvSpPr/>
            <p:nvPr/>
          </p:nvSpPr>
          <p:spPr>
            <a:xfrm>
              <a:off x="6033350" y="2694300"/>
              <a:ext cx="97150" cy="98725"/>
            </a:xfrm>
            <a:custGeom>
              <a:rect b="b" l="l" r="r" t="t"/>
              <a:pathLst>
                <a:path extrusionOk="0" h="3949" w="3886">
                  <a:moveTo>
                    <a:pt x="1" y="0"/>
                  </a:moveTo>
                  <a:lnTo>
                    <a:pt x="1" y="3949"/>
                  </a:lnTo>
                  <a:lnTo>
                    <a:pt x="3885" y="3949"/>
                  </a:lnTo>
                  <a:lnTo>
                    <a:pt x="38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27"/>
            <p:cNvSpPr/>
            <p:nvPr/>
          </p:nvSpPr>
          <p:spPr>
            <a:xfrm>
              <a:off x="6162325" y="2694300"/>
              <a:ext cx="98725" cy="98725"/>
            </a:xfrm>
            <a:custGeom>
              <a:rect b="b" l="l" r="r" t="t"/>
              <a:pathLst>
                <a:path extrusionOk="0" h="3949" w="3949">
                  <a:moveTo>
                    <a:pt x="0" y="0"/>
                  </a:moveTo>
                  <a:lnTo>
                    <a:pt x="0" y="3949"/>
                  </a:lnTo>
                  <a:lnTo>
                    <a:pt x="3948" y="3949"/>
                  </a:lnTo>
                  <a:lnTo>
                    <a:pt x="39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27"/>
            <p:cNvSpPr/>
            <p:nvPr/>
          </p:nvSpPr>
          <p:spPr>
            <a:xfrm>
              <a:off x="6033350" y="2820075"/>
              <a:ext cx="97150" cy="98725"/>
            </a:xfrm>
            <a:custGeom>
              <a:rect b="b" l="l" r="r" t="t"/>
              <a:pathLst>
                <a:path extrusionOk="0" h="3949" w="3886">
                  <a:moveTo>
                    <a:pt x="1" y="0"/>
                  </a:moveTo>
                  <a:lnTo>
                    <a:pt x="1" y="3949"/>
                  </a:lnTo>
                  <a:lnTo>
                    <a:pt x="3885" y="3949"/>
                  </a:lnTo>
                  <a:lnTo>
                    <a:pt x="38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27"/>
            <p:cNvSpPr/>
            <p:nvPr/>
          </p:nvSpPr>
          <p:spPr>
            <a:xfrm>
              <a:off x="6162325" y="2820075"/>
              <a:ext cx="98725" cy="98725"/>
            </a:xfrm>
            <a:custGeom>
              <a:rect b="b" l="l" r="r" t="t"/>
              <a:pathLst>
                <a:path extrusionOk="0" h="3949" w="3949">
                  <a:moveTo>
                    <a:pt x="0" y="0"/>
                  </a:moveTo>
                  <a:lnTo>
                    <a:pt x="0" y="3949"/>
                  </a:lnTo>
                  <a:lnTo>
                    <a:pt x="3948" y="3949"/>
                  </a:lnTo>
                  <a:lnTo>
                    <a:pt x="39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27"/>
            <p:cNvSpPr/>
            <p:nvPr/>
          </p:nvSpPr>
          <p:spPr>
            <a:xfrm>
              <a:off x="6076350" y="3681400"/>
              <a:ext cx="176750" cy="455375"/>
            </a:xfrm>
            <a:custGeom>
              <a:rect b="b" l="l" r="r" t="t"/>
              <a:pathLst>
                <a:path extrusionOk="0" h="18215" w="7070">
                  <a:moveTo>
                    <a:pt x="0" y="0"/>
                  </a:moveTo>
                  <a:cubicBezTo>
                    <a:pt x="0" y="2866"/>
                    <a:pt x="1911" y="4777"/>
                    <a:pt x="3503" y="6305"/>
                  </a:cubicBezTo>
                  <a:cubicBezTo>
                    <a:pt x="4522" y="7324"/>
                    <a:pt x="5413" y="8279"/>
                    <a:pt x="5541" y="9107"/>
                  </a:cubicBezTo>
                  <a:cubicBezTo>
                    <a:pt x="5413" y="9935"/>
                    <a:pt x="4522" y="10890"/>
                    <a:pt x="3503" y="11846"/>
                  </a:cubicBezTo>
                  <a:cubicBezTo>
                    <a:pt x="1911" y="13438"/>
                    <a:pt x="0" y="15348"/>
                    <a:pt x="0" y="18214"/>
                  </a:cubicBezTo>
                  <a:lnTo>
                    <a:pt x="1592" y="18214"/>
                  </a:lnTo>
                  <a:cubicBezTo>
                    <a:pt x="1592" y="16049"/>
                    <a:pt x="3121" y="14520"/>
                    <a:pt x="4585" y="13056"/>
                  </a:cubicBezTo>
                  <a:cubicBezTo>
                    <a:pt x="5859" y="11846"/>
                    <a:pt x="7005" y="10636"/>
                    <a:pt x="7069" y="9235"/>
                  </a:cubicBezTo>
                  <a:lnTo>
                    <a:pt x="7069" y="9107"/>
                  </a:lnTo>
                  <a:lnTo>
                    <a:pt x="7069" y="9044"/>
                  </a:lnTo>
                  <a:cubicBezTo>
                    <a:pt x="7005" y="7579"/>
                    <a:pt x="5859" y="6433"/>
                    <a:pt x="4585" y="5223"/>
                  </a:cubicBezTo>
                  <a:cubicBezTo>
                    <a:pt x="3121" y="3694"/>
                    <a:pt x="1592" y="2166"/>
                    <a:pt x="15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27"/>
            <p:cNvSpPr/>
            <p:nvPr/>
          </p:nvSpPr>
          <p:spPr>
            <a:xfrm>
              <a:off x="6270575" y="3679800"/>
              <a:ext cx="178350" cy="456975"/>
            </a:xfrm>
            <a:custGeom>
              <a:rect b="b" l="l" r="r" t="t"/>
              <a:pathLst>
                <a:path extrusionOk="0" h="18279" w="7134">
                  <a:moveTo>
                    <a:pt x="5541" y="1"/>
                  </a:moveTo>
                  <a:cubicBezTo>
                    <a:pt x="5541" y="2230"/>
                    <a:pt x="4013" y="3758"/>
                    <a:pt x="2484" y="5223"/>
                  </a:cubicBezTo>
                  <a:cubicBezTo>
                    <a:pt x="1274" y="6433"/>
                    <a:pt x="128" y="7643"/>
                    <a:pt x="1" y="9044"/>
                  </a:cubicBezTo>
                  <a:lnTo>
                    <a:pt x="1" y="9171"/>
                  </a:lnTo>
                  <a:lnTo>
                    <a:pt x="1" y="9235"/>
                  </a:lnTo>
                  <a:cubicBezTo>
                    <a:pt x="128" y="10700"/>
                    <a:pt x="1274" y="11846"/>
                    <a:pt x="2484" y="13056"/>
                  </a:cubicBezTo>
                  <a:cubicBezTo>
                    <a:pt x="4013" y="14521"/>
                    <a:pt x="5541" y="16113"/>
                    <a:pt x="5541" y="18278"/>
                  </a:cubicBezTo>
                  <a:lnTo>
                    <a:pt x="7133" y="18278"/>
                  </a:lnTo>
                  <a:cubicBezTo>
                    <a:pt x="7133" y="15412"/>
                    <a:pt x="5159" y="13502"/>
                    <a:pt x="3631" y="11910"/>
                  </a:cubicBezTo>
                  <a:cubicBezTo>
                    <a:pt x="2612" y="10891"/>
                    <a:pt x="1656" y="9935"/>
                    <a:pt x="1593" y="9108"/>
                  </a:cubicBezTo>
                  <a:cubicBezTo>
                    <a:pt x="1656" y="8280"/>
                    <a:pt x="2612" y="7388"/>
                    <a:pt x="3631" y="6369"/>
                  </a:cubicBezTo>
                  <a:cubicBezTo>
                    <a:pt x="5223" y="4777"/>
                    <a:pt x="7133" y="2867"/>
                    <a:pt x="71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27"/>
            <p:cNvSpPr/>
            <p:nvPr/>
          </p:nvSpPr>
          <p:spPr>
            <a:xfrm>
              <a:off x="6170275" y="3772150"/>
              <a:ext cx="184700" cy="116250"/>
            </a:xfrm>
            <a:custGeom>
              <a:rect b="b" l="l" r="r" t="t"/>
              <a:pathLst>
                <a:path extrusionOk="0" h="4650" w="7388">
                  <a:moveTo>
                    <a:pt x="1" y="0"/>
                  </a:moveTo>
                  <a:cubicBezTo>
                    <a:pt x="574" y="637"/>
                    <a:pt x="1274" y="1338"/>
                    <a:pt x="1975" y="1975"/>
                  </a:cubicBezTo>
                  <a:cubicBezTo>
                    <a:pt x="2548" y="2548"/>
                    <a:pt x="3057" y="3248"/>
                    <a:pt x="3439" y="4013"/>
                  </a:cubicBezTo>
                  <a:cubicBezTo>
                    <a:pt x="3567" y="4204"/>
                    <a:pt x="3630" y="4458"/>
                    <a:pt x="3694" y="4649"/>
                  </a:cubicBezTo>
                  <a:cubicBezTo>
                    <a:pt x="3694" y="4586"/>
                    <a:pt x="3758" y="4458"/>
                    <a:pt x="3758" y="4395"/>
                  </a:cubicBezTo>
                  <a:cubicBezTo>
                    <a:pt x="3885" y="4013"/>
                    <a:pt x="4076" y="3694"/>
                    <a:pt x="4267" y="3376"/>
                  </a:cubicBezTo>
                  <a:cubicBezTo>
                    <a:pt x="4713" y="2803"/>
                    <a:pt x="5159" y="2229"/>
                    <a:pt x="5668" y="1720"/>
                  </a:cubicBezTo>
                  <a:cubicBezTo>
                    <a:pt x="6242" y="1147"/>
                    <a:pt x="6878" y="574"/>
                    <a:pt x="73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27"/>
            <p:cNvSpPr/>
            <p:nvPr/>
          </p:nvSpPr>
          <p:spPr>
            <a:xfrm>
              <a:off x="6132075" y="3928175"/>
              <a:ext cx="261125" cy="208600"/>
            </a:xfrm>
            <a:custGeom>
              <a:rect b="b" l="l" r="r" t="t"/>
              <a:pathLst>
                <a:path extrusionOk="0" h="8344" w="10445">
                  <a:moveTo>
                    <a:pt x="5222" y="0"/>
                  </a:moveTo>
                  <a:cubicBezTo>
                    <a:pt x="5222" y="4522"/>
                    <a:pt x="828" y="6496"/>
                    <a:pt x="191" y="6751"/>
                  </a:cubicBezTo>
                  <a:cubicBezTo>
                    <a:pt x="64" y="7260"/>
                    <a:pt x="0" y="7770"/>
                    <a:pt x="0" y="8343"/>
                  </a:cubicBezTo>
                  <a:lnTo>
                    <a:pt x="10444" y="8343"/>
                  </a:lnTo>
                  <a:cubicBezTo>
                    <a:pt x="10444" y="7770"/>
                    <a:pt x="10444" y="7260"/>
                    <a:pt x="10317" y="6751"/>
                  </a:cubicBezTo>
                  <a:cubicBezTo>
                    <a:pt x="10317" y="6751"/>
                    <a:pt x="5222" y="4840"/>
                    <a:pt x="52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27"/>
            <p:cNvSpPr/>
            <p:nvPr/>
          </p:nvSpPr>
          <p:spPr>
            <a:xfrm>
              <a:off x="6262625" y="392817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27"/>
            <p:cNvSpPr/>
            <p:nvPr/>
          </p:nvSpPr>
          <p:spPr>
            <a:xfrm>
              <a:off x="6036550" y="3628850"/>
              <a:ext cx="447400" cy="39825"/>
            </a:xfrm>
            <a:custGeom>
              <a:rect b="b" l="l" r="r" t="t"/>
              <a:pathLst>
                <a:path extrusionOk="0" h="1593" w="17896">
                  <a:moveTo>
                    <a:pt x="0" y="1"/>
                  </a:moveTo>
                  <a:lnTo>
                    <a:pt x="0" y="1593"/>
                  </a:lnTo>
                  <a:lnTo>
                    <a:pt x="17895" y="1593"/>
                  </a:lnTo>
                  <a:lnTo>
                    <a:pt x="178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27"/>
            <p:cNvSpPr/>
            <p:nvPr/>
          </p:nvSpPr>
          <p:spPr>
            <a:xfrm>
              <a:off x="6036550" y="4149475"/>
              <a:ext cx="447400" cy="39825"/>
            </a:xfrm>
            <a:custGeom>
              <a:rect b="b" l="l" r="r" t="t"/>
              <a:pathLst>
                <a:path extrusionOk="0" h="1593" w="17896">
                  <a:moveTo>
                    <a:pt x="0" y="1"/>
                  </a:moveTo>
                  <a:lnTo>
                    <a:pt x="0" y="1593"/>
                  </a:lnTo>
                  <a:lnTo>
                    <a:pt x="17895" y="1593"/>
                  </a:lnTo>
                  <a:lnTo>
                    <a:pt x="178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27"/>
            <p:cNvSpPr/>
            <p:nvPr/>
          </p:nvSpPr>
          <p:spPr>
            <a:xfrm>
              <a:off x="6163900" y="2121150"/>
              <a:ext cx="122575" cy="176750"/>
            </a:xfrm>
            <a:custGeom>
              <a:rect b="b" l="l" r="r" t="t"/>
              <a:pathLst>
                <a:path extrusionOk="0" h="7070" w="4903">
                  <a:moveTo>
                    <a:pt x="2357" y="1274"/>
                  </a:moveTo>
                  <a:cubicBezTo>
                    <a:pt x="2930" y="1274"/>
                    <a:pt x="3312" y="1720"/>
                    <a:pt x="3312" y="2293"/>
                  </a:cubicBezTo>
                  <a:cubicBezTo>
                    <a:pt x="3312" y="2802"/>
                    <a:pt x="2930" y="3312"/>
                    <a:pt x="2357" y="3312"/>
                  </a:cubicBezTo>
                  <a:lnTo>
                    <a:pt x="1593" y="3312"/>
                  </a:lnTo>
                  <a:lnTo>
                    <a:pt x="1593" y="1274"/>
                  </a:lnTo>
                  <a:close/>
                  <a:moveTo>
                    <a:pt x="1" y="0"/>
                  </a:moveTo>
                  <a:lnTo>
                    <a:pt x="1" y="7069"/>
                  </a:lnTo>
                  <a:lnTo>
                    <a:pt x="1593" y="7069"/>
                  </a:lnTo>
                  <a:lnTo>
                    <a:pt x="1593" y="4522"/>
                  </a:lnTo>
                  <a:lnTo>
                    <a:pt x="2675" y="4522"/>
                  </a:lnTo>
                  <a:cubicBezTo>
                    <a:pt x="2710" y="4524"/>
                    <a:pt x="2743" y="4524"/>
                    <a:pt x="2777" y="4524"/>
                  </a:cubicBezTo>
                  <a:cubicBezTo>
                    <a:pt x="3942" y="4524"/>
                    <a:pt x="4903" y="3469"/>
                    <a:pt x="4841" y="2293"/>
                  </a:cubicBezTo>
                  <a:cubicBezTo>
                    <a:pt x="4841" y="1019"/>
                    <a:pt x="3885" y="0"/>
                    <a:pt x="26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27"/>
            <p:cNvSpPr/>
            <p:nvPr/>
          </p:nvSpPr>
          <p:spPr>
            <a:xfrm>
              <a:off x="6302425" y="2121150"/>
              <a:ext cx="138525" cy="176750"/>
            </a:xfrm>
            <a:custGeom>
              <a:rect b="b" l="l" r="r" t="t"/>
              <a:pathLst>
                <a:path extrusionOk="0" h="7070" w="5541">
                  <a:moveTo>
                    <a:pt x="0" y="0"/>
                  </a:moveTo>
                  <a:lnTo>
                    <a:pt x="0" y="7069"/>
                  </a:lnTo>
                  <a:lnTo>
                    <a:pt x="1592" y="7069"/>
                  </a:lnTo>
                  <a:lnTo>
                    <a:pt x="1592" y="4267"/>
                  </a:lnTo>
                  <a:lnTo>
                    <a:pt x="3885" y="4267"/>
                  </a:lnTo>
                  <a:lnTo>
                    <a:pt x="3885" y="7069"/>
                  </a:lnTo>
                  <a:lnTo>
                    <a:pt x="5541" y="7069"/>
                  </a:lnTo>
                  <a:lnTo>
                    <a:pt x="5541" y="0"/>
                  </a:lnTo>
                  <a:lnTo>
                    <a:pt x="3885" y="0"/>
                  </a:lnTo>
                  <a:lnTo>
                    <a:pt x="3885" y="2802"/>
                  </a:lnTo>
                  <a:lnTo>
                    <a:pt x="1592" y="2802"/>
                  </a:lnTo>
                  <a:lnTo>
                    <a:pt x="15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27"/>
            <p:cNvSpPr/>
            <p:nvPr/>
          </p:nvSpPr>
          <p:spPr>
            <a:xfrm>
              <a:off x="6472775" y="2121150"/>
              <a:ext cx="121025" cy="176750"/>
            </a:xfrm>
            <a:custGeom>
              <a:rect b="b" l="l" r="r" t="t"/>
              <a:pathLst>
                <a:path extrusionOk="0" h="7070" w="4841">
                  <a:moveTo>
                    <a:pt x="2357" y="1274"/>
                  </a:moveTo>
                  <a:cubicBezTo>
                    <a:pt x="2930" y="1274"/>
                    <a:pt x="3312" y="1720"/>
                    <a:pt x="3312" y="2293"/>
                  </a:cubicBezTo>
                  <a:cubicBezTo>
                    <a:pt x="3312" y="2802"/>
                    <a:pt x="2930" y="3312"/>
                    <a:pt x="2357" y="3312"/>
                  </a:cubicBezTo>
                  <a:lnTo>
                    <a:pt x="1529" y="3312"/>
                  </a:lnTo>
                  <a:lnTo>
                    <a:pt x="1529" y="1274"/>
                  </a:lnTo>
                  <a:close/>
                  <a:moveTo>
                    <a:pt x="0" y="0"/>
                  </a:moveTo>
                  <a:lnTo>
                    <a:pt x="0" y="7069"/>
                  </a:lnTo>
                  <a:lnTo>
                    <a:pt x="1529" y="7069"/>
                  </a:lnTo>
                  <a:lnTo>
                    <a:pt x="1529" y="4522"/>
                  </a:lnTo>
                  <a:lnTo>
                    <a:pt x="2612" y="4522"/>
                  </a:lnTo>
                  <a:cubicBezTo>
                    <a:pt x="2647" y="4524"/>
                    <a:pt x="2683" y="4524"/>
                    <a:pt x="2718" y="4524"/>
                  </a:cubicBezTo>
                  <a:cubicBezTo>
                    <a:pt x="3938" y="4524"/>
                    <a:pt x="4839" y="3469"/>
                    <a:pt x="4777" y="2293"/>
                  </a:cubicBezTo>
                  <a:cubicBezTo>
                    <a:pt x="4840" y="1083"/>
                    <a:pt x="3822" y="64"/>
                    <a:pt x="26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27"/>
            <p:cNvSpPr/>
            <p:nvPr/>
          </p:nvSpPr>
          <p:spPr>
            <a:xfrm>
              <a:off x="1688525" y="661175"/>
              <a:ext cx="92350" cy="178350"/>
            </a:xfrm>
            <a:custGeom>
              <a:rect b="b" l="l" r="r" t="t"/>
              <a:pathLst>
                <a:path extrusionOk="0" h="7134" w="3694">
                  <a:moveTo>
                    <a:pt x="2102" y="1"/>
                  </a:moveTo>
                  <a:lnTo>
                    <a:pt x="2102" y="4268"/>
                  </a:lnTo>
                  <a:cubicBezTo>
                    <a:pt x="2102" y="5032"/>
                    <a:pt x="2102" y="5669"/>
                    <a:pt x="955" y="5669"/>
                  </a:cubicBezTo>
                  <a:cubicBezTo>
                    <a:pt x="573" y="5669"/>
                    <a:pt x="191" y="5478"/>
                    <a:pt x="0" y="5159"/>
                  </a:cubicBezTo>
                  <a:lnTo>
                    <a:pt x="0" y="7006"/>
                  </a:lnTo>
                  <a:cubicBezTo>
                    <a:pt x="319" y="7134"/>
                    <a:pt x="637" y="7134"/>
                    <a:pt x="955" y="7134"/>
                  </a:cubicBezTo>
                  <a:cubicBezTo>
                    <a:pt x="2675" y="7134"/>
                    <a:pt x="3694" y="6433"/>
                    <a:pt x="3694" y="4395"/>
                  </a:cubicBezTo>
                  <a:lnTo>
                    <a:pt x="36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27"/>
            <p:cNvSpPr/>
            <p:nvPr/>
          </p:nvSpPr>
          <p:spPr>
            <a:xfrm>
              <a:off x="2245750" y="4830900"/>
              <a:ext cx="162425" cy="211775"/>
            </a:xfrm>
            <a:custGeom>
              <a:rect b="b" l="l" r="r" t="t"/>
              <a:pathLst>
                <a:path extrusionOk="0" h="8471" w="6497">
                  <a:moveTo>
                    <a:pt x="6496" y="0"/>
                  </a:moveTo>
                  <a:lnTo>
                    <a:pt x="0" y="3057"/>
                  </a:lnTo>
                  <a:lnTo>
                    <a:pt x="0" y="5413"/>
                  </a:lnTo>
                  <a:lnTo>
                    <a:pt x="6496" y="8470"/>
                  </a:lnTo>
                  <a:lnTo>
                    <a:pt x="6496" y="6560"/>
                  </a:lnTo>
                  <a:lnTo>
                    <a:pt x="1402" y="4267"/>
                  </a:lnTo>
                  <a:lnTo>
                    <a:pt x="6496" y="1911"/>
                  </a:lnTo>
                  <a:lnTo>
                    <a:pt x="64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27"/>
            <p:cNvSpPr/>
            <p:nvPr/>
          </p:nvSpPr>
          <p:spPr>
            <a:xfrm>
              <a:off x="2433625" y="4727400"/>
              <a:ext cx="207000" cy="380550"/>
            </a:xfrm>
            <a:custGeom>
              <a:rect b="b" l="l" r="r" t="t"/>
              <a:pathLst>
                <a:path extrusionOk="0" h="15222" w="8280">
                  <a:moveTo>
                    <a:pt x="6114" y="1"/>
                  </a:moveTo>
                  <a:lnTo>
                    <a:pt x="0" y="15221"/>
                  </a:lnTo>
                  <a:lnTo>
                    <a:pt x="2165" y="15221"/>
                  </a:lnTo>
                  <a:lnTo>
                    <a:pt x="82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27"/>
            <p:cNvSpPr/>
            <p:nvPr/>
          </p:nvSpPr>
          <p:spPr>
            <a:xfrm>
              <a:off x="2661300" y="4830900"/>
              <a:ext cx="164000" cy="211775"/>
            </a:xfrm>
            <a:custGeom>
              <a:rect b="b" l="l" r="r" t="t"/>
              <a:pathLst>
                <a:path extrusionOk="0" h="8471" w="6560">
                  <a:moveTo>
                    <a:pt x="0" y="0"/>
                  </a:moveTo>
                  <a:lnTo>
                    <a:pt x="0" y="1911"/>
                  </a:lnTo>
                  <a:lnTo>
                    <a:pt x="5095" y="4267"/>
                  </a:lnTo>
                  <a:lnTo>
                    <a:pt x="0" y="6560"/>
                  </a:lnTo>
                  <a:lnTo>
                    <a:pt x="0" y="8470"/>
                  </a:lnTo>
                  <a:lnTo>
                    <a:pt x="6559" y="5413"/>
                  </a:lnTo>
                  <a:lnTo>
                    <a:pt x="6559" y="3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81" name="Google Shape;781;p27"/>
          <p:cNvSpPr/>
          <p:nvPr/>
        </p:nvSpPr>
        <p:spPr>
          <a:xfrm flipH="1">
            <a:off x="8457467" y="4345425"/>
            <a:ext cx="142158" cy="136951"/>
          </a:xfrm>
          <a:custGeom>
            <a:rect b="b" l="l" r="r" t="t"/>
            <a:pathLst>
              <a:path extrusionOk="0" h="12419" w="12547">
                <a:moveTo>
                  <a:pt x="6242" y="2484"/>
                </a:moveTo>
                <a:cubicBezTo>
                  <a:pt x="6624" y="2484"/>
                  <a:pt x="6942" y="2484"/>
                  <a:pt x="7260" y="2611"/>
                </a:cubicBezTo>
                <a:cubicBezTo>
                  <a:pt x="8916" y="3057"/>
                  <a:pt x="9999" y="4522"/>
                  <a:pt x="9999" y="6178"/>
                </a:cubicBezTo>
                <a:cubicBezTo>
                  <a:pt x="9999" y="6560"/>
                  <a:pt x="9935" y="6878"/>
                  <a:pt x="9872" y="7197"/>
                </a:cubicBezTo>
                <a:cubicBezTo>
                  <a:pt x="9426" y="8789"/>
                  <a:pt x="7961" y="9935"/>
                  <a:pt x="6305" y="9935"/>
                </a:cubicBezTo>
                <a:cubicBezTo>
                  <a:pt x="5923" y="9935"/>
                  <a:pt x="5605" y="9871"/>
                  <a:pt x="5286" y="9808"/>
                </a:cubicBezTo>
                <a:cubicBezTo>
                  <a:pt x="3630" y="9298"/>
                  <a:pt x="2548" y="7833"/>
                  <a:pt x="2548" y="6178"/>
                </a:cubicBezTo>
                <a:cubicBezTo>
                  <a:pt x="2548" y="5859"/>
                  <a:pt x="2612" y="5477"/>
                  <a:pt x="2675" y="5159"/>
                </a:cubicBezTo>
                <a:cubicBezTo>
                  <a:pt x="3121" y="3567"/>
                  <a:pt x="4586" y="2484"/>
                  <a:pt x="6242" y="2484"/>
                </a:cubicBezTo>
                <a:close/>
                <a:moveTo>
                  <a:pt x="6242" y="0"/>
                </a:moveTo>
                <a:cubicBezTo>
                  <a:pt x="5859" y="0"/>
                  <a:pt x="5477" y="0"/>
                  <a:pt x="5095" y="64"/>
                </a:cubicBezTo>
                <a:lnTo>
                  <a:pt x="5223" y="828"/>
                </a:lnTo>
                <a:cubicBezTo>
                  <a:pt x="4649" y="956"/>
                  <a:pt x="4140" y="1147"/>
                  <a:pt x="3630" y="1401"/>
                </a:cubicBezTo>
                <a:lnTo>
                  <a:pt x="3248" y="701"/>
                </a:lnTo>
                <a:cubicBezTo>
                  <a:pt x="2357" y="1147"/>
                  <a:pt x="1656" y="1847"/>
                  <a:pt x="1083" y="2675"/>
                </a:cubicBezTo>
                <a:lnTo>
                  <a:pt x="1720" y="3057"/>
                </a:lnTo>
                <a:cubicBezTo>
                  <a:pt x="1338" y="3567"/>
                  <a:pt x="1147" y="4076"/>
                  <a:pt x="956" y="4649"/>
                </a:cubicBezTo>
                <a:lnTo>
                  <a:pt x="255" y="4458"/>
                </a:lnTo>
                <a:lnTo>
                  <a:pt x="255" y="4522"/>
                </a:lnTo>
                <a:cubicBezTo>
                  <a:pt x="128" y="5095"/>
                  <a:pt x="1" y="5668"/>
                  <a:pt x="1" y="6241"/>
                </a:cubicBezTo>
                <a:cubicBezTo>
                  <a:pt x="1" y="6623"/>
                  <a:pt x="64" y="7006"/>
                  <a:pt x="128" y="7388"/>
                </a:cubicBezTo>
                <a:lnTo>
                  <a:pt x="828" y="7260"/>
                </a:lnTo>
                <a:cubicBezTo>
                  <a:pt x="956" y="7833"/>
                  <a:pt x="1147" y="8343"/>
                  <a:pt x="1465" y="8852"/>
                </a:cubicBezTo>
                <a:lnTo>
                  <a:pt x="765" y="9171"/>
                </a:lnTo>
                <a:cubicBezTo>
                  <a:pt x="1274" y="10062"/>
                  <a:pt x="1911" y="10827"/>
                  <a:pt x="2739" y="11336"/>
                </a:cubicBezTo>
                <a:lnTo>
                  <a:pt x="3185" y="10763"/>
                </a:lnTo>
                <a:cubicBezTo>
                  <a:pt x="3630" y="11081"/>
                  <a:pt x="4204" y="11336"/>
                  <a:pt x="4777" y="11463"/>
                </a:cubicBezTo>
                <a:lnTo>
                  <a:pt x="4522" y="12228"/>
                </a:lnTo>
                <a:lnTo>
                  <a:pt x="4586" y="12228"/>
                </a:lnTo>
                <a:cubicBezTo>
                  <a:pt x="5159" y="12355"/>
                  <a:pt x="5732" y="12419"/>
                  <a:pt x="6305" y="12419"/>
                </a:cubicBezTo>
                <a:cubicBezTo>
                  <a:pt x="6751" y="12419"/>
                  <a:pt x="7133" y="12419"/>
                  <a:pt x="7515" y="12291"/>
                </a:cubicBezTo>
                <a:lnTo>
                  <a:pt x="7388" y="11591"/>
                </a:lnTo>
                <a:cubicBezTo>
                  <a:pt x="7961" y="11463"/>
                  <a:pt x="8470" y="11272"/>
                  <a:pt x="8980" y="11018"/>
                </a:cubicBezTo>
                <a:lnTo>
                  <a:pt x="9362" y="11654"/>
                </a:lnTo>
                <a:cubicBezTo>
                  <a:pt x="10190" y="11145"/>
                  <a:pt x="10954" y="10508"/>
                  <a:pt x="11464" y="9680"/>
                </a:cubicBezTo>
                <a:lnTo>
                  <a:pt x="10890" y="9234"/>
                </a:lnTo>
                <a:cubicBezTo>
                  <a:pt x="11209" y="8789"/>
                  <a:pt x="11464" y="8216"/>
                  <a:pt x="11591" y="7642"/>
                </a:cubicBezTo>
                <a:lnTo>
                  <a:pt x="12292" y="7897"/>
                </a:lnTo>
                <a:cubicBezTo>
                  <a:pt x="12483" y="7388"/>
                  <a:pt x="12546" y="6751"/>
                  <a:pt x="12546" y="6178"/>
                </a:cubicBezTo>
                <a:cubicBezTo>
                  <a:pt x="12546" y="5796"/>
                  <a:pt x="12483" y="5413"/>
                  <a:pt x="12419" y="5031"/>
                </a:cubicBezTo>
                <a:lnTo>
                  <a:pt x="11718" y="5159"/>
                </a:lnTo>
                <a:cubicBezTo>
                  <a:pt x="11591" y="4586"/>
                  <a:pt x="11400" y="4076"/>
                  <a:pt x="11082" y="3567"/>
                </a:cubicBezTo>
                <a:lnTo>
                  <a:pt x="11782" y="3185"/>
                </a:lnTo>
                <a:cubicBezTo>
                  <a:pt x="11273" y="2357"/>
                  <a:pt x="10572" y="1592"/>
                  <a:pt x="9808" y="1019"/>
                </a:cubicBezTo>
                <a:lnTo>
                  <a:pt x="9362" y="1656"/>
                </a:lnTo>
                <a:cubicBezTo>
                  <a:pt x="8853" y="1338"/>
                  <a:pt x="8343" y="1083"/>
                  <a:pt x="7770" y="956"/>
                </a:cubicBezTo>
                <a:lnTo>
                  <a:pt x="7961" y="191"/>
                </a:lnTo>
                <a:cubicBezTo>
                  <a:pt x="7452" y="64"/>
                  <a:pt x="6878" y="0"/>
                  <a:pt x="6242" y="0"/>
                </a:cubicBezTo>
                <a:close/>
              </a:path>
            </a:pathLst>
          </a:custGeom>
          <a:solidFill>
            <a:srgbClr val="0C2E3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2" name="Google Shape;782;p27"/>
          <p:cNvSpPr/>
          <p:nvPr/>
        </p:nvSpPr>
        <p:spPr>
          <a:xfrm flipH="1">
            <a:off x="8640702" y="4345425"/>
            <a:ext cx="130561" cy="136967"/>
          </a:xfrm>
          <a:custGeom>
            <a:rect b="b" l="l" r="r" t="t"/>
            <a:pathLst>
              <a:path extrusionOk="0" h="24328" w="18915">
                <a:moveTo>
                  <a:pt x="16494" y="16749"/>
                </a:moveTo>
                <a:lnTo>
                  <a:pt x="12992" y="21207"/>
                </a:lnTo>
                <a:lnTo>
                  <a:pt x="12992" y="16749"/>
                </a:lnTo>
                <a:close/>
                <a:moveTo>
                  <a:pt x="17322" y="1593"/>
                </a:moveTo>
                <a:lnTo>
                  <a:pt x="17322" y="15157"/>
                </a:lnTo>
                <a:lnTo>
                  <a:pt x="12164" y="15157"/>
                </a:lnTo>
                <a:cubicBezTo>
                  <a:pt x="11718" y="15157"/>
                  <a:pt x="11400" y="15476"/>
                  <a:pt x="11400" y="15922"/>
                </a:cubicBezTo>
                <a:lnTo>
                  <a:pt x="11400" y="22672"/>
                </a:lnTo>
                <a:lnTo>
                  <a:pt x="1592" y="22672"/>
                </a:lnTo>
                <a:lnTo>
                  <a:pt x="1592" y="1593"/>
                </a:lnTo>
                <a:close/>
                <a:moveTo>
                  <a:pt x="764" y="1"/>
                </a:moveTo>
                <a:cubicBezTo>
                  <a:pt x="319" y="1"/>
                  <a:pt x="0" y="383"/>
                  <a:pt x="0" y="828"/>
                </a:cubicBezTo>
                <a:lnTo>
                  <a:pt x="0" y="23500"/>
                </a:lnTo>
                <a:cubicBezTo>
                  <a:pt x="0" y="23946"/>
                  <a:pt x="319" y="24328"/>
                  <a:pt x="764" y="24328"/>
                </a:cubicBezTo>
                <a:lnTo>
                  <a:pt x="12164" y="24328"/>
                </a:lnTo>
                <a:cubicBezTo>
                  <a:pt x="12291" y="24328"/>
                  <a:pt x="12418" y="24264"/>
                  <a:pt x="12482" y="24200"/>
                </a:cubicBezTo>
                <a:cubicBezTo>
                  <a:pt x="12610" y="24137"/>
                  <a:pt x="12737" y="24073"/>
                  <a:pt x="12801" y="24009"/>
                </a:cubicBezTo>
                <a:lnTo>
                  <a:pt x="18787" y="16431"/>
                </a:lnTo>
                <a:cubicBezTo>
                  <a:pt x="18787" y="16367"/>
                  <a:pt x="18851" y="16304"/>
                  <a:pt x="18851" y="16240"/>
                </a:cubicBezTo>
                <a:lnTo>
                  <a:pt x="18851" y="16176"/>
                </a:lnTo>
                <a:cubicBezTo>
                  <a:pt x="18914" y="16113"/>
                  <a:pt x="18914" y="16049"/>
                  <a:pt x="18851" y="15985"/>
                </a:cubicBezTo>
                <a:lnTo>
                  <a:pt x="18914" y="828"/>
                </a:lnTo>
                <a:cubicBezTo>
                  <a:pt x="18914" y="383"/>
                  <a:pt x="18596" y="1"/>
                  <a:pt x="18150" y="1"/>
                </a:cubicBezTo>
                <a:close/>
              </a:path>
            </a:pathLst>
          </a:custGeom>
          <a:solidFill>
            <a:srgbClr val="0C2E3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83" name="Google Shape;783;p27"/>
          <p:cNvGrpSpPr/>
          <p:nvPr/>
        </p:nvGrpSpPr>
        <p:grpSpPr>
          <a:xfrm flipH="1">
            <a:off x="8812340" y="4345425"/>
            <a:ext cx="164187" cy="136960"/>
            <a:chOff x="2245750" y="4727400"/>
            <a:chExt cx="579550" cy="380550"/>
          </a:xfrm>
        </p:grpSpPr>
        <p:sp>
          <p:nvSpPr>
            <p:cNvPr id="784" name="Google Shape;784;p27"/>
            <p:cNvSpPr/>
            <p:nvPr/>
          </p:nvSpPr>
          <p:spPr>
            <a:xfrm>
              <a:off x="2245750" y="4830900"/>
              <a:ext cx="162425" cy="211775"/>
            </a:xfrm>
            <a:custGeom>
              <a:rect b="b" l="l" r="r" t="t"/>
              <a:pathLst>
                <a:path extrusionOk="0" h="8471" w="6497">
                  <a:moveTo>
                    <a:pt x="6496" y="0"/>
                  </a:moveTo>
                  <a:lnTo>
                    <a:pt x="0" y="3057"/>
                  </a:lnTo>
                  <a:lnTo>
                    <a:pt x="0" y="5413"/>
                  </a:lnTo>
                  <a:lnTo>
                    <a:pt x="6496" y="8470"/>
                  </a:lnTo>
                  <a:lnTo>
                    <a:pt x="6496" y="6560"/>
                  </a:lnTo>
                  <a:lnTo>
                    <a:pt x="1402" y="4267"/>
                  </a:lnTo>
                  <a:lnTo>
                    <a:pt x="6496" y="1911"/>
                  </a:lnTo>
                  <a:lnTo>
                    <a:pt x="6496" y="0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27"/>
            <p:cNvSpPr/>
            <p:nvPr/>
          </p:nvSpPr>
          <p:spPr>
            <a:xfrm>
              <a:off x="2433625" y="4727400"/>
              <a:ext cx="207000" cy="380550"/>
            </a:xfrm>
            <a:custGeom>
              <a:rect b="b" l="l" r="r" t="t"/>
              <a:pathLst>
                <a:path extrusionOk="0" h="15222" w="8280">
                  <a:moveTo>
                    <a:pt x="6114" y="1"/>
                  </a:moveTo>
                  <a:lnTo>
                    <a:pt x="0" y="15221"/>
                  </a:lnTo>
                  <a:lnTo>
                    <a:pt x="2165" y="15221"/>
                  </a:lnTo>
                  <a:lnTo>
                    <a:pt x="8279" y="1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27"/>
            <p:cNvSpPr/>
            <p:nvPr/>
          </p:nvSpPr>
          <p:spPr>
            <a:xfrm>
              <a:off x="2661300" y="4830900"/>
              <a:ext cx="164000" cy="211775"/>
            </a:xfrm>
            <a:custGeom>
              <a:rect b="b" l="l" r="r" t="t"/>
              <a:pathLst>
                <a:path extrusionOk="0" h="8471" w="6560">
                  <a:moveTo>
                    <a:pt x="0" y="0"/>
                  </a:moveTo>
                  <a:lnTo>
                    <a:pt x="0" y="1911"/>
                  </a:lnTo>
                  <a:lnTo>
                    <a:pt x="5095" y="4267"/>
                  </a:lnTo>
                  <a:lnTo>
                    <a:pt x="0" y="6560"/>
                  </a:lnTo>
                  <a:lnTo>
                    <a:pt x="0" y="8470"/>
                  </a:lnTo>
                  <a:lnTo>
                    <a:pt x="6559" y="5413"/>
                  </a:lnTo>
                  <a:lnTo>
                    <a:pt x="6559" y="3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87" name="Google Shape;787;p27"/>
          <p:cNvSpPr/>
          <p:nvPr/>
        </p:nvSpPr>
        <p:spPr>
          <a:xfrm>
            <a:off x="2196566" y="2091701"/>
            <a:ext cx="385096" cy="427903"/>
          </a:xfrm>
          <a:custGeom>
            <a:rect b="b" l="l" r="r" t="t"/>
            <a:pathLst>
              <a:path extrusionOk="0" h="17833" w="16049">
                <a:moveTo>
                  <a:pt x="8024" y="2166"/>
                </a:moveTo>
                <a:lnTo>
                  <a:pt x="14456" y="8216"/>
                </a:lnTo>
                <a:lnTo>
                  <a:pt x="14456" y="16240"/>
                </a:lnTo>
                <a:lnTo>
                  <a:pt x="11081" y="16240"/>
                </a:lnTo>
                <a:lnTo>
                  <a:pt x="11081" y="9872"/>
                </a:lnTo>
                <a:lnTo>
                  <a:pt x="4968" y="9872"/>
                </a:lnTo>
                <a:lnTo>
                  <a:pt x="4968" y="16240"/>
                </a:lnTo>
                <a:lnTo>
                  <a:pt x="1592" y="16240"/>
                </a:lnTo>
                <a:lnTo>
                  <a:pt x="1592" y="8216"/>
                </a:lnTo>
                <a:lnTo>
                  <a:pt x="8024" y="2166"/>
                </a:lnTo>
                <a:close/>
                <a:moveTo>
                  <a:pt x="8024" y="1"/>
                </a:moveTo>
                <a:lnTo>
                  <a:pt x="0" y="7515"/>
                </a:lnTo>
                <a:lnTo>
                  <a:pt x="0" y="17832"/>
                </a:lnTo>
                <a:lnTo>
                  <a:pt x="6560" y="17832"/>
                </a:lnTo>
                <a:lnTo>
                  <a:pt x="6560" y="11464"/>
                </a:lnTo>
                <a:lnTo>
                  <a:pt x="9489" y="11464"/>
                </a:lnTo>
                <a:lnTo>
                  <a:pt x="9489" y="17832"/>
                </a:lnTo>
                <a:lnTo>
                  <a:pt x="16049" y="17832"/>
                </a:lnTo>
                <a:lnTo>
                  <a:pt x="16049" y="7515"/>
                </a:lnTo>
                <a:lnTo>
                  <a:pt x="802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8" name="Google Shape;788;p27"/>
          <p:cNvSpPr txBox="1"/>
          <p:nvPr/>
        </p:nvSpPr>
        <p:spPr>
          <a:xfrm>
            <a:off x="1493050" y="912525"/>
            <a:ext cx="873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1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DOM</a:t>
            </a:r>
            <a:endParaRPr b="1" sz="21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792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p28"/>
          <p:cNvSpPr txBox="1"/>
          <p:nvPr>
            <p:ph type="ctrTitle"/>
          </p:nvPr>
        </p:nvSpPr>
        <p:spPr>
          <a:xfrm>
            <a:off x="413875" y="186000"/>
            <a:ext cx="2421000" cy="40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300">
                <a:solidFill>
                  <a:schemeClr val="lt1"/>
                </a:solidFill>
              </a:rPr>
              <a:t>DOM ciąg dalszy</a:t>
            </a:r>
            <a:endParaRPr sz="2300">
              <a:solidFill>
                <a:schemeClr val="lt1"/>
              </a:solidFill>
            </a:endParaRPr>
          </a:p>
        </p:txBody>
      </p:sp>
      <p:sp>
        <p:nvSpPr>
          <p:cNvPr id="794" name="Google Shape;794;p28"/>
          <p:cNvSpPr txBox="1"/>
          <p:nvPr/>
        </p:nvSpPr>
        <p:spPr>
          <a:xfrm>
            <a:off x="1960975" y="1770425"/>
            <a:ext cx="87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D</a:t>
            </a:r>
            <a:r>
              <a:rPr b="1" lang="es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O</a:t>
            </a:r>
            <a:r>
              <a:rPr b="1" lang="es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M</a:t>
            </a:r>
            <a:endParaRPr b="1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5" name="Google Shape;795;p28"/>
          <p:cNvSpPr/>
          <p:nvPr/>
        </p:nvSpPr>
        <p:spPr>
          <a:xfrm>
            <a:off x="564600" y="1080925"/>
            <a:ext cx="3576300" cy="36426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6" name="Google Shape;796;p28"/>
          <p:cNvSpPr/>
          <p:nvPr/>
        </p:nvSpPr>
        <p:spPr>
          <a:xfrm>
            <a:off x="5002025" y="1080925"/>
            <a:ext cx="3576300" cy="36426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7" name="Google Shape;797;p28"/>
          <p:cNvSpPr txBox="1"/>
          <p:nvPr/>
        </p:nvSpPr>
        <p:spPr>
          <a:xfrm>
            <a:off x="362950" y="655500"/>
            <a:ext cx="8215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DOM możemy modyfikować poprzez tworzenie, modyfikowanie i dołączanie węzłów oraz atrybutów.</a:t>
            </a:r>
            <a:endParaRPr b="1" sz="1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98" name="Google Shape;798;p28"/>
          <p:cNvCxnSpPr/>
          <p:nvPr/>
        </p:nvCxnSpPr>
        <p:spPr>
          <a:xfrm>
            <a:off x="176900" y="586200"/>
            <a:ext cx="2841000" cy="114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99" name="Google Shape;799;p28"/>
          <p:cNvSpPr txBox="1"/>
          <p:nvPr>
            <p:ph idx="4294967295" type="subTitle"/>
          </p:nvPr>
        </p:nvSpPr>
        <p:spPr>
          <a:xfrm>
            <a:off x="675925" y="1166575"/>
            <a:ext cx="3444000" cy="355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</a:rPr>
              <a:t>Metody dokumentu</a:t>
            </a:r>
            <a:endParaRPr sz="12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s" sz="1100">
                <a:solidFill>
                  <a:schemeClr val="dk1"/>
                </a:solidFill>
              </a:rPr>
              <a:t>document.getElementById() – zwraca element o atrybucie id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s" sz="1100">
                <a:solidFill>
                  <a:schemeClr val="dk1"/>
                </a:solidFill>
              </a:rPr>
              <a:t>document.getElementsByTagName(znacznik) – zwraca tablica zawierająca elementy o podanej nazwie znacznika symbol wieloznaczny * pozwala otrzymać tablicę wszystkich węzłów dokumentu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s" sz="1100">
                <a:solidFill>
                  <a:schemeClr val="dk1"/>
                </a:solidFill>
              </a:rPr>
              <a:t>d</a:t>
            </a:r>
            <a:r>
              <a:rPr lang="es" sz="1100">
                <a:solidFill>
                  <a:schemeClr val="dk1"/>
                </a:solidFill>
              </a:rPr>
              <a:t>ocument.createTextNode(tekst) – tworzy nowy węzeł tekstowy zawierający podany tekst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s" sz="1100">
                <a:solidFill>
                  <a:schemeClr val="dk1"/>
                </a:solidFill>
              </a:rPr>
              <a:t>document.createElement(znacznik) – tworzy nowy element html, po utworzeniu można go dodać do dokumentu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s" sz="1100">
                <a:solidFill>
                  <a:schemeClr val="dk1"/>
                </a:solidFill>
              </a:rPr>
              <a:t>document.documentElement – obiekt reprezentujący sam dokument, pozwala na odczyt informacji o dokumencie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800" name="Google Shape;800;p28"/>
          <p:cNvSpPr txBox="1"/>
          <p:nvPr/>
        </p:nvSpPr>
        <p:spPr>
          <a:xfrm>
            <a:off x="5131450" y="1166575"/>
            <a:ext cx="34440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Roboto Light"/>
                <a:ea typeface="Roboto Light"/>
                <a:cs typeface="Roboto Light"/>
                <a:sym typeface="Roboto Light"/>
              </a:rPr>
              <a:t>Metody węzłów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Roboto Light"/>
              <a:buChar char="●"/>
            </a:pPr>
            <a:r>
              <a:rPr lang="es" sz="1100">
                <a:latin typeface="Roboto Light"/>
                <a:ea typeface="Roboto Light"/>
                <a:cs typeface="Roboto Light"/>
                <a:sym typeface="Roboto Light"/>
              </a:rPr>
              <a:t>appendChild(nowy) – dołącza wskazany nowy węzeł po wszystkich istniejących węzłach obiektu</a:t>
            </a:r>
            <a:endParaRPr sz="11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Roboto Light"/>
              <a:buChar char="●"/>
            </a:pPr>
            <a:r>
              <a:rPr lang="es" sz="1100">
                <a:latin typeface="Roboto Light"/>
                <a:ea typeface="Roboto Light"/>
                <a:cs typeface="Roboto Light"/>
                <a:sym typeface="Roboto Light"/>
              </a:rPr>
              <a:t>insertBefore(nowy, istniejący) – wstawia nowy węzeł potomny przed wskazanymi istniejącymi węzłami potomnymi</a:t>
            </a:r>
            <a:endParaRPr sz="11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Roboto Light"/>
              <a:buChar char="●"/>
            </a:pPr>
            <a:r>
              <a:rPr lang="es" sz="1100">
                <a:latin typeface="Roboto Light"/>
                <a:ea typeface="Roboto Light"/>
                <a:cs typeface="Roboto Light"/>
                <a:sym typeface="Roboto Light"/>
              </a:rPr>
              <a:t>replaceChild(nowy, stary) – zastępuje wskazany węzeł nowym</a:t>
            </a:r>
            <a:endParaRPr sz="11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Roboto Light"/>
              <a:buChar char="●"/>
            </a:pPr>
            <a:r>
              <a:rPr lang="es" sz="1100">
                <a:latin typeface="Roboto Light"/>
                <a:ea typeface="Roboto Light"/>
                <a:cs typeface="Roboto Light"/>
                <a:sym typeface="Roboto Light"/>
              </a:rPr>
              <a:t>removeChild(węzeł) – usuwa wskazany węzeł</a:t>
            </a:r>
            <a:endParaRPr sz="11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Roboto Light"/>
              <a:buChar char="●"/>
            </a:pPr>
            <a:r>
              <a:rPr lang="es" sz="1100">
                <a:latin typeface="Roboto Light"/>
                <a:ea typeface="Roboto Light"/>
                <a:cs typeface="Roboto Light"/>
                <a:sym typeface="Roboto Light"/>
              </a:rPr>
              <a:t>cloneNode() – tworzy kopię istniejącego węzła</a:t>
            </a:r>
            <a:endParaRPr sz="11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Roboto Light"/>
              <a:buChar char="●"/>
            </a:pPr>
            <a:r>
              <a:rPr lang="es" sz="1100">
                <a:latin typeface="Roboto Light"/>
                <a:ea typeface="Roboto Light"/>
                <a:cs typeface="Roboto Light"/>
                <a:sym typeface="Roboto Light"/>
              </a:rPr>
              <a:t>getAttribute(nazwa atr) – pobiera wartość wskazanego atrybutu, zapisuje w zmiennej</a:t>
            </a:r>
            <a:endParaRPr sz="11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Roboto Light"/>
              <a:buChar char="●"/>
            </a:pPr>
            <a:r>
              <a:rPr lang="es" sz="1100">
                <a:latin typeface="Roboto Light"/>
                <a:ea typeface="Roboto Light"/>
                <a:cs typeface="Roboto Light"/>
                <a:sym typeface="Roboto Light"/>
              </a:rPr>
              <a:t>setAttribute(nazwa atr) – ustawia wartość atrybutu</a:t>
            </a:r>
            <a:endParaRPr sz="11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Roboto Light"/>
              <a:buChar char="●"/>
            </a:pPr>
            <a:r>
              <a:rPr lang="es" sz="1100">
                <a:latin typeface="Roboto Light"/>
                <a:ea typeface="Roboto Light"/>
                <a:cs typeface="Roboto Light"/>
                <a:sym typeface="Roboto Light"/>
              </a:rPr>
              <a:t>removeAttribute(nazwa atr) – usuwa dany atrybut</a:t>
            </a:r>
            <a:endParaRPr sz="11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801" name="Google Shape;801;p28"/>
          <p:cNvSpPr/>
          <p:nvPr/>
        </p:nvSpPr>
        <p:spPr>
          <a:xfrm>
            <a:off x="6465789" y="4482377"/>
            <a:ext cx="267858" cy="59329"/>
          </a:xfrm>
          <a:custGeom>
            <a:rect b="b" l="l" r="r" t="t"/>
            <a:pathLst>
              <a:path extrusionOk="0" h="1321" w="5964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802" name="Google Shape;802;p28"/>
          <p:cNvSpPr/>
          <p:nvPr/>
        </p:nvSpPr>
        <p:spPr>
          <a:xfrm>
            <a:off x="6888597" y="4482377"/>
            <a:ext cx="1568883" cy="59329"/>
          </a:xfrm>
          <a:custGeom>
            <a:rect b="b" l="l" r="r" t="t"/>
            <a:pathLst>
              <a:path extrusionOk="0" h="1321" w="34932">
                <a:moveTo>
                  <a:pt x="0" y="0"/>
                </a:moveTo>
                <a:lnTo>
                  <a:pt x="0" y="1321"/>
                </a:lnTo>
                <a:lnTo>
                  <a:pt x="34931" y="1321"/>
                </a:lnTo>
                <a:lnTo>
                  <a:pt x="349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803" name="Google Shape;803;p28"/>
          <p:cNvSpPr/>
          <p:nvPr/>
        </p:nvSpPr>
        <p:spPr>
          <a:xfrm>
            <a:off x="6465789" y="4662207"/>
            <a:ext cx="267858" cy="61261"/>
          </a:xfrm>
          <a:custGeom>
            <a:rect b="b" l="l" r="r" t="t"/>
            <a:pathLst>
              <a:path extrusionOk="0" h="1364" w="5964">
                <a:moveTo>
                  <a:pt x="0" y="0"/>
                </a:moveTo>
                <a:lnTo>
                  <a:pt x="0" y="1364"/>
                </a:lnTo>
                <a:lnTo>
                  <a:pt x="5964" y="1364"/>
                </a:lnTo>
                <a:lnTo>
                  <a:pt x="596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804" name="Google Shape;804;p28"/>
          <p:cNvSpPr/>
          <p:nvPr/>
        </p:nvSpPr>
        <p:spPr>
          <a:xfrm>
            <a:off x="6888597" y="4662207"/>
            <a:ext cx="1568883" cy="61261"/>
          </a:xfrm>
          <a:custGeom>
            <a:rect b="b" l="l" r="r" t="t"/>
            <a:pathLst>
              <a:path extrusionOk="0" h="1364" w="34932">
                <a:moveTo>
                  <a:pt x="0" y="0"/>
                </a:moveTo>
                <a:lnTo>
                  <a:pt x="0" y="1364"/>
                </a:lnTo>
                <a:lnTo>
                  <a:pt x="34931" y="1364"/>
                </a:lnTo>
                <a:lnTo>
                  <a:pt x="3493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805" name="Google Shape;805;p28"/>
          <p:cNvSpPr/>
          <p:nvPr/>
        </p:nvSpPr>
        <p:spPr>
          <a:xfrm>
            <a:off x="6465789" y="4843967"/>
            <a:ext cx="267858" cy="59329"/>
          </a:xfrm>
          <a:custGeom>
            <a:rect b="b" l="l" r="r" t="t"/>
            <a:pathLst>
              <a:path extrusionOk="0" h="1321" w="5964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806" name="Google Shape;806;p28"/>
          <p:cNvSpPr/>
          <p:nvPr/>
        </p:nvSpPr>
        <p:spPr>
          <a:xfrm>
            <a:off x="6888597" y="4843967"/>
            <a:ext cx="991084" cy="59329"/>
          </a:xfrm>
          <a:custGeom>
            <a:rect b="b" l="l" r="r" t="t"/>
            <a:pathLst>
              <a:path extrusionOk="0" h="1321" w="22067">
                <a:moveTo>
                  <a:pt x="0" y="0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807" name="Google Shape;807;p28"/>
          <p:cNvSpPr/>
          <p:nvPr/>
        </p:nvSpPr>
        <p:spPr>
          <a:xfrm>
            <a:off x="6465789" y="5025728"/>
            <a:ext cx="267858" cy="59329"/>
          </a:xfrm>
          <a:custGeom>
            <a:rect b="b" l="l" r="r" t="t"/>
            <a:pathLst>
              <a:path extrusionOk="0" h="1321" w="5964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808" name="Google Shape;808;p28"/>
          <p:cNvSpPr/>
          <p:nvPr/>
        </p:nvSpPr>
        <p:spPr>
          <a:xfrm>
            <a:off x="6888597" y="5025728"/>
            <a:ext cx="991084" cy="59329"/>
          </a:xfrm>
          <a:custGeom>
            <a:rect b="b" l="l" r="r" t="t"/>
            <a:pathLst>
              <a:path extrusionOk="0" h="1321" w="22067">
                <a:moveTo>
                  <a:pt x="0" y="0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809" name="Google Shape;809;p28"/>
          <p:cNvSpPr/>
          <p:nvPr/>
        </p:nvSpPr>
        <p:spPr>
          <a:xfrm>
            <a:off x="-2508650" y="1712360"/>
            <a:ext cx="141654" cy="552963"/>
          </a:xfrm>
          <a:custGeom>
            <a:rect b="b" l="l" r="r" t="t"/>
            <a:pathLst>
              <a:path extrusionOk="0" fill="none" h="12312" w="3154">
                <a:moveTo>
                  <a:pt x="3153" y="12311"/>
                </a:moveTo>
                <a:lnTo>
                  <a:pt x="1" y="12311"/>
                </a:lnTo>
                <a:lnTo>
                  <a:pt x="1" y="0"/>
                </a:lnTo>
                <a:lnTo>
                  <a:pt x="3068" y="0"/>
                </a:lnTo>
              </a:path>
            </a:pathLst>
          </a:custGeom>
          <a:solidFill>
            <a:schemeClr val="accent1"/>
          </a:solidFill>
          <a:ln cap="flat" cmpd="sng" w="13850">
            <a:solidFill>
              <a:schemeClr val="accent1"/>
            </a:solidFill>
            <a:prstDash val="solid"/>
            <a:miter lim="4259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810" name="Google Shape;810;p28"/>
          <p:cNvSpPr/>
          <p:nvPr/>
        </p:nvSpPr>
        <p:spPr>
          <a:xfrm flipH="1">
            <a:off x="8008592" y="4443550"/>
            <a:ext cx="142158" cy="136951"/>
          </a:xfrm>
          <a:custGeom>
            <a:rect b="b" l="l" r="r" t="t"/>
            <a:pathLst>
              <a:path extrusionOk="0" h="12419" w="12547">
                <a:moveTo>
                  <a:pt x="6242" y="2484"/>
                </a:moveTo>
                <a:cubicBezTo>
                  <a:pt x="6624" y="2484"/>
                  <a:pt x="6942" y="2484"/>
                  <a:pt x="7260" y="2611"/>
                </a:cubicBezTo>
                <a:cubicBezTo>
                  <a:pt x="8916" y="3057"/>
                  <a:pt x="9999" y="4522"/>
                  <a:pt x="9999" y="6178"/>
                </a:cubicBezTo>
                <a:cubicBezTo>
                  <a:pt x="9999" y="6560"/>
                  <a:pt x="9935" y="6878"/>
                  <a:pt x="9872" y="7197"/>
                </a:cubicBezTo>
                <a:cubicBezTo>
                  <a:pt x="9426" y="8789"/>
                  <a:pt x="7961" y="9935"/>
                  <a:pt x="6305" y="9935"/>
                </a:cubicBezTo>
                <a:cubicBezTo>
                  <a:pt x="5923" y="9935"/>
                  <a:pt x="5605" y="9871"/>
                  <a:pt x="5286" y="9808"/>
                </a:cubicBezTo>
                <a:cubicBezTo>
                  <a:pt x="3630" y="9298"/>
                  <a:pt x="2548" y="7833"/>
                  <a:pt x="2548" y="6178"/>
                </a:cubicBezTo>
                <a:cubicBezTo>
                  <a:pt x="2548" y="5859"/>
                  <a:pt x="2612" y="5477"/>
                  <a:pt x="2675" y="5159"/>
                </a:cubicBezTo>
                <a:cubicBezTo>
                  <a:pt x="3121" y="3567"/>
                  <a:pt x="4586" y="2484"/>
                  <a:pt x="6242" y="2484"/>
                </a:cubicBezTo>
                <a:close/>
                <a:moveTo>
                  <a:pt x="6242" y="0"/>
                </a:moveTo>
                <a:cubicBezTo>
                  <a:pt x="5859" y="0"/>
                  <a:pt x="5477" y="0"/>
                  <a:pt x="5095" y="64"/>
                </a:cubicBezTo>
                <a:lnTo>
                  <a:pt x="5223" y="828"/>
                </a:lnTo>
                <a:cubicBezTo>
                  <a:pt x="4649" y="956"/>
                  <a:pt x="4140" y="1147"/>
                  <a:pt x="3630" y="1401"/>
                </a:cubicBezTo>
                <a:lnTo>
                  <a:pt x="3248" y="701"/>
                </a:lnTo>
                <a:cubicBezTo>
                  <a:pt x="2357" y="1147"/>
                  <a:pt x="1656" y="1847"/>
                  <a:pt x="1083" y="2675"/>
                </a:cubicBezTo>
                <a:lnTo>
                  <a:pt x="1720" y="3057"/>
                </a:lnTo>
                <a:cubicBezTo>
                  <a:pt x="1338" y="3567"/>
                  <a:pt x="1147" y="4076"/>
                  <a:pt x="956" y="4649"/>
                </a:cubicBezTo>
                <a:lnTo>
                  <a:pt x="255" y="4458"/>
                </a:lnTo>
                <a:lnTo>
                  <a:pt x="255" y="4522"/>
                </a:lnTo>
                <a:cubicBezTo>
                  <a:pt x="128" y="5095"/>
                  <a:pt x="1" y="5668"/>
                  <a:pt x="1" y="6241"/>
                </a:cubicBezTo>
                <a:cubicBezTo>
                  <a:pt x="1" y="6623"/>
                  <a:pt x="64" y="7006"/>
                  <a:pt x="128" y="7388"/>
                </a:cubicBezTo>
                <a:lnTo>
                  <a:pt x="828" y="7260"/>
                </a:lnTo>
                <a:cubicBezTo>
                  <a:pt x="956" y="7833"/>
                  <a:pt x="1147" y="8343"/>
                  <a:pt x="1465" y="8852"/>
                </a:cubicBezTo>
                <a:lnTo>
                  <a:pt x="765" y="9171"/>
                </a:lnTo>
                <a:cubicBezTo>
                  <a:pt x="1274" y="10062"/>
                  <a:pt x="1911" y="10827"/>
                  <a:pt x="2739" y="11336"/>
                </a:cubicBezTo>
                <a:lnTo>
                  <a:pt x="3185" y="10763"/>
                </a:lnTo>
                <a:cubicBezTo>
                  <a:pt x="3630" y="11081"/>
                  <a:pt x="4204" y="11336"/>
                  <a:pt x="4777" y="11463"/>
                </a:cubicBezTo>
                <a:lnTo>
                  <a:pt x="4522" y="12228"/>
                </a:lnTo>
                <a:lnTo>
                  <a:pt x="4586" y="12228"/>
                </a:lnTo>
                <a:cubicBezTo>
                  <a:pt x="5159" y="12355"/>
                  <a:pt x="5732" y="12419"/>
                  <a:pt x="6305" y="12419"/>
                </a:cubicBezTo>
                <a:cubicBezTo>
                  <a:pt x="6751" y="12419"/>
                  <a:pt x="7133" y="12419"/>
                  <a:pt x="7515" y="12291"/>
                </a:cubicBezTo>
                <a:lnTo>
                  <a:pt x="7388" y="11591"/>
                </a:lnTo>
                <a:cubicBezTo>
                  <a:pt x="7961" y="11463"/>
                  <a:pt x="8470" y="11272"/>
                  <a:pt x="8980" y="11018"/>
                </a:cubicBezTo>
                <a:lnTo>
                  <a:pt x="9362" y="11654"/>
                </a:lnTo>
                <a:cubicBezTo>
                  <a:pt x="10190" y="11145"/>
                  <a:pt x="10954" y="10508"/>
                  <a:pt x="11464" y="9680"/>
                </a:cubicBezTo>
                <a:lnTo>
                  <a:pt x="10890" y="9234"/>
                </a:lnTo>
                <a:cubicBezTo>
                  <a:pt x="11209" y="8789"/>
                  <a:pt x="11464" y="8216"/>
                  <a:pt x="11591" y="7642"/>
                </a:cubicBezTo>
                <a:lnTo>
                  <a:pt x="12292" y="7897"/>
                </a:lnTo>
                <a:cubicBezTo>
                  <a:pt x="12483" y="7388"/>
                  <a:pt x="12546" y="6751"/>
                  <a:pt x="12546" y="6178"/>
                </a:cubicBezTo>
                <a:cubicBezTo>
                  <a:pt x="12546" y="5796"/>
                  <a:pt x="12483" y="5413"/>
                  <a:pt x="12419" y="5031"/>
                </a:cubicBezTo>
                <a:lnTo>
                  <a:pt x="11718" y="5159"/>
                </a:lnTo>
                <a:cubicBezTo>
                  <a:pt x="11591" y="4586"/>
                  <a:pt x="11400" y="4076"/>
                  <a:pt x="11082" y="3567"/>
                </a:cubicBezTo>
                <a:lnTo>
                  <a:pt x="11782" y="3185"/>
                </a:lnTo>
                <a:cubicBezTo>
                  <a:pt x="11273" y="2357"/>
                  <a:pt x="10572" y="1592"/>
                  <a:pt x="9808" y="1019"/>
                </a:cubicBezTo>
                <a:lnTo>
                  <a:pt x="9362" y="1656"/>
                </a:lnTo>
                <a:cubicBezTo>
                  <a:pt x="8853" y="1338"/>
                  <a:pt x="8343" y="1083"/>
                  <a:pt x="7770" y="956"/>
                </a:cubicBezTo>
                <a:lnTo>
                  <a:pt x="7961" y="191"/>
                </a:lnTo>
                <a:cubicBezTo>
                  <a:pt x="7452" y="64"/>
                  <a:pt x="6878" y="0"/>
                  <a:pt x="6242" y="0"/>
                </a:cubicBezTo>
                <a:close/>
              </a:path>
            </a:pathLst>
          </a:custGeom>
          <a:solidFill>
            <a:srgbClr val="0C2E3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1" name="Google Shape;811;p28"/>
          <p:cNvSpPr/>
          <p:nvPr/>
        </p:nvSpPr>
        <p:spPr>
          <a:xfrm flipH="1">
            <a:off x="8191827" y="4443550"/>
            <a:ext cx="130561" cy="136967"/>
          </a:xfrm>
          <a:custGeom>
            <a:rect b="b" l="l" r="r" t="t"/>
            <a:pathLst>
              <a:path extrusionOk="0" h="24328" w="18915">
                <a:moveTo>
                  <a:pt x="16494" y="16749"/>
                </a:moveTo>
                <a:lnTo>
                  <a:pt x="12992" y="21207"/>
                </a:lnTo>
                <a:lnTo>
                  <a:pt x="12992" y="16749"/>
                </a:lnTo>
                <a:close/>
                <a:moveTo>
                  <a:pt x="17322" y="1593"/>
                </a:moveTo>
                <a:lnTo>
                  <a:pt x="17322" y="15157"/>
                </a:lnTo>
                <a:lnTo>
                  <a:pt x="12164" y="15157"/>
                </a:lnTo>
                <a:cubicBezTo>
                  <a:pt x="11718" y="15157"/>
                  <a:pt x="11400" y="15476"/>
                  <a:pt x="11400" y="15922"/>
                </a:cubicBezTo>
                <a:lnTo>
                  <a:pt x="11400" y="22672"/>
                </a:lnTo>
                <a:lnTo>
                  <a:pt x="1592" y="22672"/>
                </a:lnTo>
                <a:lnTo>
                  <a:pt x="1592" y="1593"/>
                </a:lnTo>
                <a:close/>
                <a:moveTo>
                  <a:pt x="764" y="1"/>
                </a:moveTo>
                <a:cubicBezTo>
                  <a:pt x="319" y="1"/>
                  <a:pt x="0" y="383"/>
                  <a:pt x="0" y="828"/>
                </a:cubicBezTo>
                <a:lnTo>
                  <a:pt x="0" y="23500"/>
                </a:lnTo>
                <a:cubicBezTo>
                  <a:pt x="0" y="23946"/>
                  <a:pt x="319" y="24328"/>
                  <a:pt x="764" y="24328"/>
                </a:cubicBezTo>
                <a:lnTo>
                  <a:pt x="12164" y="24328"/>
                </a:lnTo>
                <a:cubicBezTo>
                  <a:pt x="12291" y="24328"/>
                  <a:pt x="12418" y="24264"/>
                  <a:pt x="12482" y="24200"/>
                </a:cubicBezTo>
                <a:cubicBezTo>
                  <a:pt x="12610" y="24137"/>
                  <a:pt x="12737" y="24073"/>
                  <a:pt x="12801" y="24009"/>
                </a:cubicBezTo>
                <a:lnTo>
                  <a:pt x="18787" y="16431"/>
                </a:lnTo>
                <a:cubicBezTo>
                  <a:pt x="18787" y="16367"/>
                  <a:pt x="18851" y="16304"/>
                  <a:pt x="18851" y="16240"/>
                </a:cubicBezTo>
                <a:lnTo>
                  <a:pt x="18851" y="16176"/>
                </a:lnTo>
                <a:cubicBezTo>
                  <a:pt x="18914" y="16113"/>
                  <a:pt x="18914" y="16049"/>
                  <a:pt x="18851" y="15985"/>
                </a:cubicBezTo>
                <a:lnTo>
                  <a:pt x="18914" y="828"/>
                </a:lnTo>
                <a:cubicBezTo>
                  <a:pt x="18914" y="383"/>
                  <a:pt x="18596" y="1"/>
                  <a:pt x="18150" y="1"/>
                </a:cubicBezTo>
                <a:close/>
              </a:path>
            </a:pathLst>
          </a:custGeom>
          <a:solidFill>
            <a:srgbClr val="0C2E3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12" name="Google Shape;812;p28"/>
          <p:cNvGrpSpPr/>
          <p:nvPr/>
        </p:nvGrpSpPr>
        <p:grpSpPr>
          <a:xfrm flipH="1">
            <a:off x="8363465" y="4443550"/>
            <a:ext cx="164187" cy="136960"/>
            <a:chOff x="2245750" y="4727400"/>
            <a:chExt cx="579550" cy="380550"/>
          </a:xfrm>
        </p:grpSpPr>
        <p:sp>
          <p:nvSpPr>
            <p:cNvPr id="813" name="Google Shape;813;p28"/>
            <p:cNvSpPr/>
            <p:nvPr/>
          </p:nvSpPr>
          <p:spPr>
            <a:xfrm>
              <a:off x="2245750" y="4830900"/>
              <a:ext cx="162425" cy="211775"/>
            </a:xfrm>
            <a:custGeom>
              <a:rect b="b" l="l" r="r" t="t"/>
              <a:pathLst>
                <a:path extrusionOk="0" h="8471" w="6497">
                  <a:moveTo>
                    <a:pt x="6496" y="0"/>
                  </a:moveTo>
                  <a:lnTo>
                    <a:pt x="0" y="3057"/>
                  </a:lnTo>
                  <a:lnTo>
                    <a:pt x="0" y="5413"/>
                  </a:lnTo>
                  <a:lnTo>
                    <a:pt x="6496" y="8470"/>
                  </a:lnTo>
                  <a:lnTo>
                    <a:pt x="6496" y="6560"/>
                  </a:lnTo>
                  <a:lnTo>
                    <a:pt x="1402" y="4267"/>
                  </a:lnTo>
                  <a:lnTo>
                    <a:pt x="6496" y="1911"/>
                  </a:lnTo>
                  <a:lnTo>
                    <a:pt x="6496" y="0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28"/>
            <p:cNvSpPr/>
            <p:nvPr/>
          </p:nvSpPr>
          <p:spPr>
            <a:xfrm>
              <a:off x="2433625" y="4727400"/>
              <a:ext cx="207000" cy="380550"/>
            </a:xfrm>
            <a:custGeom>
              <a:rect b="b" l="l" r="r" t="t"/>
              <a:pathLst>
                <a:path extrusionOk="0" h="15222" w="8280">
                  <a:moveTo>
                    <a:pt x="6114" y="1"/>
                  </a:moveTo>
                  <a:lnTo>
                    <a:pt x="0" y="15221"/>
                  </a:lnTo>
                  <a:lnTo>
                    <a:pt x="2165" y="15221"/>
                  </a:lnTo>
                  <a:lnTo>
                    <a:pt x="8279" y="1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28"/>
            <p:cNvSpPr/>
            <p:nvPr/>
          </p:nvSpPr>
          <p:spPr>
            <a:xfrm>
              <a:off x="2661300" y="4830900"/>
              <a:ext cx="164000" cy="211775"/>
            </a:xfrm>
            <a:custGeom>
              <a:rect b="b" l="l" r="r" t="t"/>
              <a:pathLst>
                <a:path extrusionOk="0" h="8471" w="6560">
                  <a:moveTo>
                    <a:pt x="0" y="0"/>
                  </a:moveTo>
                  <a:lnTo>
                    <a:pt x="0" y="1911"/>
                  </a:lnTo>
                  <a:lnTo>
                    <a:pt x="5095" y="4267"/>
                  </a:lnTo>
                  <a:lnTo>
                    <a:pt x="0" y="6560"/>
                  </a:lnTo>
                  <a:lnTo>
                    <a:pt x="0" y="8470"/>
                  </a:lnTo>
                  <a:lnTo>
                    <a:pt x="6559" y="5413"/>
                  </a:lnTo>
                  <a:lnTo>
                    <a:pt x="6559" y="3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16" name="Google Shape;816;p28"/>
          <p:cNvSpPr/>
          <p:nvPr/>
        </p:nvSpPr>
        <p:spPr>
          <a:xfrm>
            <a:off x="6264025" y="4843973"/>
            <a:ext cx="141622" cy="706278"/>
          </a:xfrm>
          <a:custGeom>
            <a:rect b="b" l="l" r="r" t="t"/>
            <a:pathLst>
              <a:path extrusionOk="0" fill="none" h="12312" w="3154">
                <a:moveTo>
                  <a:pt x="3153" y="12311"/>
                </a:moveTo>
                <a:lnTo>
                  <a:pt x="1" y="12311"/>
                </a:lnTo>
                <a:lnTo>
                  <a:pt x="1" y="0"/>
                </a:lnTo>
                <a:lnTo>
                  <a:pt x="3068" y="0"/>
                </a:lnTo>
              </a:path>
            </a:pathLst>
          </a:custGeom>
          <a:solidFill>
            <a:schemeClr val="accent1"/>
          </a:solidFill>
          <a:ln cap="flat" cmpd="sng" w="13850">
            <a:solidFill>
              <a:schemeClr val="accent1"/>
            </a:solidFill>
            <a:prstDash val="solid"/>
            <a:miter lim="4259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8FFD5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8FFD5"/>
        </a:solidFill>
      </p:bgPr>
    </p:bg>
    <p:spTree>
      <p:nvGrpSpPr>
        <p:cNvPr id="820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p29"/>
          <p:cNvSpPr txBox="1"/>
          <p:nvPr>
            <p:ph type="ctrTitle"/>
          </p:nvPr>
        </p:nvSpPr>
        <p:spPr>
          <a:xfrm>
            <a:off x="892325" y="520200"/>
            <a:ext cx="79401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900">
                <a:solidFill>
                  <a:srgbClr val="0E2A47"/>
                </a:solidFill>
              </a:rPr>
              <a:t>Przykład renderu strony przy pomocy DOM</a:t>
            </a:r>
            <a:endParaRPr/>
          </a:p>
        </p:txBody>
      </p:sp>
      <p:sp>
        <p:nvSpPr>
          <p:cNvPr id="822" name="Google Shape;822;p29"/>
          <p:cNvSpPr txBox="1"/>
          <p:nvPr>
            <p:ph idx="1" type="body"/>
          </p:nvPr>
        </p:nvSpPr>
        <p:spPr>
          <a:xfrm>
            <a:off x="892325" y="1405425"/>
            <a:ext cx="5589300" cy="18753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●"/>
            </a:pPr>
            <a:r>
              <a:rPr b="1" lang="es" sz="14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const update = () =&gt; {</a:t>
            </a:r>
            <a:endParaRPr b="1" sz="14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●"/>
            </a:pPr>
            <a:r>
              <a:rPr b="1" lang="es" sz="14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  //   JavaScript</a:t>
            </a:r>
            <a:endParaRPr b="1" sz="14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●"/>
            </a:pPr>
            <a:r>
              <a:rPr b="1" lang="es" sz="14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  const element2 = `</a:t>
            </a:r>
            <a:endParaRPr b="1" sz="14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●"/>
            </a:pPr>
            <a:r>
              <a:rPr b="1" lang="es" sz="14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    &lt;h3&gt;JavaScript:&lt;/h3&gt;</a:t>
            </a:r>
            <a:endParaRPr b="1" sz="14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●"/>
            </a:pPr>
            <a:r>
              <a:rPr b="1" lang="es" sz="14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    &lt;form&gt;</a:t>
            </a:r>
            <a:endParaRPr b="1" sz="14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●"/>
            </a:pPr>
            <a:r>
              <a:rPr b="1" lang="es" sz="14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      &lt;input type="text"/&gt;</a:t>
            </a:r>
            <a:endParaRPr b="1" sz="14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●"/>
            </a:pPr>
            <a:r>
              <a:rPr b="1" lang="es" sz="14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    &lt;/form&gt;</a:t>
            </a:r>
            <a:endParaRPr b="1" sz="14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●"/>
            </a:pPr>
            <a:r>
              <a:rPr b="1" lang="es" sz="14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    &lt;span&gt;Time: ${new Date().toLocaleTimeString()}&lt;/span&gt;</a:t>
            </a:r>
            <a:endParaRPr b="1" sz="14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●"/>
            </a:pPr>
            <a:r>
              <a:rPr b="1" lang="es" sz="14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  `;</a:t>
            </a:r>
            <a:endParaRPr b="1" sz="14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●"/>
            </a:pPr>
            <a:r>
              <a:rPr b="1" lang="es" sz="14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  document.querySelector('#root2').innerHTML = element2;</a:t>
            </a:r>
            <a:endParaRPr b="1" sz="14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●"/>
            </a:pPr>
            <a:r>
              <a:rPr b="1" lang="es" sz="14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};</a:t>
            </a:r>
            <a:endParaRPr b="1" sz="14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●"/>
            </a:pPr>
            <a:r>
              <a:t/>
            </a:r>
            <a:endParaRPr b="1" sz="14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●"/>
            </a:pPr>
            <a:r>
              <a:rPr b="1" lang="es" sz="14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setInterval(update, 1000);</a:t>
            </a:r>
            <a:endParaRPr sz="1600">
              <a:solidFill>
                <a:schemeClr val="accent1"/>
              </a:solidFill>
            </a:endParaRPr>
          </a:p>
        </p:txBody>
      </p:sp>
      <p:pic>
        <p:nvPicPr>
          <p:cNvPr id="823" name="Google Shape;82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7900" y="1705775"/>
            <a:ext cx="5512050" cy="1165775"/>
          </a:xfrm>
          <a:prstGeom prst="rect">
            <a:avLst/>
          </a:prstGeom>
          <a:noFill/>
          <a:ln>
            <a:noFill/>
          </a:ln>
        </p:spPr>
      </p:pic>
      <p:sp>
        <p:nvSpPr>
          <p:cNvPr id="824" name="Google Shape;824;p29"/>
          <p:cNvSpPr/>
          <p:nvPr/>
        </p:nvSpPr>
        <p:spPr>
          <a:xfrm>
            <a:off x="6389921" y="4377710"/>
            <a:ext cx="1335660" cy="80014"/>
          </a:xfrm>
          <a:custGeom>
            <a:rect b="b" l="l" r="r" t="t"/>
            <a:pathLst>
              <a:path extrusionOk="0" h="1322" w="22067">
                <a:moveTo>
                  <a:pt x="0" y="1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825" name="Google Shape;825;p29"/>
          <p:cNvSpPr/>
          <p:nvPr/>
        </p:nvSpPr>
        <p:spPr>
          <a:xfrm>
            <a:off x="6389921" y="4620044"/>
            <a:ext cx="1335660" cy="82617"/>
          </a:xfrm>
          <a:custGeom>
            <a:rect b="b" l="l" r="r" t="t"/>
            <a:pathLst>
              <a:path extrusionOk="0" h="1365" w="22067">
                <a:moveTo>
                  <a:pt x="0" y="1"/>
                </a:moveTo>
                <a:lnTo>
                  <a:pt x="0" y="1364"/>
                </a:lnTo>
                <a:lnTo>
                  <a:pt x="22066" y="1364"/>
                </a:lnTo>
                <a:lnTo>
                  <a:pt x="2206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8FFD5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9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p30"/>
          <p:cNvSpPr/>
          <p:nvPr/>
        </p:nvSpPr>
        <p:spPr>
          <a:xfrm rot="-3173578">
            <a:off x="2188302" y="221488"/>
            <a:ext cx="755592" cy="874209"/>
          </a:xfrm>
          <a:custGeom>
            <a:rect b="b" l="l" r="r" t="t"/>
            <a:pathLst>
              <a:path extrusionOk="0" fill="none" h="27306" w="23601">
                <a:moveTo>
                  <a:pt x="7583" y="1747"/>
                </a:moveTo>
                <a:cubicBezTo>
                  <a:pt x="16316" y="0"/>
                  <a:pt x="23600" y="8392"/>
                  <a:pt x="20704" y="16784"/>
                </a:cubicBezTo>
                <a:cubicBezTo>
                  <a:pt x="17807" y="25218"/>
                  <a:pt x="6859" y="27306"/>
                  <a:pt x="1108" y="20533"/>
                </a:cubicBezTo>
                <a:cubicBezTo>
                  <a:pt x="682" y="20064"/>
                  <a:pt x="299" y="19553"/>
                  <a:pt x="1" y="18999"/>
                </a:cubicBezTo>
              </a:path>
            </a:pathLst>
          </a:custGeom>
          <a:solidFill>
            <a:schemeClr val="accent1"/>
          </a:solidFill>
          <a:ln cap="rnd" cmpd="sng" w="13850">
            <a:solidFill>
              <a:schemeClr val="accent1"/>
            </a:solidFill>
            <a:prstDash val="solid"/>
            <a:miter lim="4259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831" name="Google Shape;831;p30"/>
          <p:cNvSpPr/>
          <p:nvPr/>
        </p:nvSpPr>
        <p:spPr>
          <a:xfrm>
            <a:off x="-521502" y="3424330"/>
            <a:ext cx="2563026" cy="2560152"/>
          </a:xfrm>
          <a:custGeom>
            <a:rect b="b" l="l" r="r" t="t"/>
            <a:pathLst>
              <a:path extrusionOk="0" fill="none" h="39191" w="39235">
                <a:moveTo>
                  <a:pt x="37487" y="27817"/>
                </a:moveTo>
                <a:lnTo>
                  <a:pt x="39234" y="20661"/>
                </a:lnTo>
                <a:lnTo>
                  <a:pt x="34719" y="19511"/>
                </a:lnTo>
                <a:cubicBezTo>
                  <a:pt x="34676" y="18062"/>
                  <a:pt x="34420" y="16614"/>
                  <a:pt x="33952" y="15251"/>
                </a:cubicBezTo>
                <a:lnTo>
                  <a:pt x="38041" y="12780"/>
                </a:lnTo>
                <a:lnTo>
                  <a:pt x="34250" y="6475"/>
                </a:lnTo>
                <a:lnTo>
                  <a:pt x="30075" y="8989"/>
                </a:lnTo>
                <a:cubicBezTo>
                  <a:pt x="29053" y="8009"/>
                  <a:pt x="27903" y="7157"/>
                  <a:pt x="26668" y="6475"/>
                </a:cubicBezTo>
                <a:lnTo>
                  <a:pt x="27860" y="1747"/>
                </a:lnTo>
                <a:lnTo>
                  <a:pt x="20704" y="1"/>
                </a:lnTo>
                <a:lnTo>
                  <a:pt x="19554" y="4601"/>
                </a:lnTo>
                <a:cubicBezTo>
                  <a:pt x="18105" y="4601"/>
                  <a:pt x="16657" y="4772"/>
                  <a:pt x="15294" y="5155"/>
                </a:cubicBezTo>
                <a:lnTo>
                  <a:pt x="12866" y="1108"/>
                </a:lnTo>
                <a:lnTo>
                  <a:pt x="6518" y="4942"/>
                </a:lnTo>
                <a:lnTo>
                  <a:pt x="8819" y="8776"/>
                </a:lnTo>
                <a:cubicBezTo>
                  <a:pt x="7711" y="9841"/>
                  <a:pt x="6774" y="11033"/>
                  <a:pt x="6007" y="12354"/>
                </a:cubicBezTo>
                <a:lnTo>
                  <a:pt x="1790" y="11289"/>
                </a:lnTo>
                <a:lnTo>
                  <a:pt x="1" y="18531"/>
                </a:lnTo>
                <a:lnTo>
                  <a:pt x="3963" y="19511"/>
                </a:lnTo>
                <a:cubicBezTo>
                  <a:pt x="3920" y="21129"/>
                  <a:pt x="4133" y="22748"/>
                  <a:pt x="4602" y="24282"/>
                </a:cubicBezTo>
                <a:lnTo>
                  <a:pt x="1194" y="26326"/>
                </a:lnTo>
                <a:lnTo>
                  <a:pt x="4985" y="32673"/>
                </a:lnTo>
                <a:lnTo>
                  <a:pt x="8308" y="30671"/>
                </a:lnTo>
                <a:cubicBezTo>
                  <a:pt x="9458" y="31907"/>
                  <a:pt x="10821" y="32886"/>
                  <a:pt x="12312" y="33653"/>
                </a:cubicBezTo>
                <a:lnTo>
                  <a:pt x="11375" y="37402"/>
                </a:lnTo>
                <a:lnTo>
                  <a:pt x="18574" y="39191"/>
                </a:lnTo>
                <a:lnTo>
                  <a:pt x="19511" y="35357"/>
                </a:lnTo>
                <a:cubicBezTo>
                  <a:pt x="21130" y="35357"/>
                  <a:pt x="22748" y="35059"/>
                  <a:pt x="24325" y="34548"/>
                </a:cubicBezTo>
                <a:lnTo>
                  <a:pt x="26412" y="37998"/>
                </a:lnTo>
                <a:lnTo>
                  <a:pt x="32716" y="34164"/>
                </a:lnTo>
                <a:lnTo>
                  <a:pt x="30544" y="30543"/>
                </a:lnTo>
                <a:cubicBezTo>
                  <a:pt x="31609" y="29393"/>
                  <a:pt x="32503" y="28115"/>
                  <a:pt x="33185" y="26710"/>
                </a:cubicBezTo>
                <a:close/>
                <a:moveTo>
                  <a:pt x="26242" y="23430"/>
                </a:moveTo>
                <a:cubicBezTo>
                  <a:pt x="25986" y="23898"/>
                  <a:pt x="25688" y="24367"/>
                  <a:pt x="25347" y="24793"/>
                </a:cubicBezTo>
                <a:cubicBezTo>
                  <a:pt x="22961" y="27902"/>
                  <a:pt x="18574" y="28627"/>
                  <a:pt x="15294" y="26497"/>
                </a:cubicBezTo>
                <a:cubicBezTo>
                  <a:pt x="14953" y="26284"/>
                  <a:pt x="14612" y="26028"/>
                  <a:pt x="14271" y="25730"/>
                </a:cubicBezTo>
                <a:cubicBezTo>
                  <a:pt x="12993" y="24622"/>
                  <a:pt x="12141" y="23131"/>
                  <a:pt x="11843" y="21470"/>
                </a:cubicBezTo>
                <a:cubicBezTo>
                  <a:pt x="11715" y="21001"/>
                  <a:pt x="11673" y="20490"/>
                  <a:pt x="11673" y="20022"/>
                </a:cubicBezTo>
                <a:cubicBezTo>
                  <a:pt x="11673" y="19383"/>
                  <a:pt x="11758" y="18744"/>
                  <a:pt x="11886" y="18147"/>
                </a:cubicBezTo>
                <a:cubicBezTo>
                  <a:pt x="13036" y="13249"/>
                  <a:pt x="18574" y="10778"/>
                  <a:pt x="23004" y="13249"/>
                </a:cubicBezTo>
                <a:cubicBezTo>
                  <a:pt x="23600" y="13589"/>
                  <a:pt x="24197" y="14015"/>
                  <a:pt x="24708" y="14484"/>
                </a:cubicBezTo>
                <a:cubicBezTo>
                  <a:pt x="26625" y="16401"/>
                  <a:pt x="27434" y="19212"/>
                  <a:pt x="26838" y="21853"/>
                </a:cubicBezTo>
                <a:cubicBezTo>
                  <a:pt x="26710" y="22407"/>
                  <a:pt x="26497" y="22918"/>
                  <a:pt x="26242" y="23430"/>
                </a:cubicBezTo>
                <a:close/>
              </a:path>
            </a:pathLst>
          </a:custGeom>
          <a:solidFill>
            <a:schemeClr val="accent1"/>
          </a:solidFill>
          <a:ln cap="flat" cmpd="sng" w="26625">
            <a:solidFill>
              <a:srgbClr val="1EFFC1"/>
            </a:solidFill>
            <a:prstDash val="solid"/>
            <a:miter lim="4259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832" name="Google Shape;832;p30"/>
          <p:cNvSpPr/>
          <p:nvPr/>
        </p:nvSpPr>
        <p:spPr>
          <a:xfrm rot="-3173578">
            <a:off x="2271875" y="447428"/>
            <a:ext cx="501903" cy="500527"/>
          </a:xfrm>
          <a:custGeom>
            <a:rect b="b" l="l" r="r" t="t"/>
            <a:pathLst>
              <a:path extrusionOk="0" h="15634" w="15677">
                <a:moveTo>
                  <a:pt x="7625" y="4899"/>
                </a:moveTo>
                <a:cubicBezTo>
                  <a:pt x="7924" y="4899"/>
                  <a:pt x="8179" y="4942"/>
                  <a:pt x="8435" y="4984"/>
                </a:cubicBezTo>
                <a:cubicBezTo>
                  <a:pt x="8648" y="5070"/>
                  <a:pt x="8861" y="5112"/>
                  <a:pt x="9074" y="5240"/>
                </a:cubicBezTo>
                <a:cubicBezTo>
                  <a:pt x="9287" y="5325"/>
                  <a:pt x="9500" y="5496"/>
                  <a:pt x="9713" y="5666"/>
                </a:cubicBezTo>
                <a:cubicBezTo>
                  <a:pt x="10309" y="6177"/>
                  <a:pt x="10650" y="6859"/>
                  <a:pt x="10778" y="7625"/>
                </a:cubicBezTo>
                <a:cubicBezTo>
                  <a:pt x="10778" y="7881"/>
                  <a:pt x="10778" y="8179"/>
                  <a:pt x="10778" y="8435"/>
                </a:cubicBezTo>
                <a:cubicBezTo>
                  <a:pt x="10735" y="8776"/>
                  <a:pt x="10650" y="9074"/>
                  <a:pt x="10480" y="9372"/>
                </a:cubicBezTo>
                <a:cubicBezTo>
                  <a:pt x="10394" y="9542"/>
                  <a:pt x="10267" y="9713"/>
                  <a:pt x="10139" y="9883"/>
                </a:cubicBezTo>
                <a:lnTo>
                  <a:pt x="10096" y="9926"/>
                </a:lnTo>
                <a:cubicBezTo>
                  <a:pt x="9968" y="10096"/>
                  <a:pt x="9798" y="10224"/>
                  <a:pt x="9628" y="10394"/>
                </a:cubicBezTo>
                <a:cubicBezTo>
                  <a:pt x="9159" y="10778"/>
                  <a:pt x="8520" y="11033"/>
                  <a:pt x="7924" y="11076"/>
                </a:cubicBezTo>
                <a:lnTo>
                  <a:pt x="7370" y="11076"/>
                </a:lnTo>
                <a:cubicBezTo>
                  <a:pt x="7029" y="11033"/>
                  <a:pt x="6688" y="10906"/>
                  <a:pt x="6348" y="10778"/>
                </a:cubicBezTo>
                <a:cubicBezTo>
                  <a:pt x="6049" y="10607"/>
                  <a:pt x="5794" y="10437"/>
                  <a:pt x="5581" y="10181"/>
                </a:cubicBezTo>
                <a:cubicBezTo>
                  <a:pt x="5453" y="10096"/>
                  <a:pt x="5325" y="9968"/>
                  <a:pt x="5240" y="9798"/>
                </a:cubicBezTo>
                <a:cubicBezTo>
                  <a:pt x="4814" y="9287"/>
                  <a:pt x="4601" y="8605"/>
                  <a:pt x="4644" y="7924"/>
                </a:cubicBezTo>
                <a:cubicBezTo>
                  <a:pt x="4644" y="7711"/>
                  <a:pt x="4644" y="7540"/>
                  <a:pt x="4686" y="7370"/>
                </a:cubicBezTo>
                <a:cubicBezTo>
                  <a:pt x="4771" y="7114"/>
                  <a:pt x="4857" y="6859"/>
                  <a:pt x="4942" y="6646"/>
                </a:cubicBezTo>
                <a:cubicBezTo>
                  <a:pt x="5112" y="6305"/>
                  <a:pt x="5325" y="6007"/>
                  <a:pt x="5581" y="5751"/>
                </a:cubicBezTo>
                <a:cubicBezTo>
                  <a:pt x="5751" y="5623"/>
                  <a:pt x="5922" y="5453"/>
                  <a:pt x="6135" y="5325"/>
                </a:cubicBezTo>
                <a:cubicBezTo>
                  <a:pt x="6560" y="5070"/>
                  <a:pt x="7114" y="4942"/>
                  <a:pt x="7625" y="4899"/>
                </a:cubicBezTo>
                <a:close/>
                <a:moveTo>
                  <a:pt x="6731" y="0"/>
                </a:moveTo>
                <a:lnTo>
                  <a:pt x="3919" y="938"/>
                </a:lnTo>
                <a:lnTo>
                  <a:pt x="4516" y="2641"/>
                </a:lnTo>
                <a:cubicBezTo>
                  <a:pt x="4005" y="2982"/>
                  <a:pt x="3493" y="3366"/>
                  <a:pt x="3110" y="3834"/>
                </a:cubicBezTo>
                <a:lnTo>
                  <a:pt x="1534" y="3067"/>
                </a:lnTo>
                <a:lnTo>
                  <a:pt x="213" y="5709"/>
                </a:lnTo>
                <a:lnTo>
                  <a:pt x="1704" y="6433"/>
                </a:lnTo>
                <a:cubicBezTo>
                  <a:pt x="1534" y="7072"/>
                  <a:pt x="1491" y="7711"/>
                  <a:pt x="1534" y="8392"/>
                </a:cubicBezTo>
                <a:lnTo>
                  <a:pt x="0" y="8903"/>
                </a:lnTo>
                <a:lnTo>
                  <a:pt x="980" y="11715"/>
                </a:lnTo>
                <a:lnTo>
                  <a:pt x="2428" y="11246"/>
                </a:lnTo>
                <a:cubicBezTo>
                  <a:pt x="2769" y="11800"/>
                  <a:pt x="3238" y="12311"/>
                  <a:pt x="3749" y="12737"/>
                </a:cubicBezTo>
                <a:lnTo>
                  <a:pt x="3067" y="14100"/>
                </a:lnTo>
                <a:lnTo>
                  <a:pt x="5709" y="15421"/>
                </a:lnTo>
                <a:lnTo>
                  <a:pt x="6433" y="14015"/>
                </a:lnTo>
                <a:cubicBezTo>
                  <a:pt x="6845" y="14098"/>
                  <a:pt x="7258" y="14145"/>
                  <a:pt x="7682" y="14145"/>
                </a:cubicBezTo>
                <a:cubicBezTo>
                  <a:pt x="7915" y="14145"/>
                  <a:pt x="8151" y="14131"/>
                  <a:pt x="8392" y="14100"/>
                </a:cubicBezTo>
                <a:lnTo>
                  <a:pt x="8903" y="15634"/>
                </a:lnTo>
                <a:lnTo>
                  <a:pt x="11758" y="14697"/>
                </a:lnTo>
                <a:lnTo>
                  <a:pt x="11204" y="13078"/>
                </a:lnTo>
                <a:cubicBezTo>
                  <a:pt x="11715" y="12737"/>
                  <a:pt x="12183" y="12311"/>
                  <a:pt x="12567" y="11800"/>
                </a:cubicBezTo>
                <a:lnTo>
                  <a:pt x="14143" y="12567"/>
                </a:lnTo>
                <a:lnTo>
                  <a:pt x="15464" y="9926"/>
                </a:lnTo>
                <a:lnTo>
                  <a:pt x="13760" y="9074"/>
                </a:lnTo>
                <a:cubicBezTo>
                  <a:pt x="13887" y="8520"/>
                  <a:pt x="13887" y="7924"/>
                  <a:pt x="13845" y="7327"/>
                </a:cubicBezTo>
                <a:lnTo>
                  <a:pt x="15677" y="6731"/>
                </a:lnTo>
                <a:lnTo>
                  <a:pt x="14697" y="3919"/>
                </a:lnTo>
                <a:lnTo>
                  <a:pt x="12865" y="4558"/>
                </a:lnTo>
                <a:cubicBezTo>
                  <a:pt x="12524" y="4090"/>
                  <a:pt x="12183" y="3664"/>
                  <a:pt x="11758" y="3280"/>
                </a:cubicBezTo>
                <a:lnTo>
                  <a:pt x="12609" y="1534"/>
                </a:lnTo>
                <a:lnTo>
                  <a:pt x="9926" y="213"/>
                </a:lnTo>
                <a:lnTo>
                  <a:pt x="9074" y="1917"/>
                </a:lnTo>
                <a:cubicBezTo>
                  <a:pt x="8658" y="1821"/>
                  <a:pt x="8219" y="1774"/>
                  <a:pt x="7792" y="1774"/>
                </a:cubicBezTo>
                <a:cubicBezTo>
                  <a:pt x="7649" y="1774"/>
                  <a:pt x="7508" y="1779"/>
                  <a:pt x="7370" y="1789"/>
                </a:cubicBezTo>
                <a:lnTo>
                  <a:pt x="67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833" name="Google Shape;833;p30"/>
          <p:cNvSpPr/>
          <p:nvPr/>
        </p:nvSpPr>
        <p:spPr>
          <a:xfrm>
            <a:off x="262921" y="669860"/>
            <a:ext cx="1335660" cy="80014"/>
          </a:xfrm>
          <a:custGeom>
            <a:rect b="b" l="l" r="r" t="t"/>
            <a:pathLst>
              <a:path extrusionOk="0" h="1322" w="22067">
                <a:moveTo>
                  <a:pt x="0" y="1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834" name="Google Shape;834;p30"/>
          <p:cNvSpPr/>
          <p:nvPr/>
        </p:nvSpPr>
        <p:spPr>
          <a:xfrm>
            <a:off x="262921" y="912194"/>
            <a:ext cx="1335660" cy="82617"/>
          </a:xfrm>
          <a:custGeom>
            <a:rect b="b" l="l" r="r" t="t"/>
            <a:pathLst>
              <a:path extrusionOk="0" h="1365" w="22067">
                <a:moveTo>
                  <a:pt x="0" y="1"/>
                </a:moveTo>
                <a:lnTo>
                  <a:pt x="0" y="1364"/>
                </a:lnTo>
                <a:lnTo>
                  <a:pt x="22066" y="1364"/>
                </a:lnTo>
                <a:lnTo>
                  <a:pt x="2206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835" name="Google Shape;835;p30"/>
          <p:cNvSpPr/>
          <p:nvPr/>
        </p:nvSpPr>
        <p:spPr>
          <a:xfrm>
            <a:off x="1239400" y="926100"/>
            <a:ext cx="6833700" cy="3389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6" name="Google Shape;836;p30"/>
          <p:cNvSpPr/>
          <p:nvPr/>
        </p:nvSpPr>
        <p:spPr>
          <a:xfrm>
            <a:off x="5945144" y="3927579"/>
            <a:ext cx="1373867" cy="1113719"/>
          </a:xfrm>
          <a:custGeom>
            <a:rect b="b" l="l" r="r" t="t"/>
            <a:pathLst>
              <a:path extrusionOk="0" fill="none" h="20789" w="25645">
                <a:moveTo>
                  <a:pt x="23472" y="5709"/>
                </a:moveTo>
                <a:cubicBezTo>
                  <a:pt x="25645" y="13547"/>
                  <a:pt x="18488" y="20789"/>
                  <a:pt x="10608" y="18744"/>
                </a:cubicBezTo>
                <a:cubicBezTo>
                  <a:pt x="2684" y="16657"/>
                  <a:pt x="1" y="6859"/>
                  <a:pt x="5752" y="1066"/>
                </a:cubicBezTo>
                <a:cubicBezTo>
                  <a:pt x="6092" y="683"/>
                  <a:pt x="6518" y="299"/>
                  <a:pt x="6944" y="1"/>
                </a:cubicBezTo>
              </a:path>
            </a:pathLst>
          </a:custGeom>
          <a:solidFill>
            <a:schemeClr val="accent1"/>
          </a:solidFill>
          <a:ln cap="rnd" cmpd="sng" w="13850">
            <a:solidFill>
              <a:schemeClr val="accent1"/>
            </a:solidFill>
            <a:prstDash val="solid"/>
            <a:miter lim="4259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7" name="Google Shape;837;p30"/>
          <p:cNvSpPr/>
          <p:nvPr/>
        </p:nvSpPr>
        <p:spPr>
          <a:xfrm>
            <a:off x="6262337" y="3952704"/>
            <a:ext cx="837606" cy="839856"/>
          </a:xfrm>
          <a:custGeom>
            <a:rect b="b" l="l" r="r" t="t"/>
            <a:pathLst>
              <a:path extrusionOk="0" h="15677" w="15635">
                <a:moveTo>
                  <a:pt x="7626" y="4942"/>
                </a:moveTo>
                <a:cubicBezTo>
                  <a:pt x="7882" y="4942"/>
                  <a:pt x="8137" y="4942"/>
                  <a:pt x="8393" y="5027"/>
                </a:cubicBezTo>
                <a:cubicBezTo>
                  <a:pt x="8648" y="5070"/>
                  <a:pt x="8861" y="5155"/>
                  <a:pt x="9032" y="5240"/>
                </a:cubicBezTo>
                <a:cubicBezTo>
                  <a:pt x="9287" y="5368"/>
                  <a:pt x="9500" y="5496"/>
                  <a:pt x="9671" y="5666"/>
                </a:cubicBezTo>
                <a:cubicBezTo>
                  <a:pt x="9884" y="5879"/>
                  <a:pt x="10097" y="6092"/>
                  <a:pt x="10225" y="6305"/>
                </a:cubicBezTo>
                <a:cubicBezTo>
                  <a:pt x="10523" y="6731"/>
                  <a:pt x="10693" y="7157"/>
                  <a:pt x="10736" y="7668"/>
                </a:cubicBezTo>
                <a:cubicBezTo>
                  <a:pt x="10778" y="7924"/>
                  <a:pt x="10778" y="8179"/>
                  <a:pt x="10736" y="8478"/>
                </a:cubicBezTo>
                <a:cubicBezTo>
                  <a:pt x="10693" y="8776"/>
                  <a:pt x="10608" y="9074"/>
                  <a:pt x="10480" y="9372"/>
                </a:cubicBezTo>
                <a:cubicBezTo>
                  <a:pt x="10352" y="9585"/>
                  <a:pt x="10225" y="9756"/>
                  <a:pt x="10097" y="9926"/>
                </a:cubicBezTo>
                <a:cubicBezTo>
                  <a:pt x="9926" y="10096"/>
                  <a:pt x="9799" y="10267"/>
                  <a:pt x="9628" y="10394"/>
                </a:cubicBezTo>
                <a:cubicBezTo>
                  <a:pt x="9117" y="10820"/>
                  <a:pt x="8521" y="11033"/>
                  <a:pt x="7882" y="11076"/>
                </a:cubicBezTo>
                <a:lnTo>
                  <a:pt x="7370" y="11076"/>
                </a:lnTo>
                <a:cubicBezTo>
                  <a:pt x="6689" y="11033"/>
                  <a:pt x="6007" y="10735"/>
                  <a:pt x="5539" y="10224"/>
                </a:cubicBezTo>
                <a:cubicBezTo>
                  <a:pt x="5411" y="10096"/>
                  <a:pt x="5326" y="9969"/>
                  <a:pt x="5198" y="9841"/>
                </a:cubicBezTo>
                <a:cubicBezTo>
                  <a:pt x="4815" y="9287"/>
                  <a:pt x="4602" y="8605"/>
                  <a:pt x="4602" y="7924"/>
                </a:cubicBezTo>
                <a:cubicBezTo>
                  <a:pt x="4602" y="7753"/>
                  <a:pt x="4644" y="7540"/>
                  <a:pt x="4687" y="7370"/>
                </a:cubicBezTo>
                <a:cubicBezTo>
                  <a:pt x="4729" y="7114"/>
                  <a:pt x="4815" y="6901"/>
                  <a:pt x="4942" y="6646"/>
                </a:cubicBezTo>
                <a:cubicBezTo>
                  <a:pt x="5070" y="6348"/>
                  <a:pt x="5283" y="6049"/>
                  <a:pt x="5581" y="5794"/>
                </a:cubicBezTo>
                <a:cubicBezTo>
                  <a:pt x="5709" y="5623"/>
                  <a:pt x="5880" y="5496"/>
                  <a:pt x="6093" y="5368"/>
                </a:cubicBezTo>
                <a:cubicBezTo>
                  <a:pt x="6561" y="5112"/>
                  <a:pt x="7072" y="4942"/>
                  <a:pt x="7626" y="4942"/>
                </a:cubicBezTo>
                <a:close/>
                <a:moveTo>
                  <a:pt x="6731" y="1"/>
                </a:moveTo>
                <a:lnTo>
                  <a:pt x="3920" y="938"/>
                </a:lnTo>
                <a:lnTo>
                  <a:pt x="4474" y="2684"/>
                </a:lnTo>
                <a:cubicBezTo>
                  <a:pt x="3963" y="2982"/>
                  <a:pt x="3494" y="3366"/>
                  <a:pt x="3068" y="3834"/>
                </a:cubicBezTo>
                <a:lnTo>
                  <a:pt x="1534" y="3068"/>
                </a:lnTo>
                <a:lnTo>
                  <a:pt x="214" y="5709"/>
                </a:lnTo>
                <a:lnTo>
                  <a:pt x="1662" y="6433"/>
                </a:lnTo>
                <a:cubicBezTo>
                  <a:pt x="1534" y="7072"/>
                  <a:pt x="1449" y="7753"/>
                  <a:pt x="1492" y="8392"/>
                </a:cubicBezTo>
                <a:lnTo>
                  <a:pt x="1" y="8904"/>
                </a:lnTo>
                <a:lnTo>
                  <a:pt x="938" y="11758"/>
                </a:lnTo>
                <a:lnTo>
                  <a:pt x="2429" y="11246"/>
                </a:lnTo>
                <a:cubicBezTo>
                  <a:pt x="2770" y="11800"/>
                  <a:pt x="3196" y="12311"/>
                  <a:pt x="3750" y="12737"/>
                </a:cubicBezTo>
                <a:lnTo>
                  <a:pt x="3068" y="14143"/>
                </a:lnTo>
                <a:lnTo>
                  <a:pt x="5709" y="15464"/>
                </a:lnTo>
                <a:lnTo>
                  <a:pt x="6433" y="14015"/>
                </a:lnTo>
                <a:cubicBezTo>
                  <a:pt x="6859" y="14129"/>
                  <a:pt x="7285" y="14167"/>
                  <a:pt x="7724" y="14167"/>
                </a:cubicBezTo>
                <a:cubicBezTo>
                  <a:pt x="7943" y="14167"/>
                  <a:pt x="8166" y="14157"/>
                  <a:pt x="8393" y="14143"/>
                </a:cubicBezTo>
                <a:lnTo>
                  <a:pt x="8904" y="15677"/>
                </a:lnTo>
                <a:lnTo>
                  <a:pt x="11715" y="14697"/>
                </a:lnTo>
                <a:lnTo>
                  <a:pt x="11204" y="13121"/>
                </a:lnTo>
                <a:cubicBezTo>
                  <a:pt x="11715" y="12737"/>
                  <a:pt x="12184" y="12311"/>
                  <a:pt x="12567" y="11843"/>
                </a:cubicBezTo>
                <a:lnTo>
                  <a:pt x="14101" y="12610"/>
                </a:lnTo>
                <a:lnTo>
                  <a:pt x="15422" y="9926"/>
                </a:lnTo>
                <a:lnTo>
                  <a:pt x="13760" y="9117"/>
                </a:lnTo>
                <a:cubicBezTo>
                  <a:pt x="13845" y="8520"/>
                  <a:pt x="13888" y="7966"/>
                  <a:pt x="13845" y="7370"/>
                </a:cubicBezTo>
                <a:lnTo>
                  <a:pt x="15635" y="6774"/>
                </a:lnTo>
                <a:lnTo>
                  <a:pt x="14697" y="3920"/>
                </a:lnTo>
                <a:lnTo>
                  <a:pt x="12866" y="4559"/>
                </a:lnTo>
                <a:cubicBezTo>
                  <a:pt x="12525" y="4090"/>
                  <a:pt x="12141" y="3664"/>
                  <a:pt x="11715" y="3323"/>
                </a:cubicBezTo>
                <a:lnTo>
                  <a:pt x="12610" y="1534"/>
                </a:lnTo>
                <a:lnTo>
                  <a:pt x="9926" y="214"/>
                </a:lnTo>
                <a:lnTo>
                  <a:pt x="9074" y="1960"/>
                </a:lnTo>
                <a:cubicBezTo>
                  <a:pt x="8521" y="1832"/>
                  <a:pt x="7924" y="1790"/>
                  <a:pt x="7370" y="1790"/>
                </a:cubicBezTo>
                <a:lnTo>
                  <a:pt x="673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8" name="Google Shape;838;p30"/>
          <p:cNvSpPr/>
          <p:nvPr/>
        </p:nvSpPr>
        <p:spPr>
          <a:xfrm>
            <a:off x="6380417" y="3621760"/>
            <a:ext cx="1929800" cy="381875"/>
          </a:xfrm>
          <a:custGeom>
            <a:rect b="b" l="l" r="r" t="t"/>
            <a:pathLst>
              <a:path extrusionOk="0" fill="none" h="11928" w="60278">
                <a:moveTo>
                  <a:pt x="0" y="0"/>
                </a:moveTo>
                <a:lnTo>
                  <a:pt x="60277" y="0"/>
                </a:lnTo>
                <a:lnTo>
                  <a:pt x="60277" y="11928"/>
                </a:lnTo>
                <a:lnTo>
                  <a:pt x="0" y="11928"/>
                </a:lnTo>
                <a:close/>
              </a:path>
            </a:pathLst>
          </a:custGeom>
          <a:solidFill>
            <a:schemeClr val="accent1"/>
          </a:solidFill>
          <a:ln cap="flat" cmpd="sng" w="13850">
            <a:solidFill>
              <a:schemeClr val="accent1"/>
            </a:solidFill>
            <a:prstDash val="solid"/>
            <a:miter lim="4259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9" name="Google Shape;839;p30"/>
          <p:cNvSpPr/>
          <p:nvPr/>
        </p:nvSpPr>
        <p:spPr>
          <a:xfrm>
            <a:off x="6774914" y="802677"/>
            <a:ext cx="267858" cy="59329"/>
          </a:xfrm>
          <a:custGeom>
            <a:rect b="b" l="l" r="r" t="t"/>
            <a:pathLst>
              <a:path extrusionOk="0" h="1321" w="5964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840" name="Google Shape;840;p30"/>
          <p:cNvSpPr/>
          <p:nvPr/>
        </p:nvSpPr>
        <p:spPr>
          <a:xfrm>
            <a:off x="7197722" y="802677"/>
            <a:ext cx="1568883" cy="59329"/>
          </a:xfrm>
          <a:custGeom>
            <a:rect b="b" l="l" r="r" t="t"/>
            <a:pathLst>
              <a:path extrusionOk="0" h="1321" w="34932">
                <a:moveTo>
                  <a:pt x="0" y="0"/>
                </a:moveTo>
                <a:lnTo>
                  <a:pt x="0" y="1321"/>
                </a:lnTo>
                <a:lnTo>
                  <a:pt x="34931" y="1321"/>
                </a:lnTo>
                <a:lnTo>
                  <a:pt x="349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841" name="Google Shape;841;p30"/>
          <p:cNvSpPr/>
          <p:nvPr/>
        </p:nvSpPr>
        <p:spPr>
          <a:xfrm>
            <a:off x="6774914" y="982507"/>
            <a:ext cx="267858" cy="61261"/>
          </a:xfrm>
          <a:custGeom>
            <a:rect b="b" l="l" r="r" t="t"/>
            <a:pathLst>
              <a:path extrusionOk="0" h="1364" w="5964">
                <a:moveTo>
                  <a:pt x="0" y="0"/>
                </a:moveTo>
                <a:lnTo>
                  <a:pt x="0" y="1364"/>
                </a:lnTo>
                <a:lnTo>
                  <a:pt x="5964" y="1364"/>
                </a:lnTo>
                <a:lnTo>
                  <a:pt x="596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842" name="Google Shape;842;p30"/>
          <p:cNvSpPr/>
          <p:nvPr/>
        </p:nvSpPr>
        <p:spPr>
          <a:xfrm>
            <a:off x="7197722" y="982507"/>
            <a:ext cx="1568883" cy="61261"/>
          </a:xfrm>
          <a:custGeom>
            <a:rect b="b" l="l" r="r" t="t"/>
            <a:pathLst>
              <a:path extrusionOk="0" h="1364" w="34932">
                <a:moveTo>
                  <a:pt x="0" y="0"/>
                </a:moveTo>
                <a:lnTo>
                  <a:pt x="0" y="1364"/>
                </a:lnTo>
                <a:lnTo>
                  <a:pt x="34931" y="1364"/>
                </a:lnTo>
                <a:lnTo>
                  <a:pt x="3493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843" name="Google Shape;843;p30"/>
          <p:cNvSpPr/>
          <p:nvPr/>
        </p:nvSpPr>
        <p:spPr>
          <a:xfrm>
            <a:off x="6774914" y="1164267"/>
            <a:ext cx="267858" cy="59329"/>
          </a:xfrm>
          <a:custGeom>
            <a:rect b="b" l="l" r="r" t="t"/>
            <a:pathLst>
              <a:path extrusionOk="0" h="1321" w="5964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844" name="Google Shape;844;p30"/>
          <p:cNvSpPr/>
          <p:nvPr/>
        </p:nvSpPr>
        <p:spPr>
          <a:xfrm>
            <a:off x="7197722" y="1164267"/>
            <a:ext cx="991084" cy="59329"/>
          </a:xfrm>
          <a:custGeom>
            <a:rect b="b" l="l" r="r" t="t"/>
            <a:pathLst>
              <a:path extrusionOk="0" h="1321" w="22067">
                <a:moveTo>
                  <a:pt x="0" y="0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845" name="Google Shape;845;p30"/>
          <p:cNvSpPr/>
          <p:nvPr/>
        </p:nvSpPr>
        <p:spPr>
          <a:xfrm>
            <a:off x="6774914" y="1346028"/>
            <a:ext cx="267858" cy="59329"/>
          </a:xfrm>
          <a:custGeom>
            <a:rect b="b" l="l" r="r" t="t"/>
            <a:pathLst>
              <a:path extrusionOk="0" h="1321" w="5964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846" name="Google Shape;846;p30"/>
          <p:cNvSpPr/>
          <p:nvPr/>
        </p:nvSpPr>
        <p:spPr>
          <a:xfrm>
            <a:off x="7197722" y="1346028"/>
            <a:ext cx="991084" cy="59329"/>
          </a:xfrm>
          <a:custGeom>
            <a:rect b="b" l="l" r="r" t="t"/>
            <a:pathLst>
              <a:path extrusionOk="0" h="1321" w="22067">
                <a:moveTo>
                  <a:pt x="0" y="0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847" name="Google Shape;847;p30"/>
          <p:cNvSpPr/>
          <p:nvPr/>
        </p:nvSpPr>
        <p:spPr>
          <a:xfrm>
            <a:off x="6470675" y="867710"/>
            <a:ext cx="141654" cy="552963"/>
          </a:xfrm>
          <a:custGeom>
            <a:rect b="b" l="l" r="r" t="t"/>
            <a:pathLst>
              <a:path extrusionOk="0" fill="none" h="12312" w="3154">
                <a:moveTo>
                  <a:pt x="3153" y="12311"/>
                </a:moveTo>
                <a:lnTo>
                  <a:pt x="1" y="12311"/>
                </a:lnTo>
                <a:lnTo>
                  <a:pt x="1" y="0"/>
                </a:lnTo>
                <a:lnTo>
                  <a:pt x="3068" y="0"/>
                </a:lnTo>
              </a:path>
            </a:pathLst>
          </a:custGeom>
          <a:solidFill>
            <a:schemeClr val="accent1"/>
          </a:solidFill>
          <a:ln cap="flat" cmpd="sng" w="13850">
            <a:solidFill>
              <a:schemeClr val="accent1"/>
            </a:solidFill>
            <a:prstDash val="solid"/>
            <a:miter lim="4259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848" name="Google Shape;848;p30"/>
          <p:cNvSpPr txBox="1"/>
          <p:nvPr/>
        </p:nvSpPr>
        <p:spPr>
          <a:xfrm>
            <a:off x="1651275" y="1164263"/>
            <a:ext cx="1929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100">
                <a:solidFill>
                  <a:srgbClr val="0C2E3A"/>
                </a:solidFill>
                <a:latin typeface="Roboto"/>
                <a:ea typeface="Roboto"/>
                <a:cs typeface="Roboto"/>
                <a:sym typeface="Roboto"/>
              </a:rPr>
              <a:t>VIRTUAL DOM</a:t>
            </a:r>
            <a:endParaRPr b="1" sz="2100">
              <a:solidFill>
                <a:srgbClr val="0C2E3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9" name="Google Shape;849;p30"/>
          <p:cNvSpPr txBox="1"/>
          <p:nvPr/>
        </p:nvSpPr>
        <p:spPr>
          <a:xfrm>
            <a:off x="1705200" y="1672175"/>
            <a:ext cx="52638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Char char="●"/>
            </a:pPr>
            <a:r>
              <a:rPr lang="es">
                <a:latin typeface="Roboto Light"/>
                <a:ea typeface="Roboto Light"/>
                <a:cs typeface="Roboto Light"/>
                <a:sym typeface="Roboto Light"/>
              </a:rPr>
              <a:t>Dostarczany przez Reacta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Char char="●"/>
            </a:pPr>
            <a:r>
              <a:rPr lang="es">
                <a:latin typeface="Roboto Light"/>
                <a:ea typeface="Roboto Light"/>
                <a:cs typeface="Roboto Light"/>
                <a:sym typeface="Roboto Light"/>
              </a:rPr>
              <a:t>Wirtualna reprezentacja DOM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Char char="●"/>
            </a:pPr>
            <a:r>
              <a:rPr lang="es">
                <a:latin typeface="Roboto Light"/>
                <a:ea typeface="Roboto Light"/>
                <a:cs typeface="Roboto Light"/>
                <a:sym typeface="Roboto Light"/>
              </a:rPr>
              <a:t>Przy renderze strony Wirtualny DOM jest przypisywany do pamięci i przy każdej zmianie UI React tworzy nowego wirtualnego DOMa po czym porównuje go do poprzedniego stanu co pozwala na aktualizację tylko konkretnych wezłów i dużo lepszą wydajność względem standardowego DOMa, który renderuje na nowo wszystkie węzły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8FFD5"/>
        </a:solidFill>
      </p:bgPr>
    </p:bg>
    <p:spTree>
      <p:nvGrpSpPr>
        <p:cNvPr id="853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p31"/>
          <p:cNvSpPr txBox="1"/>
          <p:nvPr>
            <p:ph type="ctrTitle"/>
          </p:nvPr>
        </p:nvSpPr>
        <p:spPr>
          <a:xfrm>
            <a:off x="397925" y="474975"/>
            <a:ext cx="8445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700">
                <a:solidFill>
                  <a:srgbClr val="0E2A47"/>
                </a:solidFill>
              </a:rPr>
              <a:t>Przykład renderu strony przy pomocy Virtual DOM</a:t>
            </a:r>
            <a:endParaRPr sz="2800"/>
          </a:p>
        </p:txBody>
      </p:sp>
      <p:sp>
        <p:nvSpPr>
          <p:cNvPr id="855" name="Google Shape;855;p31"/>
          <p:cNvSpPr txBox="1"/>
          <p:nvPr>
            <p:ph idx="1" type="body"/>
          </p:nvPr>
        </p:nvSpPr>
        <p:spPr>
          <a:xfrm>
            <a:off x="149225" y="1405425"/>
            <a:ext cx="4310100" cy="3507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</a:pPr>
            <a:r>
              <a:rPr b="1" lang="es" sz="10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&lt;body&gt;</a:t>
            </a:r>
            <a:endParaRPr b="1" sz="10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</a:pPr>
            <a:r>
              <a:rPr b="1" lang="es" sz="10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  &lt;h1&gt;React in HTML&lt;/h1&gt;</a:t>
            </a:r>
            <a:endParaRPr b="1" sz="10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</a:pPr>
            <a:r>
              <a:rPr b="1" lang="es" sz="10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  &lt;!--  Kontener Reacta  --&gt;</a:t>
            </a:r>
            <a:endParaRPr b="1" sz="10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</a:pPr>
            <a:r>
              <a:rPr b="1" lang="es" sz="10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  &lt;div id="root1"&gt;&lt;/div&gt;</a:t>
            </a:r>
            <a:endParaRPr b="1" sz="10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</a:pPr>
            <a:r>
              <a:rPr b="1" lang="es" sz="10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  &lt;!-- Skrypt Reacta --&gt;</a:t>
            </a:r>
            <a:endParaRPr b="1" sz="10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</a:pPr>
            <a:r>
              <a:rPr b="1" lang="es" sz="10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  &lt;script</a:t>
            </a:r>
            <a:endParaRPr b="1" sz="10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</a:pPr>
            <a:r>
              <a:rPr b="1" lang="es" sz="10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    src="https://unpkg.com/react@18/umd/react.development.js"</a:t>
            </a:r>
            <a:endParaRPr b="1" sz="10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</a:pPr>
            <a:r>
              <a:rPr b="1" lang="es" sz="10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    crossorigin</a:t>
            </a:r>
            <a:endParaRPr b="1" sz="10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</a:pPr>
            <a:r>
              <a:rPr b="1" lang="es" sz="10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  &gt;&lt;/script&gt;</a:t>
            </a:r>
            <a:endParaRPr b="1" sz="10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</a:pPr>
            <a:r>
              <a:rPr b="1" lang="es" sz="10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  &lt;script</a:t>
            </a:r>
            <a:endParaRPr b="1" sz="10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</a:pPr>
            <a:r>
              <a:rPr b="1" lang="es" sz="10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src="https://unpkg.com/react-dom@18/umd/react-dom.development.js"</a:t>
            </a:r>
            <a:endParaRPr b="1" sz="10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</a:pPr>
            <a:r>
              <a:rPr b="1" lang="es" sz="10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    crossorigin</a:t>
            </a:r>
            <a:endParaRPr b="1" sz="10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</a:pPr>
            <a:r>
              <a:rPr b="1" lang="es" sz="10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  &gt;&lt;/script&gt;</a:t>
            </a:r>
            <a:endParaRPr b="1" sz="10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</a:pPr>
            <a:r>
              <a:rPr b="1" lang="es" sz="10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  &lt;!-- Załadowanie skryptu --&gt;</a:t>
            </a:r>
            <a:endParaRPr b="1" sz="10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</a:pPr>
            <a:r>
              <a:rPr b="1" lang="es" sz="10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  &lt;script src="script.js"&gt;&lt;/script&gt;</a:t>
            </a:r>
            <a:endParaRPr b="1" sz="10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</a:pPr>
            <a:r>
              <a:rPr b="1" lang="es" sz="10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&lt;/body&gt;</a:t>
            </a:r>
            <a:endParaRPr b="1" sz="10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6" name="Google Shape;856;p31"/>
          <p:cNvSpPr/>
          <p:nvPr/>
        </p:nvSpPr>
        <p:spPr>
          <a:xfrm>
            <a:off x="6389921" y="4377710"/>
            <a:ext cx="1335660" cy="80014"/>
          </a:xfrm>
          <a:custGeom>
            <a:rect b="b" l="l" r="r" t="t"/>
            <a:pathLst>
              <a:path extrusionOk="0" h="1322" w="22067">
                <a:moveTo>
                  <a:pt x="0" y="1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857" name="Google Shape;857;p31"/>
          <p:cNvSpPr/>
          <p:nvPr/>
        </p:nvSpPr>
        <p:spPr>
          <a:xfrm>
            <a:off x="6389921" y="4620044"/>
            <a:ext cx="1335660" cy="82617"/>
          </a:xfrm>
          <a:custGeom>
            <a:rect b="b" l="l" r="r" t="t"/>
            <a:pathLst>
              <a:path extrusionOk="0" h="1365" w="22067">
                <a:moveTo>
                  <a:pt x="0" y="1"/>
                </a:moveTo>
                <a:lnTo>
                  <a:pt x="0" y="1364"/>
                </a:lnTo>
                <a:lnTo>
                  <a:pt x="22066" y="1364"/>
                </a:lnTo>
                <a:lnTo>
                  <a:pt x="2206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8FFD5"/>
              </a:solidFill>
            </a:endParaRPr>
          </a:p>
        </p:txBody>
      </p:sp>
      <p:pic>
        <p:nvPicPr>
          <p:cNvPr id="858" name="Google Shape;85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4300" y="1646050"/>
            <a:ext cx="4498871" cy="155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8FFD5"/>
        </a:solidFill>
      </p:bgPr>
    </p:bg>
    <p:spTree>
      <p:nvGrpSpPr>
        <p:cNvPr id="862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p32"/>
          <p:cNvSpPr txBox="1"/>
          <p:nvPr>
            <p:ph type="ctrTitle"/>
          </p:nvPr>
        </p:nvSpPr>
        <p:spPr>
          <a:xfrm>
            <a:off x="397925" y="474975"/>
            <a:ext cx="8445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700">
                <a:solidFill>
                  <a:srgbClr val="0E2A47"/>
                </a:solidFill>
              </a:rPr>
              <a:t>Przykład renderu strony przy pomocy Virtual DOM</a:t>
            </a:r>
            <a:endParaRPr sz="2800"/>
          </a:p>
        </p:txBody>
      </p:sp>
      <p:sp>
        <p:nvSpPr>
          <p:cNvPr id="864" name="Google Shape;864;p32"/>
          <p:cNvSpPr txBox="1"/>
          <p:nvPr>
            <p:ph idx="1" type="body"/>
          </p:nvPr>
        </p:nvSpPr>
        <p:spPr>
          <a:xfrm>
            <a:off x="397925" y="1261575"/>
            <a:ext cx="3948000" cy="34410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oboto"/>
              <a:buChar char="●"/>
            </a:pPr>
            <a:r>
              <a:rPr b="1" lang="es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const rootElement = document.querySelector('#root1');</a:t>
            </a:r>
            <a:endParaRPr b="1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oboto"/>
              <a:buChar char="●"/>
            </a:pPr>
            <a:r>
              <a:rPr b="1" lang="es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const root = ReactDOM.createRoot(rootElement);</a:t>
            </a:r>
            <a:endParaRPr b="1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oboto"/>
              <a:buChar char="●"/>
            </a:pPr>
            <a:r>
              <a:rPr b="1" lang="es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const update = () =&gt; {</a:t>
            </a:r>
            <a:endParaRPr b="1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oboto"/>
              <a:buChar char="●"/>
            </a:pPr>
            <a:r>
              <a:rPr b="1" lang="es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  const element1 = React.createElement(</a:t>
            </a:r>
            <a:endParaRPr b="1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oboto"/>
              <a:buChar char="●"/>
            </a:pPr>
            <a:r>
              <a:rPr b="1" lang="es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    'div',</a:t>
            </a:r>
            <a:endParaRPr b="1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oboto"/>
              <a:buChar char="●"/>
            </a:pPr>
            <a:r>
              <a:rPr b="1" lang="es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    null,</a:t>
            </a:r>
            <a:endParaRPr b="1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oboto"/>
              <a:buChar char="●"/>
            </a:pPr>
            <a:r>
              <a:rPr b="1" lang="es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    React.createElement(</a:t>
            </a:r>
            <a:endParaRPr b="1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oboto"/>
              <a:buChar char="●"/>
            </a:pPr>
            <a:r>
              <a:rPr b="1" lang="es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      'form',</a:t>
            </a:r>
            <a:endParaRPr b="1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oboto"/>
              <a:buChar char="●"/>
            </a:pPr>
            <a:r>
              <a:rPr b="1" lang="es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      null,</a:t>
            </a:r>
            <a:endParaRPr b="1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oboto"/>
              <a:buChar char="●"/>
            </a:pPr>
            <a:r>
              <a:rPr b="1" lang="es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      React.createElement('input', {</a:t>
            </a:r>
            <a:endParaRPr b="1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oboto"/>
              <a:buChar char="●"/>
            </a:pPr>
            <a:r>
              <a:rPr b="1" lang="es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        type: 'text',</a:t>
            </a:r>
            <a:endParaRPr b="1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oboto"/>
              <a:buChar char="●"/>
            </a:pPr>
            <a:r>
              <a:rPr b="1" lang="es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      })</a:t>
            </a:r>
            <a:endParaRPr b="1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oboto"/>
              <a:buChar char="●"/>
            </a:pPr>
            <a:r>
              <a:rPr b="1" lang="es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    ),</a:t>
            </a:r>
            <a:endParaRPr b="1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oboto"/>
              <a:buChar char="●"/>
            </a:pPr>
            <a:r>
              <a:rPr b="1" lang="es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    React.createElement(</a:t>
            </a:r>
            <a:endParaRPr b="1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oboto"/>
              <a:buChar char="●"/>
            </a:pPr>
            <a:r>
              <a:rPr b="1" lang="es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      'span',</a:t>
            </a:r>
            <a:endParaRPr b="1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oboto"/>
              <a:buChar char="●"/>
            </a:pPr>
            <a:r>
              <a:rPr b="1" lang="es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      null,</a:t>
            </a:r>
            <a:endParaRPr b="1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oboto"/>
              <a:buChar char="●"/>
            </a:pPr>
            <a:r>
              <a:rPr b="1" lang="es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      'Time: ',</a:t>
            </a:r>
            <a:endParaRPr b="1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oboto"/>
              <a:buChar char="●"/>
            </a:pPr>
            <a:r>
              <a:rPr b="1" lang="es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      new Date().toLocaleTimeString()</a:t>
            </a:r>
            <a:endParaRPr b="1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oboto"/>
              <a:buChar char="●"/>
            </a:pPr>
            <a:r>
              <a:rPr b="1" lang="es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    )</a:t>
            </a:r>
            <a:endParaRPr b="1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oboto"/>
              <a:buChar char="●"/>
            </a:pPr>
            <a:r>
              <a:rPr b="1" lang="es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  );</a:t>
            </a:r>
            <a:endParaRPr b="1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oboto"/>
              <a:buChar char="●"/>
            </a:pPr>
            <a:r>
              <a:rPr b="1" lang="es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  root.render(element1);</a:t>
            </a:r>
            <a:endParaRPr b="1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oboto"/>
              <a:buChar char="●"/>
            </a:pPr>
            <a:r>
              <a:rPr b="1" lang="es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};</a:t>
            </a:r>
            <a:endParaRPr b="1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oboto"/>
              <a:buChar char="●"/>
            </a:pPr>
            <a:r>
              <a:rPr b="1" lang="es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setInterval(update, 1000);</a:t>
            </a:r>
            <a:endParaRPr b="1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5" name="Google Shape;865;p32"/>
          <p:cNvSpPr/>
          <p:nvPr/>
        </p:nvSpPr>
        <p:spPr>
          <a:xfrm>
            <a:off x="6389921" y="4377710"/>
            <a:ext cx="1335660" cy="80014"/>
          </a:xfrm>
          <a:custGeom>
            <a:rect b="b" l="l" r="r" t="t"/>
            <a:pathLst>
              <a:path extrusionOk="0" h="1322" w="22067">
                <a:moveTo>
                  <a:pt x="0" y="1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866" name="Google Shape;866;p32"/>
          <p:cNvSpPr/>
          <p:nvPr/>
        </p:nvSpPr>
        <p:spPr>
          <a:xfrm>
            <a:off x="6389921" y="4620044"/>
            <a:ext cx="1335660" cy="82617"/>
          </a:xfrm>
          <a:custGeom>
            <a:rect b="b" l="l" r="r" t="t"/>
            <a:pathLst>
              <a:path extrusionOk="0" h="1365" w="22067">
                <a:moveTo>
                  <a:pt x="0" y="1"/>
                </a:moveTo>
                <a:lnTo>
                  <a:pt x="0" y="1364"/>
                </a:lnTo>
                <a:lnTo>
                  <a:pt x="22066" y="1364"/>
                </a:lnTo>
                <a:lnTo>
                  <a:pt x="2206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8FFD5"/>
              </a:solidFill>
            </a:endParaRPr>
          </a:p>
        </p:txBody>
      </p:sp>
      <p:pic>
        <p:nvPicPr>
          <p:cNvPr id="867" name="Google Shape;86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6075" y="1649875"/>
            <a:ext cx="4498871" cy="155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7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p33"/>
          <p:cNvSpPr txBox="1"/>
          <p:nvPr>
            <p:ph type="ctrTitle"/>
          </p:nvPr>
        </p:nvSpPr>
        <p:spPr>
          <a:xfrm>
            <a:off x="3986575" y="655900"/>
            <a:ext cx="51573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700"/>
              <a:t>JSX</a:t>
            </a:r>
            <a:endParaRPr sz="2700"/>
          </a:p>
        </p:txBody>
      </p:sp>
      <p:sp>
        <p:nvSpPr>
          <p:cNvPr id="873" name="Google Shape;873;p33"/>
          <p:cNvSpPr txBox="1"/>
          <p:nvPr>
            <p:ph idx="1" type="subTitle"/>
          </p:nvPr>
        </p:nvSpPr>
        <p:spPr>
          <a:xfrm>
            <a:off x="3986575" y="1047550"/>
            <a:ext cx="4989900" cy="346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400"/>
              <a:t>Rozszerzenie do JS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400"/>
              <a:t>Inaczej JavaScript XML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400"/>
              <a:t>Pozwala na pisanie w języku HTML w React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400"/>
              <a:t>Ułatwia użytkownikowi definiowanie UI</a:t>
            </a:r>
            <a:endParaRPr sz="1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Przykład :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 sz="1300"/>
              <a:t>let element1 = (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 sz="1300"/>
              <a:t>  &lt;div&gt;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 sz="1300"/>
              <a:t>    &lt;form&gt;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 sz="1300"/>
              <a:t>      &lt;input type="text" /&gt;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 sz="1300"/>
              <a:t>    &lt;/form&gt;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 sz="1300"/>
              <a:t>    &lt;span&gt;Time: {new Date().toLocaleTimeString()}&lt;/span&gt;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 sz="1300"/>
              <a:t>  &lt;/div&gt;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 sz="1300"/>
              <a:t>);</a:t>
            </a:r>
            <a:endParaRPr sz="1300"/>
          </a:p>
        </p:txBody>
      </p:sp>
      <p:sp>
        <p:nvSpPr>
          <p:cNvPr id="874" name="Google Shape;874;p33"/>
          <p:cNvSpPr/>
          <p:nvPr/>
        </p:nvSpPr>
        <p:spPr>
          <a:xfrm flipH="1">
            <a:off x="8457467" y="4345425"/>
            <a:ext cx="142158" cy="136951"/>
          </a:xfrm>
          <a:custGeom>
            <a:rect b="b" l="l" r="r" t="t"/>
            <a:pathLst>
              <a:path extrusionOk="0" h="12419" w="12547">
                <a:moveTo>
                  <a:pt x="6242" y="2484"/>
                </a:moveTo>
                <a:cubicBezTo>
                  <a:pt x="6624" y="2484"/>
                  <a:pt x="6942" y="2484"/>
                  <a:pt x="7260" y="2611"/>
                </a:cubicBezTo>
                <a:cubicBezTo>
                  <a:pt x="8916" y="3057"/>
                  <a:pt x="9999" y="4522"/>
                  <a:pt x="9999" y="6178"/>
                </a:cubicBezTo>
                <a:cubicBezTo>
                  <a:pt x="9999" y="6560"/>
                  <a:pt x="9935" y="6878"/>
                  <a:pt x="9872" y="7197"/>
                </a:cubicBezTo>
                <a:cubicBezTo>
                  <a:pt x="9426" y="8789"/>
                  <a:pt x="7961" y="9935"/>
                  <a:pt x="6305" y="9935"/>
                </a:cubicBezTo>
                <a:cubicBezTo>
                  <a:pt x="5923" y="9935"/>
                  <a:pt x="5605" y="9871"/>
                  <a:pt x="5286" y="9808"/>
                </a:cubicBezTo>
                <a:cubicBezTo>
                  <a:pt x="3630" y="9298"/>
                  <a:pt x="2548" y="7833"/>
                  <a:pt x="2548" y="6178"/>
                </a:cubicBezTo>
                <a:cubicBezTo>
                  <a:pt x="2548" y="5859"/>
                  <a:pt x="2612" y="5477"/>
                  <a:pt x="2675" y="5159"/>
                </a:cubicBezTo>
                <a:cubicBezTo>
                  <a:pt x="3121" y="3567"/>
                  <a:pt x="4586" y="2484"/>
                  <a:pt x="6242" y="2484"/>
                </a:cubicBezTo>
                <a:close/>
                <a:moveTo>
                  <a:pt x="6242" y="0"/>
                </a:moveTo>
                <a:cubicBezTo>
                  <a:pt x="5859" y="0"/>
                  <a:pt x="5477" y="0"/>
                  <a:pt x="5095" y="64"/>
                </a:cubicBezTo>
                <a:lnTo>
                  <a:pt x="5223" y="828"/>
                </a:lnTo>
                <a:cubicBezTo>
                  <a:pt x="4649" y="956"/>
                  <a:pt x="4140" y="1147"/>
                  <a:pt x="3630" y="1401"/>
                </a:cubicBezTo>
                <a:lnTo>
                  <a:pt x="3248" y="701"/>
                </a:lnTo>
                <a:cubicBezTo>
                  <a:pt x="2357" y="1147"/>
                  <a:pt x="1656" y="1847"/>
                  <a:pt x="1083" y="2675"/>
                </a:cubicBezTo>
                <a:lnTo>
                  <a:pt x="1720" y="3057"/>
                </a:lnTo>
                <a:cubicBezTo>
                  <a:pt x="1338" y="3567"/>
                  <a:pt x="1147" y="4076"/>
                  <a:pt x="956" y="4649"/>
                </a:cubicBezTo>
                <a:lnTo>
                  <a:pt x="255" y="4458"/>
                </a:lnTo>
                <a:lnTo>
                  <a:pt x="255" y="4522"/>
                </a:lnTo>
                <a:cubicBezTo>
                  <a:pt x="128" y="5095"/>
                  <a:pt x="1" y="5668"/>
                  <a:pt x="1" y="6241"/>
                </a:cubicBezTo>
                <a:cubicBezTo>
                  <a:pt x="1" y="6623"/>
                  <a:pt x="64" y="7006"/>
                  <a:pt x="128" y="7388"/>
                </a:cubicBezTo>
                <a:lnTo>
                  <a:pt x="828" y="7260"/>
                </a:lnTo>
                <a:cubicBezTo>
                  <a:pt x="956" y="7833"/>
                  <a:pt x="1147" y="8343"/>
                  <a:pt x="1465" y="8852"/>
                </a:cubicBezTo>
                <a:lnTo>
                  <a:pt x="765" y="9171"/>
                </a:lnTo>
                <a:cubicBezTo>
                  <a:pt x="1274" y="10062"/>
                  <a:pt x="1911" y="10827"/>
                  <a:pt x="2739" y="11336"/>
                </a:cubicBezTo>
                <a:lnTo>
                  <a:pt x="3185" y="10763"/>
                </a:lnTo>
                <a:cubicBezTo>
                  <a:pt x="3630" y="11081"/>
                  <a:pt x="4204" y="11336"/>
                  <a:pt x="4777" y="11463"/>
                </a:cubicBezTo>
                <a:lnTo>
                  <a:pt x="4522" y="12228"/>
                </a:lnTo>
                <a:lnTo>
                  <a:pt x="4586" y="12228"/>
                </a:lnTo>
                <a:cubicBezTo>
                  <a:pt x="5159" y="12355"/>
                  <a:pt x="5732" y="12419"/>
                  <a:pt x="6305" y="12419"/>
                </a:cubicBezTo>
                <a:cubicBezTo>
                  <a:pt x="6751" y="12419"/>
                  <a:pt x="7133" y="12419"/>
                  <a:pt x="7515" y="12291"/>
                </a:cubicBezTo>
                <a:lnTo>
                  <a:pt x="7388" y="11591"/>
                </a:lnTo>
                <a:cubicBezTo>
                  <a:pt x="7961" y="11463"/>
                  <a:pt x="8470" y="11272"/>
                  <a:pt x="8980" y="11018"/>
                </a:cubicBezTo>
                <a:lnTo>
                  <a:pt x="9362" y="11654"/>
                </a:lnTo>
                <a:cubicBezTo>
                  <a:pt x="10190" y="11145"/>
                  <a:pt x="10954" y="10508"/>
                  <a:pt x="11464" y="9680"/>
                </a:cubicBezTo>
                <a:lnTo>
                  <a:pt x="10890" y="9234"/>
                </a:lnTo>
                <a:cubicBezTo>
                  <a:pt x="11209" y="8789"/>
                  <a:pt x="11464" y="8216"/>
                  <a:pt x="11591" y="7642"/>
                </a:cubicBezTo>
                <a:lnTo>
                  <a:pt x="12292" y="7897"/>
                </a:lnTo>
                <a:cubicBezTo>
                  <a:pt x="12483" y="7388"/>
                  <a:pt x="12546" y="6751"/>
                  <a:pt x="12546" y="6178"/>
                </a:cubicBezTo>
                <a:cubicBezTo>
                  <a:pt x="12546" y="5796"/>
                  <a:pt x="12483" y="5413"/>
                  <a:pt x="12419" y="5031"/>
                </a:cubicBezTo>
                <a:lnTo>
                  <a:pt x="11718" y="5159"/>
                </a:lnTo>
                <a:cubicBezTo>
                  <a:pt x="11591" y="4586"/>
                  <a:pt x="11400" y="4076"/>
                  <a:pt x="11082" y="3567"/>
                </a:cubicBezTo>
                <a:lnTo>
                  <a:pt x="11782" y="3185"/>
                </a:lnTo>
                <a:cubicBezTo>
                  <a:pt x="11273" y="2357"/>
                  <a:pt x="10572" y="1592"/>
                  <a:pt x="9808" y="1019"/>
                </a:cubicBezTo>
                <a:lnTo>
                  <a:pt x="9362" y="1656"/>
                </a:lnTo>
                <a:cubicBezTo>
                  <a:pt x="8853" y="1338"/>
                  <a:pt x="8343" y="1083"/>
                  <a:pt x="7770" y="956"/>
                </a:cubicBezTo>
                <a:lnTo>
                  <a:pt x="7961" y="191"/>
                </a:lnTo>
                <a:cubicBezTo>
                  <a:pt x="7452" y="64"/>
                  <a:pt x="6878" y="0"/>
                  <a:pt x="6242" y="0"/>
                </a:cubicBezTo>
                <a:close/>
              </a:path>
            </a:pathLst>
          </a:custGeom>
          <a:solidFill>
            <a:srgbClr val="0C2E3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5" name="Google Shape;875;p33"/>
          <p:cNvSpPr/>
          <p:nvPr/>
        </p:nvSpPr>
        <p:spPr>
          <a:xfrm flipH="1">
            <a:off x="8640702" y="4345425"/>
            <a:ext cx="130561" cy="136967"/>
          </a:xfrm>
          <a:custGeom>
            <a:rect b="b" l="l" r="r" t="t"/>
            <a:pathLst>
              <a:path extrusionOk="0" h="24328" w="18915">
                <a:moveTo>
                  <a:pt x="16494" y="16749"/>
                </a:moveTo>
                <a:lnTo>
                  <a:pt x="12992" y="21207"/>
                </a:lnTo>
                <a:lnTo>
                  <a:pt x="12992" y="16749"/>
                </a:lnTo>
                <a:close/>
                <a:moveTo>
                  <a:pt x="17322" y="1593"/>
                </a:moveTo>
                <a:lnTo>
                  <a:pt x="17322" y="15157"/>
                </a:lnTo>
                <a:lnTo>
                  <a:pt x="12164" y="15157"/>
                </a:lnTo>
                <a:cubicBezTo>
                  <a:pt x="11718" y="15157"/>
                  <a:pt x="11400" y="15476"/>
                  <a:pt x="11400" y="15922"/>
                </a:cubicBezTo>
                <a:lnTo>
                  <a:pt x="11400" y="22672"/>
                </a:lnTo>
                <a:lnTo>
                  <a:pt x="1592" y="22672"/>
                </a:lnTo>
                <a:lnTo>
                  <a:pt x="1592" y="1593"/>
                </a:lnTo>
                <a:close/>
                <a:moveTo>
                  <a:pt x="764" y="1"/>
                </a:moveTo>
                <a:cubicBezTo>
                  <a:pt x="319" y="1"/>
                  <a:pt x="0" y="383"/>
                  <a:pt x="0" y="828"/>
                </a:cubicBezTo>
                <a:lnTo>
                  <a:pt x="0" y="23500"/>
                </a:lnTo>
                <a:cubicBezTo>
                  <a:pt x="0" y="23946"/>
                  <a:pt x="319" y="24328"/>
                  <a:pt x="764" y="24328"/>
                </a:cubicBezTo>
                <a:lnTo>
                  <a:pt x="12164" y="24328"/>
                </a:lnTo>
                <a:cubicBezTo>
                  <a:pt x="12291" y="24328"/>
                  <a:pt x="12418" y="24264"/>
                  <a:pt x="12482" y="24200"/>
                </a:cubicBezTo>
                <a:cubicBezTo>
                  <a:pt x="12610" y="24137"/>
                  <a:pt x="12737" y="24073"/>
                  <a:pt x="12801" y="24009"/>
                </a:cubicBezTo>
                <a:lnTo>
                  <a:pt x="18787" y="16431"/>
                </a:lnTo>
                <a:cubicBezTo>
                  <a:pt x="18787" y="16367"/>
                  <a:pt x="18851" y="16304"/>
                  <a:pt x="18851" y="16240"/>
                </a:cubicBezTo>
                <a:lnTo>
                  <a:pt x="18851" y="16176"/>
                </a:lnTo>
                <a:cubicBezTo>
                  <a:pt x="18914" y="16113"/>
                  <a:pt x="18914" y="16049"/>
                  <a:pt x="18851" y="15985"/>
                </a:cubicBezTo>
                <a:lnTo>
                  <a:pt x="18914" y="828"/>
                </a:lnTo>
                <a:cubicBezTo>
                  <a:pt x="18914" y="383"/>
                  <a:pt x="18596" y="1"/>
                  <a:pt x="18150" y="1"/>
                </a:cubicBezTo>
                <a:close/>
              </a:path>
            </a:pathLst>
          </a:custGeom>
          <a:solidFill>
            <a:srgbClr val="0C2E3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76" name="Google Shape;876;p33"/>
          <p:cNvGrpSpPr/>
          <p:nvPr/>
        </p:nvGrpSpPr>
        <p:grpSpPr>
          <a:xfrm flipH="1">
            <a:off x="8812340" y="4345425"/>
            <a:ext cx="164187" cy="136960"/>
            <a:chOff x="2245750" y="4727400"/>
            <a:chExt cx="579550" cy="380550"/>
          </a:xfrm>
        </p:grpSpPr>
        <p:sp>
          <p:nvSpPr>
            <p:cNvPr id="877" name="Google Shape;877;p33"/>
            <p:cNvSpPr/>
            <p:nvPr/>
          </p:nvSpPr>
          <p:spPr>
            <a:xfrm>
              <a:off x="2245750" y="4830900"/>
              <a:ext cx="162425" cy="211775"/>
            </a:xfrm>
            <a:custGeom>
              <a:rect b="b" l="l" r="r" t="t"/>
              <a:pathLst>
                <a:path extrusionOk="0" h="8471" w="6497">
                  <a:moveTo>
                    <a:pt x="6496" y="0"/>
                  </a:moveTo>
                  <a:lnTo>
                    <a:pt x="0" y="3057"/>
                  </a:lnTo>
                  <a:lnTo>
                    <a:pt x="0" y="5413"/>
                  </a:lnTo>
                  <a:lnTo>
                    <a:pt x="6496" y="8470"/>
                  </a:lnTo>
                  <a:lnTo>
                    <a:pt x="6496" y="6560"/>
                  </a:lnTo>
                  <a:lnTo>
                    <a:pt x="1402" y="4267"/>
                  </a:lnTo>
                  <a:lnTo>
                    <a:pt x="6496" y="1911"/>
                  </a:lnTo>
                  <a:lnTo>
                    <a:pt x="6496" y="0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33"/>
            <p:cNvSpPr/>
            <p:nvPr/>
          </p:nvSpPr>
          <p:spPr>
            <a:xfrm>
              <a:off x="2433625" y="4727400"/>
              <a:ext cx="207000" cy="380550"/>
            </a:xfrm>
            <a:custGeom>
              <a:rect b="b" l="l" r="r" t="t"/>
              <a:pathLst>
                <a:path extrusionOk="0" h="15222" w="8280">
                  <a:moveTo>
                    <a:pt x="6114" y="1"/>
                  </a:moveTo>
                  <a:lnTo>
                    <a:pt x="0" y="15221"/>
                  </a:lnTo>
                  <a:lnTo>
                    <a:pt x="2165" y="15221"/>
                  </a:lnTo>
                  <a:lnTo>
                    <a:pt x="8279" y="1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33"/>
            <p:cNvSpPr/>
            <p:nvPr/>
          </p:nvSpPr>
          <p:spPr>
            <a:xfrm>
              <a:off x="2661300" y="4830900"/>
              <a:ext cx="164000" cy="211775"/>
            </a:xfrm>
            <a:custGeom>
              <a:rect b="b" l="l" r="r" t="t"/>
              <a:pathLst>
                <a:path extrusionOk="0" h="8471" w="6560">
                  <a:moveTo>
                    <a:pt x="0" y="0"/>
                  </a:moveTo>
                  <a:lnTo>
                    <a:pt x="0" y="1911"/>
                  </a:lnTo>
                  <a:lnTo>
                    <a:pt x="5095" y="4267"/>
                  </a:lnTo>
                  <a:lnTo>
                    <a:pt x="0" y="6560"/>
                  </a:lnTo>
                  <a:lnTo>
                    <a:pt x="0" y="8470"/>
                  </a:lnTo>
                  <a:lnTo>
                    <a:pt x="6559" y="5413"/>
                  </a:lnTo>
                  <a:lnTo>
                    <a:pt x="6559" y="3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0" name="Google Shape;880;p33"/>
          <p:cNvSpPr txBox="1"/>
          <p:nvPr/>
        </p:nvSpPr>
        <p:spPr>
          <a:xfrm>
            <a:off x="1613375" y="972700"/>
            <a:ext cx="87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JSX</a:t>
            </a:r>
            <a:endParaRPr b="1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881" name="Google Shape;881;p33"/>
          <p:cNvGrpSpPr/>
          <p:nvPr/>
        </p:nvGrpSpPr>
        <p:grpSpPr>
          <a:xfrm flipH="1">
            <a:off x="-4370701" y="90403"/>
            <a:ext cx="7324051" cy="5378088"/>
            <a:chOff x="238125" y="262775"/>
            <a:chExt cx="7092825" cy="5151425"/>
          </a:xfrm>
        </p:grpSpPr>
        <p:sp>
          <p:nvSpPr>
            <p:cNvPr id="882" name="Google Shape;882;p33"/>
            <p:cNvSpPr/>
            <p:nvPr/>
          </p:nvSpPr>
          <p:spPr>
            <a:xfrm>
              <a:off x="4565450" y="4835675"/>
              <a:ext cx="850200" cy="445800"/>
            </a:xfrm>
            <a:custGeom>
              <a:rect b="b" l="l" r="r" t="t"/>
              <a:pathLst>
                <a:path extrusionOk="0" h="17832" w="34008">
                  <a:moveTo>
                    <a:pt x="4203" y="0"/>
                  </a:moveTo>
                  <a:cubicBezTo>
                    <a:pt x="1847" y="0"/>
                    <a:pt x="0" y="1847"/>
                    <a:pt x="0" y="4203"/>
                  </a:cubicBezTo>
                  <a:lnTo>
                    <a:pt x="0" y="13629"/>
                  </a:lnTo>
                  <a:cubicBezTo>
                    <a:pt x="0" y="15921"/>
                    <a:pt x="1847" y="17832"/>
                    <a:pt x="4203" y="17832"/>
                  </a:cubicBezTo>
                  <a:lnTo>
                    <a:pt x="29804" y="17832"/>
                  </a:lnTo>
                  <a:cubicBezTo>
                    <a:pt x="32160" y="17832"/>
                    <a:pt x="34007" y="15921"/>
                    <a:pt x="34007" y="13629"/>
                  </a:cubicBezTo>
                  <a:lnTo>
                    <a:pt x="34007" y="4203"/>
                  </a:lnTo>
                  <a:cubicBezTo>
                    <a:pt x="34007" y="1847"/>
                    <a:pt x="32160" y="0"/>
                    <a:pt x="298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33"/>
            <p:cNvSpPr/>
            <p:nvPr/>
          </p:nvSpPr>
          <p:spPr>
            <a:xfrm>
              <a:off x="5848675" y="1425000"/>
              <a:ext cx="423525" cy="132575"/>
            </a:xfrm>
            <a:custGeom>
              <a:rect b="b" l="l" r="r" t="t"/>
              <a:pathLst>
                <a:path extrusionOk="0" h="5303" w="16941">
                  <a:moveTo>
                    <a:pt x="8470" y="0"/>
                  </a:moveTo>
                  <a:cubicBezTo>
                    <a:pt x="5413" y="0"/>
                    <a:pt x="2357" y="1131"/>
                    <a:pt x="0" y="3392"/>
                  </a:cubicBezTo>
                  <a:lnTo>
                    <a:pt x="1783" y="5302"/>
                  </a:lnTo>
                  <a:cubicBezTo>
                    <a:pt x="3662" y="3487"/>
                    <a:pt x="6082" y="2580"/>
                    <a:pt x="8502" y="2580"/>
                  </a:cubicBezTo>
                  <a:cubicBezTo>
                    <a:pt x="10922" y="2580"/>
                    <a:pt x="13342" y="3487"/>
                    <a:pt x="15221" y="5302"/>
                  </a:cubicBezTo>
                  <a:lnTo>
                    <a:pt x="16940" y="3392"/>
                  </a:lnTo>
                  <a:cubicBezTo>
                    <a:pt x="14584" y="1131"/>
                    <a:pt x="11527" y="0"/>
                    <a:pt x="84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33"/>
            <p:cNvSpPr/>
            <p:nvPr/>
          </p:nvSpPr>
          <p:spPr>
            <a:xfrm>
              <a:off x="5941025" y="1557925"/>
              <a:ext cx="238825" cy="95175"/>
            </a:xfrm>
            <a:custGeom>
              <a:rect b="b" l="l" r="r" t="t"/>
              <a:pathLst>
                <a:path extrusionOk="0" h="3807" w="9553">
                  <a:moveTo>
                    <a:pt x="4752" y="1"/>
                  </a:moveTo>
                  <a:cubicBezTo>
                    <a:pt x="3025" y="1"/>
                    <a:pt x="1306" y="654"/>
                    <a:pt x="0" y="1959"/>
                  </a:cubicBezTo>
                  <a:lnTo>
                    <a:pt x="1783" y="3806"/>
                  </a:lnTo>
                  <a:cubicBezTo>
                    <a:pt x="2611" y="3010"/>
                    <a:pt x="3678" y="2612"/>
                    <a:pt x="4744" y="2612"/>
                  </a:cubicBezTo>
                  <a:cubicBezTo>
                    <a:pt x="5811" y="2612"/>
                    <a:pt x="6878" y="3010"/>
                    <a:pt x="7706" y="3806"/>
                  </a:cubicBezTo>
                  <a:lnTo>
                    <a:pt x="9553" y="1959"/>
                  </a:lnTo>
                  <a:cubicBezTo>
                    <a:pt x="8215" y="654"/>
                    <a:pt x="6480" y="1"/>
                    <a:pt x="47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33"/>
            <p:cNvSpPr/>
            <p:nvPr/>
          </p:nvSpPr>
          <p:spPr>
            <a:xfrm>
              <a:off x="6009475" y="1680125"/>
              <a:ext cx="119425" cy="102525"/>
            </a:xfrm>
            <a:custGeom>
              <a:rect b="b" l="l" r="r" t="t"/>
              <a:pathLst>
                <a:path extrusionOk="0" h="4101" w="4777">
                  <a:moveTo>
                    <a:pt x="2038" y="1"/>
                  </a:moveTo>
                  <a:cubicBezTo>
                    <a:pt x="892" y="1"/>
                    <a:pt x="0" y="892"/>
                    <a:pt x="0" y="2039"/>
                  </a:cubicBezTo>
                  <a:cubicBezTo>
                    <a:pt x="0" y="3288"/>
                    <a:pt x="992" y="4101"/>
                    <a:pt x="2047" y="4101"/>
                  </a:cubicBezTo>
                  <a:cubicBezTo>
                    <a:pt x="2552" y="4101"/>
                    <a:pt x="3071" y="3915"/>
                    <a:pt x="3503" y="3503"/>
                  </a:cubicBezTo>
                  <a:cubicBezTo>
                    <a:pt x="4777" y="2166"/>
                    <a:pt x="3885" y="1"/>
                    <a:pt x="20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33"/>
            <p:cNvSpPr/>
            <p:nvPr/>
          </p:nvSpPr>
          <p:spPr>
            <a:xfrm>
              <a:off x="5753150" y="1286475"/>
              <a:ext cx="614575" cy="170775"/>
            </a:xfrm>
            <a:custGeom>
              <a:rect b="b" l="l" r="r" t="t"/>
              <a:pathLst>
                <a:path extrusionOk="0" h="6831" w="24583">
                  <a:moveTo>
                    <a:pt x="12291" y="1"/>
                  </a:moveTo>
                  <a:cubicBezTo>
                    <a:pt x="7865" y="1"/>
                    <a:pt x="3439" y="1641"/>
                    <a:pt x="0" y="4920"/>
                  </a:cubicBezTo>
                  <a:lnTo>
                    <a:pt x="1783" y="6831"/>
                  </a:lnTo>
                  <a:cubicBezTo>
                    <a:pt x="4713" y="3997"/>
                    <a:pt x="8502" y="2580"/>
                    <a:pt x="12291" y="2580"/>
                  </a:cubicBezTo>
                  <a:cubicBezTo>
                    <a:pt x="16081" y="2580"/>
                    <a:pt x="19870" y="3997"/>
                    <a:pt x="22799" y="6831"/>
                  </a:cubicBezTo>
                  <a:lnTo>
                    <a:pt x="24582" y="4920"/>
                  </a:lnTo>
                  <a:cubicBezTo>
                    <a:pt x="21143" y="1641"/>
                    <a:pt x="16717" y="1"/>
                    <a:pt x="122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33"/>
            <p:cNvSpPr/>
            <p:nvPr/>
          </p:nvSpPr>
          <p:spPr>
            <a:xfrm>
              <a:off x="1997375" y="1099025"/>
              <a:ext cx="3593400" cy="4136275"/>
            </a:xfrm>
            <a:custGeom>
              <a:rect b="b" l="l" r="r" t="t"/>
              <a:pathLst>
                <a:path extrusionOk="0" h="165451" w="143736">
                  <a:moveTo>
                    <a:pt x="75084" y="96481"/>
                  </a:moveTo>
                  <a:cubicBezTo>
                    <a:pt x="75020" y="96545"/>
                    <a:pt x="74957" y="96609"/>
                    <a:pt x="74893" y="96609"/>
                  </a:cubicBezTo>
                  <a:cubicBezTo>
                    <a:pt x="74957" y="96545"/>
                    <a:pt x="75020" y="96545"/>
                    <a:pt x="75084" y="96481"/>
                  </a:cubicBezTo>
                  <a:close/>
                  <a:moveTo>
                    <a:pt x="74000" y="97376"/>
                  </a:moveTo>
                  <a:cubicBezTo>
                    <a:pt x="73937" y="97501"/>
                    <a:pt x="73874" y="97565"/>
                    <a:pt x="73874" y="97691"/>
                  </a:cubicBezTo>
                  <a:lnTo>
                    <a:pt x="73874" y="97628"/>
                  </a:lnTo>
                  <a:cubicBezTo>
                    <a:pt x="73874" y="97564"/>
                    <a:pt x="73937" y="97501"/>
                    <a:pt x="74000" y="97376"/>
                  </a:cubicBezTo>
                  <a:close/>
                  <a:moveTo>
                    <a:pt x="73618" y="98331"/>
                  </a:moveTo>
                  <a:lnTo>
                    <a:pt x="73618" y="98331"/>
                  </a:lnTo>
                  <a:cubicBezTo>
                    <a:pt x="73556" y="98458"/>
                    <a:pt x="73556" y="98648"/>
                    <a:pt x="73556" y="98838"/>
                  </a:cubicBezTo>
                  <a:lnTo>
                    <a:pt x="73556" y="98774"/>
                  </a:lnTo>
                  <a:cubicBezTo>
                    <a:pt x="73556" y="98648"/>
                    <a:pt x="73556" y="98458"/>
                    <a:pt x="73618" y="98331"/>
                  </a:cubicBezTo>
                  <a:close/>
                  <a:moveTo>
                    <a:pt x="87375" y="108709"/>
                  </a:moveTo>
                  <a:cubicBezTo>
                    <a:pt x="87311" y="108709"/>
                    <a:pt x="87248" y="108772"/>
                    <a:pt x="87184" y="108836"/>
                  </a:cubicBezTo>
                  <a:lnTo>
                    <a:pt x="87120" y="108772"/>
                  </a:lnTo>
                  <a:cubicBezTo>
                    <a:pt x="87184" y="108772"/>
                    <a:pt x="87311" y="108709"/>
                    <a:pt x="87375" y="108709"/>
                  </a:cubicBezTo>
                  <a:close/>
                  <a:moveTo>
                    <a:pt x="86929" y="108836"/>
                  </a:moveTo>
                  <a:cubicBezTo>
                    <a:pt x="86866" y="108900"/>
                    <a:pt x="86802" y="108963"/>
                    <a:pt x="86738" y="108963"/>
                  </a:cubicBezTo>
                  <a:lnTo>
                    <a:pt x="86675" y="108963"/>
                  </a:lnTo>
                  <a:cubicBezTo>
                    <a:pt x="86738" y="108963"/>
                    <a:pt x="86802" y="108900"/>
                    <a:pt x="86929" y="108836"/>
                  </a:cubicBezTo>
                  <a:close/>
                  <a:moveTo>
                    <a:pt x="85783" y="109728"/>
                  </a:moveTo>
                  <a:cubicBezTo>
                    <a:pt x="85783" y="109855"/>
                    <a:pt x="85719" y="109919"/>
                    <a:pt x="85719" y="110046"/>
                  </a:cubicBezTo>
                  <a:lnTo>
                    <a:pt x="85656" y="110046"/>
                  </a:lnTo>
                  <a:cubicBezTo>
                    <a:pt x="85719" y="109919"/>
                    <a:pt x="85719" y="109855"/>
                    <a:pt x="85783" y="109728"/>
                  </a:cubicBezTo>
                  <a:close/>
                  <a:moveTo>
                    <a:pt x="85592" y="110173"/>
                  </a:moveTo>
                  <a:cubicBezTo>
                    <a:pt x="85528" y="110301"/>
                    <a:pt x="85528" y="110428"/>
                    <a:pt x="85528" y="110492"/>
                  </a:cubicBezTo>
                  <a:lnTo>
                    <a:pt x="85465" y="110492"/>
                  </a:lnTo>
                  <a:cubicBezTo>
                    <a:pt x="85465" y="110428"/>
                    <a:pt x="85528" y="110301"/>
                    <a:pt x="85592" y="110173"/>
                  </a:cubicBezTo>
                  <a:close/>
                  <a:moveTo>
                    <a:pt x="85401" y="110683"/>
                  </a:moveTo>
                  <a:cubicBezTo>
                    <a:pt x="85401" y="110810"/>
                    <a:pt x="85401" y="111001"/>
                    <a:pt x="85401" y="111192"/>
                  </a:cubicBezTo>
                  <a:lnTo>
                    <a:pt x="85337" y="111129"/>
                  </a:lnTo>
                  <a:cubicBezTo>
                    <a:pt x="85337" y="111001"/>
                    <a:pt x="85401" y="110810"/>
                    <a:pt x="85401" y="110683"/>
                  </a:cubicBezTo>
                  <a:close/>
                  <a:moveTo>
                    <a:pt x="96291" y="112156"/>
                  </a:moveTo>
                  <a:cubicBezTo>
                    <a:pt x="96294" y="112284"/>
                    <a:pt x="96355" y="112469"/>
                    <a:pt x="96355" y="112593"/>
                  </a:cubicBezTo>
                  <a:lnTo>
                    <a:pt x="96355" y="112657"/>
                  </a:lnTo>
                  <a:cubicBezTo>
                    <a:pt x="96355" y="112470"/>
                    <a:pt x="96294" y="112284"/>
                    <a:pt x="96291" y="112156"/>
                  </a:cubicBezTo>
                  <a:close/>
                  <a:moveTo>
                    <a:pt x="90432" y="113758"/>
                  </a:moveTo>
                  <a:lnTo>
                    <a:pt x="90432" y="113758"/>
                  </a:lnTo>
                  <a:cubicBezTo>
                    <a:pt x="90432" y="113879"/>
                    <a:pt x="90438" y="113997"/>
                    <a:pt x="90559" y="114058"/>
                  </a:cubicBezTo>
                  <a:lnTo>
                    <a:pt x="90559" y="114122"/>
                  </a:lnTo>
                  <a:cubicBezTo>
                    <a:pt x="90438" y="114001"/>
                    <a:pt x="90432" y="113879"/>
                    <a:pt x="90432" y="113758"/>
                  </a:cubicBezTo>
                  <a:close/>
                  <a:moveTo>
                    <a:pt x="91260" y="113740"/>
                  </a:moveTo>
                  <a:cubicBezTo>
                    <a:pt x="91260" y="113994"/>
                    <a:pt x="91132" y="114185"/>
                    <a:pt x="90878" y="114185"/>
                  </a:cubicBezTo>
                  <a:lnTo>
                    <a:pt x="90814" y="114185"/>
                  </a:lnTo>
                  <a:cubicBezTo>
                    <a:pt x="91069" y="114185"/>
                    <a:pt x="91260" y="113994"/>
                    <a:pt x="91260" y="113740"/>
                  </a:cubicBezTo>
                  <a:close/>
                  <a:moveTo>
                    <a:pt x="73556" y="122167"/>
                  </a:moveTo>
                  <a:cubicBezTo>
                    <a:pt x="73556" y="122287"/>
                    <a:pt x="73552" y="122408"/>
                    <a:pt x="73492" y="122528"/>
                  </a:cubicBezTo>
                  <a:lnTo>
                    <a:pt x="73492" y="122464"/>
                  </a:lnTo>
                  <a:cubicBezTo>
                    <a:pt x="73552" y="122404"/>
                    <a:pt x="73556" y="122287"/>
                    <a:pt x="73556" y="122167"/>
                  </a:cubicBezTo>
                  <a:close/>
                  <a:moveTo>
                    <a:pt x="73236" y="122848"/>
                  </a:moveTo>
                  <a:cubicBezTo>
                    <a:pt x="73173" y="122911"/>
                    <a:pt x="73109" y="122974"/>
                    <a:pt x="72983" y="123037"/>
                  </a:cubicBezTo>
                  <a:lnTo>
                    <a:pt x="72983" y="122974"/>
                  </a:lnTo>
                  <a:cubicBezTo>
                    <a:pt x="73109" y="122974"/>
                    <a:pt x="73173" y="122911"/>
                    <a:pt x="73236" y="122848"/>
                  </a:cubicBezTo>
                  <a:close/>
                  <a:moveTo>
                    <a:pt x="142143" y="18914"/>
                  </a:moveTo>
                  <a:lnTo>
                    <a:pt x="142143" y="121891"/>
                  </a:lnTo>
                  <a:cubicBezTo>
                    <a:pt x="142143" y="124884"/>
                    <a:pt x="139660" y="127368"/>
                    <a:pt x="136667" y="127368"/>
                  </a:cubicBezTo>
                  <a:lnTo>
                    <a:pt x="97947" y="127368"/>
                  </a:lnTo>
                  <a:lnTo>
                    <a:pt x="97947" y="117306"/>
                  </a:lnTo>
                  <a:lnTo>
                    <a:pt x="120172" y="117306"/>
                  </a:lnTo>
                  <a:lnTo>
                    <a:pt x="120172" y="115714"/>
                  </a:lnTo>
                  <a:lnTo>
                    <a:pt x="97947" y="115714"/>
                  </a:lnTo>
                  <a:lnTo>
                    <a:pt x="97947" y="112593"/>
                  </a:lnTo>
                  <a:cubicBezTo>
                    <a:pt x="97947" y="112339"/>
                    <a:pt x="97883" y="112084"/>
                    <a:pt x="97819" y="111829"/>
                  </a:cubicBezTo>
                  <a:lnTo>
                    <a:pt x="133673" y="111829"/>
                  </a:lnTo>
                  <a:lnTo>
                    <a:pt x="133673" y="110237"/>
                  </a:lnTo>
                  <a:lnTo>
                    <a:pt x="97119" y="110237"/>
                  </a:lnTo>
                  <a:cubicBezTo>
                    <a:pt x="96355" y="109154"/>
                    <a:pt x="95145" y="108581"/>
                    <a:pt x="93871" y="108581"/>
                  </a:cubicBezTo>
                  <a:lnTo>
                    <a:pt x="93744" y="108581"/>
                  </a:lnTo>
                  <a:cubicBezTo>
                    <a:pt x="92916" y="108581"/>
                    <a:pt x="92152" y="108836"/>
                    <a:pt x="91515" y="109345"/>
                  </a:cubicBezTo>
                  <a:cubicBezTo>
                    <a:pt x="90814" y="108008"/>
                    <a:pt x="89477" y="107180"/>
                    <a:pt x="88012" y="107116"/>
                  </a:cubicBezTo>
                  <a:lnTo>
                    <a:pt x="87885" y="107116"/>
                  </a:lnTo>
                  <a:cubicBezTo>
                    <a:pt x="87120" y="107116"/>
                    <a:pt x="86293" y="107371"/>
                    <a:pt x="85656" y="107817"/>
                  </a:cubicBezTo>
                  <a:cubicBezTo>
                    <a:pt x="84933" y="106371"/>
                    <a:pt x="83472" y="105534"/>
                    <a:pt x="81957" y="105534"/>
                  </a:cubicBezTo>
                  <a:cubicBezTo>
                    <a:pt x="81336" y="105534"/>
                    <a:pt x="80707" y="105674"/>
                    <a:pt x="80115" y="105970"/>
                  </a:cubicBezTo>
                  <a:lnTo>
                    <a:pt x="80115" y="98965"/>
                  </a:lnTo>
                  <a:cubicBezTo>
                    <a:pt x="80115" y="96736"/>
                    <a:pt x="78396" y="94889"/>
                    <a:pt x="76167" y="94762"/>
                  </a:cubicBezTo>
                  <a:lnTo>
                    <a:pt x="76039" y="94762"/>
                  </a:lnTo>
                  <a:cubicBezTo>
                    <a:pt x="73747" y="94762"/>
                    <a:pt x="71964" y="96609"/>
                    <a:pt x="71964" y="98838"/>
                  </a:cubicBezTo>
                  <a:lnTo>
                    <a:pt x="71964" y="121000"/>
                  </a:lnTo>
                  <a:lnTo>
                    <a:pt x="67824" y="118516"/>
                  </a:lnTo>
                  <a:cubicBezTo>
                    <a:pt x="67060" y="118134"/>
                    <a:pt x="66232" y="117879"/>
                    <a:pt x="65404" y="117879"/>
                  </a:cubicBezTo>
                  <a:cubicBezTo>
                    <a:pt x="61647" y="117879"/>
                    <a:pt x="59545" y="122337"/>
                    <a:pt x="62029" y="125203"/>
                  </a:cubicBezTo>
                  <a:lnTo>
                    <a:pt x="62093" y="125266"/>
                  </a:lnTo>
                  <a:lnTo>
                    <a:pt x="62156" y="125266"/>
                  </a:lnTo>
                  <a:lnTo>
                    <a:pt x="64258" y="127368"/>
                  </a:lnTo>
                  <a:lnTo>
                    <a:pt x="7070" y="127368"/>
                  </a:lnTo>
                  <a:cubicBezTo>
                    <a:pt x="4077" y="127368"/>
                    <a:pt x="1593" y="124948"/>
                    <a:pt x="1593" y="121891"/>
                  </a:cubicBezTo>
                  <a:lnTo>
                    <a:pt x="1593" y="18914"/>
                  </a:lnTo>
                  <a:close/>
                  <a:moveTo>
                    <a:pt x="7070" y="0"/>
                  </a:moveTo>
                  <a:cubicBezTo>
                    <a:pt x="3185" y="0"/>
                    <a:pt x="1" y="3184"/>
                    <a:pt x="1" y="7069"/>
                  </a:cubicBezTo>
                  <a:lnTo>
                    <a:pt x="1" y="121891"/>
                  </a:lnTo>
                  <a:cubicBezTo>
                    <a:pt x="1" y="125776"/>
                    <a:pt x="3185" y="128960"/>
                    <a:pt x="7070" y="128960"/>
                  </a:cubicBezTo>
                  <a:lnTo>
                    <a:pt x="65914" y="128960"/>
                  </a:lnTo>
                  <a:lnTo>
                    <a:pt x="73811" y="136666"/>
                  </a:lnTo>
                  <a:cubicBezTo>
                    <a:pt x="74002" y="136857"/>
                    <a:pt x="74129" y="137112"/>
                    <a:pt x="74129" y="137366"/>
                  </a:cubicBezTo>
                  <a:lnTo>
                    <a:pt x="74129" y="143607"/>
                  </a:lnTo>
                  <a:lnTo>
                    <a:pt x="73365" y="143607"/>
                  </a:lnTo>
                  <a:lnTo>
                    <a:pt x="73365" y="163859"/>
                  </a:lnTo>
                  <a:lnTo>
                    <a:pt x="74129" y="163859"/>
                  </a:lnTo>
                  <a:lnTo>
                    <a:pt x="74129" y="165451"/>
                  </a:lnTo>
                  <a:lnTo>
                    <a:pt x="94699" y="165451"/>
                  </a:lnTo>
                  <a:lnTo>
                    <a:pt x="94699" y="163859"/>
                  </a:lnTo>
                  <a:lnTo>
                    <a:pt x="97055" y="163859"/>
                  </a:lnTo>
                  <a:lnTo>
                    <a:pt x="97055" y="143607"/>
                  </a:lnTo>
                  <a:lnTo>
                    <a:pt x="94699" y="143607"/>
                  </a:lnTo>
                  <a:lnTo>
                    <a:pt x="94699" y="137175"/>
                  </a:lnTo>
                  <a:cubicBezTo>
                    <a:pt x="94699" y="136857"/>
                    <a:pt x="94763" y="136602"/>
                    <a:pt x="94954" y="136347"/>
                  </a:cubicBezTo>
                  <a:lnTo>
                    <a:pt x="97183" y="132781"/>
                  </a:lnTo>
                  <a:cubicBezTo>
                    <a:pt x="97692" y="132017"/>
                    <a:pt x="97947" y="131189"/>
                    <a:pt x="97947" y="130297"/>
                  </a:cubicBezTo>
                  <a:lnTo>
                    <a:pt x="97947" y="128960"/>
                  </a:lnTo>
                  <a:lnTo>
                    <a:pt x="136667" y="128960"/>
                  </a:lnTo>
                  <a:cubicBezTo>
                    <a:pt x="140551" y="128960"/>
                    <a:pt x="143672" y="125776"/>
                    <a:pt x="143736" y="121891"/>
                  </a:cubicBezTo>
                  <a:lnTo>
                    <a:pt x="143736" y="7069"/>
                  </a:lnTo>
                  <a:cubicBezTo>
                    <a:pt x="143672" y="3121"/>
                    <a:pt x="140551" y="0"/>
                    <a:pt x="1366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33"/>
            <p:cNvSpPr/>
            <p:nvPr/>
          </p:nvSpPr>
          <p:spPr>
            <a:xfrm>
              <a:off x="2271225" y="2928325"/>
              <a:ext cx="977575" cy="976000"/>
            </a:xfrm>
            <a:custGeom>
              <a:rect b="b" l="l" r="r" t="t"/>
              <a:pathLst>
                <a:path extrusionOk="0" h="39040" w="39103">
                  <a:moveTo>
                    <a:pt x="19551" y="6369"/>
                  </a:moveTo>
                  <a:cubicBezTo>
                    <a:pt x="20761" y="6369"/>
                    <a:pt x="21971" y="6497"/>
                    <a:pt x="23118" y="6879"/>
                  </a:cubicBezTo>
                  <a:cubicBezTo>
                    <a:pt x="30123" y="8789"/>
                    <a:pt x="34199" y="16113"/>
                    <a:pt x="32225" y="23118"/>
                  </a:cubicBezTo>
                  <a:cubicBezTo>
                    <a:pt x="30632" y="28786"/>
                    <a:pt x="25474" y="32671"/>
                    <a:pt x="19551" y="32734"/>
                  </a:cubicBezTo>
                  <a:cubicBezTo>
                    <a:pt x="18341" y="32671"/>
                    <a:pt x="17131" y="32543"/>
                    <a:pt x="15985" y="32225"/>
                  </a:cubicBezTo>
                  <a:cubicBezTo>
                    <a:pt x="9617" y="30442"/>
                    <a:pt x="5605" y="24201"/>
                    <a:pt x="6496" y="17705"/>
                  </a:cubicBezTo>
                  <a:cubicBezTo>
                    <a:pt x="7388" y="11209"/>
                    <a:pt x="12992" y="6369"/>
                    <a:pt x="19551" y="6369"/>
                  </a:cubicBezTo>
                  <a:close/>
                  <a:moveTo>
                    <a:pt x="18469" y="1"/>
                  </a:moveTo>
                  <a:lnTo>
                    <a:pt x="18596" y="2421"/>
                  </a:lnTo>
                  <a:cubicBezTo>
                    <a:pt x="16049" y="2548"/>
                    <a:pt x="13501" y="3249"/>
                    <a:pt x="11273" y="4523"/>
                  </a:cubicBezTo>
                  <a:lnTo>
                    <a:pt x="10063" y="2485"/>
                  </a:lnTo>
                  <a:cubicBezTo>
                    <a:pt x="8152" y="3504"/>
                    <a:pt x="6433" y="4905"/>
                    <a:pt x="4968" y="6560"/>
                  </a:cubicBezTo>
                  <a:lnTo>
                    <a:pt x="6751" y="8152"/>
                  </a:lnTo>
                  <a:cubicBezTo>
                    <a:pt x="5031" y="10063"/>
                    <a:pt x="3821" y="12356"/>
                    <a:pt x="3121" y="14776"/>
                  </a:cubicBezTo>
                  <a:lnTo>
                    <a:pt x="765" y="14139"/>
                  </a:lnTo>
                  <a:lnTo>
                    <a:pt x="765" y="14202"/>
                  </a:lnTo>
                  <a:cubicBezTo>
                    <a:pt x="255" y="15922"/>
                    <a:pt x="64" y="17705"/>
                    <a:pt x="0" y="19488"/>
                  </a:cubicBezTo>
                  <a:lnTo>
                    <a:pt x="0" y="20635"/>
                  </a:lnTo>
                  <a:lnTo>
                    <a:pt x="2420" y="20507"/>
                  </a:lnTo>
                  <a:cubicBezTo>
                    <a:pt x="2548" y="23055"/>
                    <a:pt x="3312" y="25538"/>
                    <a:pt x="4522" y="27831"/>
                  </a:cubicBezTo>
                  <a:lnTo>
                    <a:pt x="2420" y="28977"/>
                  </a:lnTo>
                  <a:cubicBezTo>
                    <a:pt x="3503" y="30888"/>
                    <a:pt x="4904" y="32607"/>
                    <a:pt x="6496" y="34072"/>
                  </a:cubicBezTo>
                  <a:lnTo>
                    <a:pt x="8088" y="32289"/>
                  </a:lnTo>
                  <a:cubicBezTo>
                    <a:pt x="9999" y="34008"/>
                    <a:pt x="12291" y="35282"/>
                    <a:pt x="14775" y="35982"/>
                  </a:cubicBezTo>
                  <a:lnTo>
                    <a:pt x="14202" y="38275"/>
                  </a:lnTo>
                  <a:lnTo>
                    <a:pt x="14266" y="38275"/>
                  </a:lnTo>
                  <a:cubicBezTo>
                    <a:pt x="15985" y="38784"/>
                    <a:pt x="17768" y="39039"/>
                    <a:pt x="19615" y="39039"/>
                  </a:cubicBezTo>
                  <a:lnTo>
                    <a:pt x="20761" y="39039"/>
                  </a:lnTo>
                  <a:lnTo>
                    <a:pt x="20634" y="36619"/>
                  </a:lnTo>
                  <a:cubicBezTo>
                    <a:pt x="23181" y="36492"/>
                    <a:pt x="25665" y="35728"/>
                    <a:pt x="27958" y="34454"/>
                  </a:cubicBezTo>
                  <a:lnTo>
                    <a:pt x="29104" y="36619"/>
                  </a:lnTo>
                  <a:cubicBezTo>
                    <a:pt x="31015" y="35537"/>
                    <a:pt x="32734" y="34136"/>
                    <a:pt x="34199" y="32480"/>
                  </a:cubicBezTo>
                  <a:lnTo>
                    <a:pt x="32416" y="30888"/>
                  </a:lnTo>
                  <a:cubicBezTo>
                    <a:pt x="34071" y="28977"/>
                    <a:pt x="35345" y="26685"/>
                    <a:pt x="36046" y="24265"/>
                  </a:cubicBezTo>
                  <a:lnTo>
                    <a:pt x="38402" y="24901"/>
                  </a:lnTo>
                  <a:cubicBezTo>
                    <a:pt x="38848" y="23182"/>
                    <a:pt x="39102" y="21399"/>
                    <a:pt x="39102" y="19552"/>
                  </a:cubicBezTo>
                  <a:cubicBezTo>
                    <a:pt x="39102" y="19170"/>
                    <a:pt x="39102" y="18788"/>
                    <a:pt x="39102" y="18406"/>
                  </a:cubicBezTo>
                  <a:lnTo>
                    <a:pt x="36619" y="18469"/>
                  </a:lnTo>
                  <a:cubicBezTo>
                    <a:pt x="36491" y="15922"/>
                    <a:pt x="35727" y="13438"/>
                    <a:pt x="34517" y="11209"/>
                  </a:cubicBezTo>
                  <a:lnTo>
                    <a:pt x="36619" y="10063"/>
                  </a:lnTo>
                  <a:cubicBezTo>
                    <a:pt x="35536" y="8089"/>
                    <a:pt x="34199" y="6369"/>
                    <a:pt x="32543" y="4905"/>
                  </a:cubicBezTo>
                  <a:lnTo>
                    <a:pt x="30951" y="6751"/>
                  </a:lnTo>
                  <a:cubicBezTo>
                    <a:pt x="29040" y="5032"/>
                    <a:pt x="26748" y="3758"/>
                    <a:pt x="24264" y="3058"/>
                  </a:cubicBezTo>
                  <a:lnTo>
                    <a:pt x="24901" y="765"/>
                  </a:lnTo>
                  <a:cubicBezTo>
                    <a:pt x="23181" y="256"/>
                    <a:pt x="21398" y="1"/>
                    <a:pt x="196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33"/>
            <p:cNvSpPr/>
            <p:nvPr/>
          </p:nvSpPr>
          <p:spPr>
            <a:xfrm>
              <a:off x="3957250" y="2998400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33"/>
            <p:cNvSpPr/>
            <p:nvPr/>
          </p:nvSpPr>
          <p:spPr>
            <a:xfrm>
              <a:off x="3307675" y="2819750"/>
              <a:ext cx="697375" cy="688475"/>
            </a:xfrm>
            <a:custGeom>
              <a:rect b="b" l="l" r="r" t="t"/>
              <a:pathLst>
                <a:path extrusionOk="0" h="27539" w="27895">
                  <a:moveTo>
                    <a:pt x="13948" y="5618"/>
                  </a:moveTo>
                  <a:cubicBezTo>
                    <a:pt x="14712" y="5618"/>
                    <a:pt x="15412" y="5745"/>
                    <a:pt x="16176" y="5936"/>
                  </a:cubicBezTo>
                  <a:cubicBezTo>
                    <a:pt x="19679" y="6955"/>
                    <a:pt x="22099" y="10139"/>
                    <a:pt x="22099" y="13833"/>
                  </a:cubicBezTo>
                  <a:cubicBezTo>
                    <a:pt x="22099" y="14533"/>
                    <a:pt x="21972" y="15298"/>
                    <a:pt x="21781" y="16062"/>
                  </a:cubicBezTo>
                  <a:cubicBezTo>
                    <a:pt x="20802" y="19631"/>
                    <a:pt x="17534" y="22003"/>
                    <a:pt x="13953" y="22003"/>
                  </a:cubicBezTo>
                  <a:cubicBezTo>
                    <a:pt x="13572" y="22003"/>
                    <a:pt x="13187" y="21976"/>
                    <a:pt x="12801" y="21921"/>
                  </a:cubicBezTo>
                  <a:cubicBezTo>
                    <a:pt x="8725" y="21411"/>
                    <a:pt x="5732" y="17909"/>
                    <a:pt x="5732" y="13833"/>
                  </a:cubicBezTo>
                  <a:cubicBezTo>
                    <a:pt x="5732" y="13069"/>
                    <a:pt x="5860" y="12304"/>
                    <a:pt x="6051" y="11604"/>
                  </a:cubicBezTo>
                  <a:cubicBezTo>
                    <a:pt x="7070" y="8038"/>
                    <a:pt x="10254" y="5618"/>
                    <a:pt x="13948" y="5618"/>
                  </a:cubicBezTo>
                  <a:close/>
                  <a:moveTo>
                    <a:pt x="13928" y="0"/>
                  </a:moveTo>
                  <a:cubicBezTo>
                    <a:pt x="13059" y="0"/>
                    <a:pt x="12192" y="87"/>
                    <a:pt x="11336" y="268"/>
                  </a:cubicBezTo>
                  <a:lnTo>
                    <a:pt x="11655" y="1860"/>
                  </a:lnTo>
                  <a:cubicBezTo>
                    <a:pt x="10381" y="2115"/>
                    <a:pt x="9171" y="2497"/>
                    <a:pt x="8089" y="3134"/>
                  </a:cubicBezTo>
                  <a:lnTo>
                    <a:pt x="7261" y="1733"/>
                  </a:lnTo>
                  <a:cubicBezTo>
                    <a:pt x="5350" y="2752"/>
                    <a:pt x="3758" y="4217"/>
                    <a:pt x="2484" y="6000"/>
                  </a:cubicBezTo>
                  <a:lnTo>
                    <a:pt x="3885" y="6955"/>
                  </a:lnTo>
                  <a:cubicBezTo>
                    <a:pt x="3121" y="7974"/>
                    <a:pt x="2612" y="9120"/>
                    <a:pt x="2293" y="10394"/>
                  </a:cubicBezTo>
                  <a:lnTo>
                    <a:pt x="701" y="9948"/>
                  </a:lnTo>
                  <a:lnTo>
                    <a:pt x="701" y="10012"/>
                  </a:lnTo>
                  <a:cubicBezTo>
                    <a:pt x="64" y="12050"/>
                    <a:pt x="1" y="14215"/>
                    <a:pt x="383" y="16317"/>
                  </a:cubicBezTo>
                  <a:lnTo>
                    <a:pt x="1975" y="15998"/>
                  </a:lnTo>
                  <a:cubicBezTo>
                    <a:pt x="2230" y="17272"/>
                    <a:pt x="2612" y="18482"/>
                    <a:pt x="3249" y="19564"/>
                  </a:cubicBezTo>
                  <a:lnTo>
                    <a:pt x="1848" y="20392"/>
                  </a:lnTo>
                  <a:cubicBezTo>
                    <a:pt x="2866" y="22303"/>
                    <a:pt x="4331" y="23959"/>
                    <a:pt x="6114" y="25169"/>
                  </a:cubicBezTo>
                  <a:lnTo>
                    <a:pt x="7070" y="23831"/>
                  </a:lnTo>
                  <a:cubicBezTo>
                    <a:pt x="8089" y="24532"/>
                    <a:pt x="9235" y="25041"/>
                    <a:pt x="10445" y="25423"/>
                  </a:cubicBezTo>
                  <a:lnTo>
                    <a:pt x="10063" y="27015"/>
                  </a:lnTo>
                  <a:lnTo>
                    <a:pt x="10190" y="27015"/>
                  </a:lnTo>
                  <a:cubicBezTo>
                    <a:pt x="11436" y="27355"/>
                    <a:pt x="12704" y="27538"/>
                    <a:pt x="13981" y="27538"/>
                  </a:cubicBezTo>
                  <a:cubicBezTo>
                    <a:pt x="14858" y="27538"/>
                    <a:pt x="15740" y="27452"/>
                    <a:pt x="16622" y="27270"/>
                  </a:cubicBezTo>
                  <a:lnTo>
                    <a:pt x="16304" y="25678"/>
                  </a:lnTo>
                  <a:cubicBezTo>
                    <a:pt x="17514" y="25423"/>
                    <a:pt x="18724" y="24978"/>
                    <a:pt x="19870" y="24404"/>
                  </a:cubicBezTo>
                  <a:lnTo>
                    <a:pt x="20634" y="25805"/>
                  </a:lnTo>
                  <a:cubicBezTo>
                    <a:pt x="22545" y="24723"/>
                    <a:pt x="24137" y="23258"/>
                    <a:pt x="25347" y="21475"/>
                  </a:cubicBezTo>
                  <a:lnTo>
                    <a:pt x="24010" y="20583"/>
                  </a:lnTo>
                  <a:cubicBezTo>
                    <a:pt x="24710" y="19501"/>
                    <a:pt x="25283" y="18354"/>
                    <a:pt x="25602" y="17144"/>
                  </a:cubicBezTo>
                  <a:lnTo>
                    <a:pt x="27194" y="17590"/>
                  </a:lnTo>
                  <a:cubicBezTo>
                    <a:pt x="27767" y="15489"/>
                    <a:pt x="27894" y="13323"/>
                    <a:pt x="27449" y="11222"/>
                  </a:cubicBezTo>
                  <a:lnTo>
                    <a:pt x="27449" y="11222"/>
                  </a:lnTo>
                  <a:lnTo>
                    <a:pt x="25856" y="11477"/>
                  </a:lnTo>
                  <a:cubicBezTo>
                    <a:pt x="25602" y="10267"/>
                    <a:pt x="25220" y="9057"/>
                    <a:pt x="24583" y="7910"/>
                  </a:cubicBezTo>
                  <a:lnTo>
                    <a:pt x="25984" y="7146"/>
                  </a:lnTo>
                  <a:cubicBezTo>
                    <a:pt x="24965" y="5236"/>
                    <a:pt x="23500" y="3580"/>
                    <a:pt x="21653" y="2370"/>
                  </a:cubicBezTo>
                  <a:lnTo>
                    <a:pt x="20762" y="3707"/>
                  </a:lnTo>
                  <a:cubicBezTo>
                    <a:pt x="19743" y="3007"/>
                    <a:pt x="18533" y="2497"/>
                    <a:pt x="17323" y="2115"/>
                  </a:cubicBezTo>
                  <a:lnTo>
                    <a:pt x="17769" y="523"/>
                  </a:lnTo>
                  <a:lnTo>
                    <a:pt x="17705" y="523"/>
                  </a:lnTo>
                  <a:cubicBezTo>
                    <a:pt x="16459" y="183"/>
                    <a:pt x="15191" y="0"/>
                    <a:pt x="139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33"/>
            <p:cNvSpPr/>
            <p:nvPr/>
          </p:nvSpPr>
          <p:spPr>
            <a:xfrm>
              <a:off x="2445675" y="3165225"/>
              <a:ext cx="592975" cy="501025"/>
            </a:xfrm>
            <a:custGeom>
              <a:rect b="b" l="l" r="r" t="t"/>
              <a:pathLst>
                <a:path extrusionOk="0" h="20041" w="23719">
                  <a:moveTo>
                    <a:pt x="12506" y="1"/>
                  </a:moveTo>
                  <a:cubicBezTo>
                    <a:pt x="5255" y="1"/>
                    <a:pt x="0" y="8012"/>
                    <a:pt x="3849" y="14916"/>
                  </a:cubicBezTo>
                  <a:cubicBezTo>
                    <a:pt x="5784" y="18387"/>
                    <a:pt x="9168" y="20041"/>
                    <a:pt x="12536" y="20041"/>
                  </a:cubicBezTo>
                  <a:cubicBezTo>
                    <a:pt x="16706" y="20041"/>
                    <a:pt x="20851" y="17507"/>
                    <a:pt x="22190" y="12751"/>
                  </a:cubicBezTo>
                  <a:cubicBezTo>
                    <a:pt x="23718" y="7465"/>
                    <a:pt x="20598" y="1924"/>
                    <a:pt x="15312" y="396"/>
                  </a:cubicBezTo>
                  <a:cubicBezTo>
                    <a:pt x="14355" y="127"/>
                    <a:pt x="13415" y="1"/>
                    <a:pt x="125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33"/>
            <p:cNvSpPr/>
            <p:nvPr/>
          </p:nvSpPr>
          <p:spPr>
            <a:xfrm>
              <a:off x="3481225" y="3027000"/>
              <a:ext cx="333850" cy="275925"/>
            </a:xfrm>
            <a:custGeom>
              <a:rect b="b" l="l" r="r" t="t"/>
              <a:pathLst>
                <a:path extrusionOk="0" h="11037" w="13354">
                  <a:moveTo>
                    <a:pt x="6963" y="1"/>
                  </a:moveTo>
                  <a:cubicBezTo>
                    <a:pt x="6076" y="1"/>
                    <a:pt x="5157" y="219"/>
                    <a:pt x="4267" y="703"/>
                  </a:cubicBezTo>
                  <a:cubicBezTo>
                    <a:pt x="0" y="3123"/>
                    <a:pt x="764" y="9491"/>
                    <a:pt x="5477" y="10829"/>
                  </a:cubicBezTo>
                  <a:cubicBezTo>
                    <a:pt x="5975" y="10969"/>
                    <a:pt x="6477" y="11037"/>
                    <a:pt x="6971" y="11037"/>
                  </a:cubicBezTo>
                  <a:cubicBezTo>
                    <a:pt x="9382" y="11037"/>
                    <a:pt x="11604" y="9439"/>
                    <a:pt x="12291" y="7008"/>
                  </a:cubicBezTo>
                  <a:cubicBezTo>
                    <a:pt x="13354" y="3263"/>
                    <a:pt x="10396" y="1"/>
                    <a:pt x="69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33"/>
            <p:cNvSpPr/>
            <p:nvPr/>
          </p:nvSpPr>
          <p:spPr>
            <a:xfrm>
              <a:off x="1112175" y="2165725"/>
              <a:ext cx="313675" cy="310475"/>
            </a:xfrm>
            <a:custGeom>
              <a:rect b="b" l="l" r="r" t="t"/>
              <a:pathLst>
                <a:path extrusionOk="0" h="12419" w="12547">
                  <a:moveTo>
                    <a:pt x="6242" y="2484"/>
                  </a:moveTo>
                  <a:cubicBezTo>
                    <a:pt x="6624" y="2484"/>
                    <a:pt x="6942" y="2484"/>
                    <a:pt x="7260" y="2611"/>
                  </a:cubicBezTo>
                  <a:cubicBezTo>
                    <a:pt x="8916" y="3057"/>
                    <a:pt x="9999" y="4522"/>
                    <a:pt x="9999" y="6178"/>
                  </a:cubicBezTo>
                  <a:cubicBezTo>
                    <a:pt x="9999" y="6560"/>
                    <a:pt x="9935" y="6878"/>
                    <a:pt x="9872" y="7197"/>
                  </a:cubicBezTo>
                  <a:cubicBezTo>
                    <a:pt x="9426" y="8789"/>
                    <a:pt x="7961" y="9935"/>
                    <a:pt x="6305" y="9935"/>
                  </a:cubicBezTo>
                  <a:cubicBezTo>
                    <a:pt x="5923" y="9935"/>
                    <a:pt x="5605" y="9871"/>
                    <a:pt x="5286" y="9808"/>
                  </a:cubicBezTo>
                  <a:cubicBezTo>
                    <a:pt x="3630" y="9298"/>
                    <a:pt x="2548" y="7833"/>
                    <a:pt x="2548" y="6178"/>
                  </a:cubicBezTo>
                  <a:cubicBezTo>
                    <a:pt x="2548" y="5859"/>
                    <a:pt x="2612" y="5477"/>
                    <a:pt x="2675" y="5159"/>
                  </a:cubicBezTo>
                  <a:cubicBezTo>
                    <a:pt x="3121" y="3567"/>
                    <a:pt x="4586" y="2484"/>
                    <a:pt x="6242" y="2484"/>
                  </a:cubicBezTo>
                  <a:close/>
                  <a:moveTo>
                    <a:pt x="6242" y="0"/>
                  </a:moveTo>
                  <a:cubicBezTo>
                    <a:pt x="5859" y="0"/>
                    <a:pt x="5477" y="0"/>
                    <a:pt x="5095" y="64"/>
                  </a:cubicBezTo>
                  <a:lnTo>
                    <a:pt x="5223" y="828"/>
                  </a:lnTo>
                  <a:cubicBezTo>
                    <a:pt x="4649" y="956"/>
                    <a:pt x="4140" y="1147"/>
                    <a:pt x="3630" y="1401"/>
                  </a:cubicBezTo>
                  <a:lnTo>
                    <a:pt x="3248" y="701"/>
                  </a:lnTo>
                  <a:cubicBezTo>
                    <a:pt x="2357" y="1147"/>
                    <a:pt x="1656" y="1847"/>
                    <a:pt x="1083" y="2675"/>
                  </a:cubicBezTo>
                  <a:lnTo>
                    <a:pt x="1720" y="3057"/>
                  </a:lnTo>
                  <a:cubicBezTo>
                    <a:pt x="1338" y="3567"/>
                    <a:pt x="1147" y="4076"/>
                    <a:pt x="956" y="4649"/>
                  </a:cubicBezTo>
                  <a:lnTo>
                    <a:pt x="255" y="4458"/>
                  </a:lnTo>
                  <a:lnTo>
                    <a:pt x="255" y="4522"/>
                  </a:lnTo>
                  <a:cubicBezTo>
                    <a:pt x="128" y="5095"/>
                    <a:pt x="1" y="5668"/>
                    <a:pt x="1" y="6241"/>
                  </a:cubicBezTo>
                  <a:cubicBezTo>
                    <a:pt x="1" y="6623"/>
                    <a:pt x="64" y="7006"/>
                    <a:pt x="128" y="7388"/>
                  </a:cubicBezTo>
                  <a:lnTo>
                    <a:pt x="828" y="7260"/>
                  </a:lnTo>
                  <a:cubicBezTo>
                    <a:pt x="956" y="7833"/>
                    <a:pt x="1147" y="8343"/>
                    <a:pt x="1465" y="8852"/>
                  </a:cubicBezTo>
                  <a:lnTo>
                    <a:pt x="765" y="9171"/>
                  </a:lnTo>
                  <a:cubicBezTo>
                    <a:pt x="1274" y="10062"/>
                    <a:pt x="1911" y="10827"/>
                    <a:pt x="2739" y="11336"/>
                  </a:cubicBezTo>
                  <a:lnTo>
                    <a:pt x="3185" y="10763"/>
                  </a:lnTo>
                  <a:cubicBezTo>
                    <a:pt x="3630" y="11081"/>
                    <a:pt x="4204" y="11336"/>
                    <a:pt x="4777" y="11463"/>
                  </a:cubicBezTo>
                  <a:lnTo>
                    <a:pt x="4522" y="12228"/>
                  </a:lnTo>
                  <a:lnTo>
                    <a:pt x="4586" y="12228"/>
                  </a:lnTo>
                  <a:cubicBezTo>
                    <a:pt x="5159" y="12355"/>
                    <a:pt x="5732" y="12419"/>
                    <a:pt x="6305" y="12419"/>
                  </a:cubicBezTo>
                  <a:cubicBezTo>
                    <a:pt x="6751" y="12419"/>
                    <a:pt x="7133" y="12419"/>
                    <a:pt x="7515" y="12291"/>
                  </a:cubicBezTo>
                  <a:lnTo>
                    <a:pt x="7388" y="11591"/>
                  </a:lnTo>
                  <a:cubicBezTo>
                    <a:pt x="7961" y="11463"/>
                    <a:pt x="8470" y="11272"/>
                    <a:pt x="8980" y="11018"/>
                  </a:cubicBezTo>
                  <a:lnTo>
                    <a:pt x="9362" y="11654"/>
                  </a:lnTo>
                  <a:cubicBezTo>
                    <a:pt x="10190" y="11145"/>
                    <a:pt x="10954" y="10508"/>
                    <a:pt x="11464" y="9680"/>
                  </a:cubicBezTo>
                  <a:lnTo>
                    <a:pt x="10890" y="9234"/>
                  </a:lnTo>
                  <a:cubicBezTo>
                    <a:pt x="11209" y="8789"/>
                    <a:pt x="11464" y="8216"/>
                    <a:pt x="11591" y="7642"/>
                  </a:cubicBezTo>
                  <a:lnTo>
                    <a:pt x="12292" y="7897"/>
                  </a:lnTo>
                  <a:cubicBezTo>
                    <a:pt x="12483" y="7388"/>
                    <a:pt x="12546" y="6751"/>
                    <a:pt x="12546" y="6178"/>
                  </a:cubicBezTo>
                  <a:cubicBezTo>
                    <a:pt x="12546" y="5796"/>
                    <a:pt x="12483" y="5413"/>
                    <a:pt x="12419" y="5031"/>
                  </a:cubicBezTo>
                  <a:lnTo>
                    <a:pt x="11718" y="5159"/>
                  </a:lnTo>
                  <a:cubicBezTo>
                    <a:pt x="11591" y="4586"/>
                    <a:pt x="11400" y="4076"/>
                    <a:pt x="11082" y="3567"/>
                  </a:cubicBezTo>
                  <a:lnTo>
                    <a:pt x="11782" y="3185"/>
                  </a:lnTo>
                  <a:cubicBezTo>
                    <a:pt x="11273" y="2357"/>
                    <a:pt x="10572" y="1592"/>
                    <a:pt x="9808" y="1019"/>
                  </a:cubicBezTo>
                  <a:lnTo>
                    <a:pt x="9362" y="1656"/>
                  </a:lnTo>
                  <a:cubicBezTo>
                    <a:pt x="8853" y="1338"/>
                    <a:pt x="8343" y="1083"/>
                    <a:pt x="7770" y="956"/>
                  </a:cubicBezTo>
                  <a:lnTo>
                    <a:pt x="7961" y="191"/>
                  </a:lnTo>
                  <a:cubicBezTo>
                    <a:pt x="7452" y="64"/>
                    <a:pt x="6878" y="0"/>
                    <a:pt x="62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33"/>
            <p:cNvSpPr/>
            <p:nvPr/>
          </p:nvSpPr>
          <p:spPr>
            <a:xfrm>
              <a:off x="4310700" y="2208700"/>
              <a:ext cx="1028525" cy="39825"/>
            </a:xfrm>
            <a:custGeom>
              <a:rect b="b" l="l" r="r" t="t"/>
              <a:pathLst>
                <a:path extrusionOk="0" h="1593" w="41141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33"/>
            <p:cNvSpPr/>
            <p:nvPr/>
          </p:nvSpPr>
          <p:spPr>
            <a:xfrm>
              <a:off x="4310700" y="2345625"/>
              <a:ext cx="1028525" cy="39825"/>
            </a:xfrm>
            <a:custGeom>
              <a:rect b="b" l="l" r="r" t="t"/>
              <a:pathLst>
                <a:path extrusionOk="0" h="1593" w="41141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33"/>
            <p:cNvSpPr/>
            <p:nvPr/>
          </p:nvSpPr>
          <p:spPr>
            <a:xfrm>
              <a:off x="4310700" y="2482550"/>
              <a:ext cx="1028525" cy="39825"/>
            </a:xfrm>
            <a:custGeom>
              <a:rect b="b" l="l" r="r" t="t"/>
              <a:pathLst>
                <a:path extrusionOk="0" h="1593" w="41141">
                  <a:moveTo>
                    <a:pt x="1" y="0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33"/>
            <p:cNvSpPr/>
            <p:nvPr/>
          </p:nvSpPr>
          <p:spPr>
            <a:xfrm>
              <a:off x="4310700" y="2621050"/>
              <a:ext cx="1028525" cy="39850"/>
            </a:xfrm>
            <a:custGeom>
              <a:rect b="b" l="l" r="r" t="t"/>
              <a:pathLst>
                <a:path extrusionOk="0" h="1594" w="41141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33"/>
            <p:cNvSpPr/>
            <p:nvPr/>
          </p:nvSpPr>
          <p:spPr>
            <a:xfrm>
              <a:off x="4310700" y="2757975"/>
              <a:ext cx="1028525" cy="39825"/>
            </a:xfrm>
            <a:custGeom>
              <a:rect b="b" l="l" r="r" t="t"/>
              <a:pathLst>
                <a:path extrusionOk="0" h="1593" w="41141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33"/>
            <p:cNvSpPr/>
            <p:nvPr/>
          </p:nvSpPr>
          <p:spPr>
            <a:xfrm>
              <a:off x="4310700" y="2894900"/>
              <a:ext cx="1028525" cy="39825"/>
            </a:xfrm>
            <a:custGeom>
              <a:rect b="b" l="l" r="r" t="t"/>
              <a:pathLst>
                <a:path extrusionOk="0" h="1593" w="41141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33"/>
            <p:cNvSpPr/>
            <p:nvPr/>
          </p:nvSpPr>
          <p:spPr>
            <a:xfrm>
              <a:off x="4310700" y="3031825"/>
              <a:ext cx="1028525" cy="39825"/>
            </a:xfrm>
            <a:custGeom>
              <a:rect b="b" l="l" r="r" t="t"/>
              <a:pathLst>
                <a:path extrusionOk="0" h="1593" w="41141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33"/>
            <p:cNvSpPr/>
            <p:nvPr/>
          </p:nvSpPr>
          <p:spPr>
            <a:xfrm>
              <a:off x="4310700" y="3168750"/>
              <a:ext cx="1028525" cy="39825"/>
            </a:xfrm>
            <a:custGeom>
              <a:rect b="b" l="l" r="r" t="t"/>
              <a:pathLst>
                <a:path extrusionOk="0" h="1593" w="41141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33"/>
            <p:cNvSpPr/>
            <p:nvPr/>
          </p:nvSpPr>
          <p:spPr>
            <a:xfrm>
              <a:off x="4310700" y="3305675"/>
              <a:ext cx="1028525" cy="39825"/>
            </a:xfrm>
            <a:custGeom>
              <a:rect b="b" l="l" r="r" t="t"/>
              <a:pathLst>
                <a:path extrusionOk="0" h="1593" w="41141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33"/>
            <p:cNvSpPr/>
            <p:nvPr/>
          </p:nvSpPr>
          <p:spPr>
            <a:xfrm>
              <a:off x="4310700" y="3442575"/>
              <a:ext cx="1028525" cy="39825"/>
            </a:xfrm>
            <a:custGeom>
              <a:rect b="b" l="l" r="r" t="t"/>
              <a:pathLst>
                <a:path extrusionOk="0" h="1593" w="41141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33"/>
            <p:cNvSpPr/>
            <p:nvPr/>
          </p:nvSpPr>
          <p:spPr>
            <a:xfrm>
              <a:off x="4310700" y="3579500"/>
              <a:ext cx="1028525" cy="39825"/>
            </a:xfrm>
            <a:custGeom>
              <a:rect b="b" l="l" r="r" t="t"/>
              <a:pathLst>
                <a:path extrusionOk="0" h="1593" w="41141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33"/>
            <p:cNvSpPr/>
            <p:nvPr/>
          </p:nvSpPr>
          <p:spPr>
            <a:xfrm>
              <a:off x="4310700" y="3716425"/>
              <a:ext cx="1028525" cy="39825"/>
            </a:xfrm>
            <a:custGeom>
              <a:rect b="b" l="l" r="r" t="t"/>
              <a:pathLst>
                <a:path extrusionOk="0" h="1593" w="41141">
                  <a:moveTo>
                    <a:pt x="1" y="0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33"/>
            <p:cNvSpPr/>
            <p:nvPr/>
          </p:nvSpPr>
          <p:spPr>
            <a:xfrm>
              <a:off x="2293525" y="2208700"/>
              <a:ext cx="1776800" cy="39825"/>
            </a:xfrm>
            <a:custGeom>
              <a:rect b="b" l="l" r="r" t="t"/>
              <a:pathLst>
                <a:path extrusionOk="0" h="1593" w="71072">
                  <a:moveTo>
                    <a:pt x="0" y="1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33"/>
            <p:cNvSpPr/>
            <p:nvPr/>
          </p:nvSpPr>
          <p:spPr>
            <a:xfrm>
              <a:off x="2293525" y="2345625"/>
              <a:ext cx="1776800" cy="39825"/>
            </a:xfrm>
            <a:custGeom>
              <a:rect b="b" l="l" r="r" t="t"/>
              <a:pathLst>
                <a:path extrusionOk="0" h="1593" w="71072">
                  <a:moveTo>
                    <a:pt x="0" y="1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33"/>
            <p:cNvSpPr/>
            <p:nvPr/>
          </p:nvSpPr>
          <p:spPr>
            <a:xfrm>
              <a:off x="2293525" y="2482550"/>
              <a:ext cx="1776800" cy="39825"/>
            </a:xfrm>
            <a:custGeom>
              <a:rect b="b" l="l" r="r" t="t"/>
              <a:pathLst>
                <a:path extrusionOk="0" h="1593" w="71072">
                  <a:moveTo>
                    <a:pt x="0" y="0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33"/>
            <p:cNvSpPr/>
            <p:nvPr/>
          </p:nvSpPr>
          <p:spPr>
            <a:xfrm>
              <a:off x="2293525" y="2621050"/>
              <a:ext cx="1195675" cy="39850"/>
            </a:xfrm>
            <a:custGeom>
              <a:rect b="b" l="l" r="r" t="t"/>
              <a:pathLst>
                <a:path extrusionOk="0" h="1594" w="47827">
                  <a:moveTo>
                    <a:pt x="0" y="1"/>
                  </a:moveTo>
                  <a:lnTo>
                    <a:pt x="0" y="1593"/>
                  </a:lnTo>
                  <a:lnTo>
                    <a:pt x="47827" y="1593"/>
                  </a:lnTo>
                  <a:lnTo>
                    <a:pt x="478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33"/>
            <p:cNvSpPr/>
            <p:nvPr/>
          </p:nvSpPr>
          <p:spPr>
            <a:xfrm>
              <a:off x="4430100" y="1931675"/>
              <a:ext cx="730800" cy="119450"/>
            </a:xfrm>
            <a:custGeom>
              <a:rect b="b" l="l" r="r" t="t"/>
              <a:pathLst>
                <a:path extrusionOk="0" h="4778" w="29232">
                  <a:moveTo>
                    <a:pt x="1" y="1"/>
                  </a:moveTo>
                  <a:lnTo>
                    <a:pt x="1" y="4777"/>
                  </a:lnTo>
                  <a:lnTo>
                    <a:pt x="29232" y="4777"/>
                  </a:lnTo>
                  <a:lnTo>
                    <a:pt x="2923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33"/>
            <p:cNvSpPr/>
            <p:nvPr/>
          </p:nvSpPr>
          <p:spPr>
            <a:xfrm>
              <a:off x="2817325" y="1931675"/>
              <a:ext cx="729200" cy="119450"/>
            </a:xfrm>
            <a:custGeom>
              <a:rect b="b" l="l" r="r" t="t"/>
              <a:pathLst>
                <a:path extrusionOk="0" h="4778" w="29168">
                  <a:moveTo>
                    <a:pt x="0" y="1"/>
                  </a:moveTo>
                  <a:lnTo>
                    <a:pt x="0" y="4777"/>
                  </a:lnTo>
                  <a:lnTo>
                    <a:pt x="29167" y="4777"/>
                  </a:lnTo>
                  <a:lnTo>
                    <a:pt x="291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33"/>
            <p:cNvSpPr/>
            <p:nvPr/>
          </p:nvSpPr>
          <p:spPr>
            <a:xfrm>
              <a:off x="628175" y="3272225"/>
              <a:ext cx="765825" cy="1550725"/>
            </a:xfrm>
            <a:custGeom>
              <a:rect b="b" l="l" r="r" t="t"/>
              <a:pathLst>
                <a:path extrusionOk="0" h="62029" w="30633">
                  <a:moveTo>
                    <a:pt x="17705" y="42924"/>
                  </a:moveTo>
                  <a:lnTo>
                    <a:pt x="17705" y="60437"/>
                  </a:lnTo>
                  <a:lnTo>
                    <a:pt x="12928" y="60437"/>
                  </a:lnTo>
                  <a:lnTo>
                    <a:pt x="12928" y="42924"/>
                  </a:lnTo>
                  <a:close/>
                  <a:moveTo>
                    <a:pt x="15348" y="1"/>
                  </a:moveTo>
                  <a:cubicBezTo>
                    <a:pt x="7133" y="1"/>
                    <a:pt x="446" y="6496"/>
                    <a:pt x="192" y="14712"/>
                  </a:cubicBezTo>
                  <a:cubicBezTo>
                    <a:pt x="1" y="22927"/>
                    <a:pt x="6369" y="29741"/>
                    <a:pt x="14521" y="30187"/>
                  </a:cubicBezTo>
                  <a:lnTo>
                    <a:pt x="14521" y="41332"/>
                  </a:lnTo>
                  <a:lnTo>
                    <a:pt x="12164" y="41332"/>
                  </a:lnTo>
                  <a:cubicBezTo>
                    <a:pt x="11718" y="41332"/>
                    <a:pt x="11336" y="41714"/>
                    <a:pt x="11336" y="42159"/>
                  </a:cubicBezTo>
                  <a:lnTo>
                    <a:pt x="11336" y="61265"/>
                  </a:lnTo>
                  <a:cubicBezTo>
                    <a:pt x="11336" y="61710"/>
                    <a:pt x="11718" y="62029"/>
                    <a:pt x="12164" y="62029"/>
                  </a:cubicBezTo>
                  <a:lnTo>
                    <a:pt x="18533" y="62029"/>
                  </a:lnTo>
                  <a:cubicBezTo>
                    <a:pt x="18978" y="62029"/>
                    <a:pt x="19297" y="61710"/>
                    <a:pt x="19297" y="61265"/>
                  </a:cubicBezTo>
                  <a:lnTo>
                    <a:pt x="19297" y="42159"/>
                  </a:lnTo>
                  <a:cubicBezTo>
                    <a:pt x="19297" y="41714"/>
                    <a:pt x="18978" y="41332"/>
                    <a:pt x="18533" y="41332"/>
                  </a:cubicBezTo>
                  <a:lnTo>
                    <a:pt x="16113" y="41332"/>
                  </a:lnTo>
                  <a:lnTo>
                    <a:pt x="16113" y="30187"/>
                  </a:lnTo>
                  <a:cubicBezTo>
                    <a:pt x="24328" y="29741"/>
                    <a:pt x="30633" y="22927"/>
                    <a:pt x="30442" y="14712"/>
                  </a:cubicBezTo>
                  <a:cubicBezTo>
                    <a:pt x="30250" y="6496"/>
                    <a:pt x="23500" y="1"/>
                    <a:pt x="153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33"/>
            <p:cNvSpPr/>
            <p:nvPr/>
          </p:nvSpPr>
          <p:spPr>
            <a:xfrm>
              <a:off x="972075" y="4366000"/>
              <a:ext cx="79625" cy="398050"/>
            </a:xfrm>
            <a:custGeom>
              <a:rect b="b" l="l" r="r" t="t"/>
              <a:pathLst>
                <a:path extrusionOk="0" h="15922" w="3185">
                  <a:moveTo>
                    <a:pt x="0" y="1"/>
                  </a:moveTo>
                  <a:lnTo>
                    <a:pt x="0" y="15922"/>
                  </a:lnTo>
                  <a:lnTo>
                    <a:pt x="3185" y="15922"/>
                  </a:lnTo>
                  <a:lnTo>
                    <a:pt x="31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33"/>
            <p:cNvSpPr/>
            <p:nvPr/>
          </p:nvSpPr>
          <p:spPr>
            <a:xfrm>
              <a:off x="2436800" y="685075"/>
              <a:ext cx="213375" cy="214950"/>
            </a:xfrm>
            <a:custGeom>
              <a:rect b="b" l="l" r="r" t="t"/>
              <a:pathLst>
                <a:path extrusionOk="0" h="8598" w="8535">
                  <a:moveTo>
                    <a:pt x="1" y="0"/>
                  </a:moveTo>
                  <a:lnTo>
                    <a:pt x="1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33"/>
            <p:cNvSpPr/>
            <p:nvPr/>
          </p:nvSpPr>
          <p:spPr>
            <a:xfrm>
              <a:off x="2791850" y="685075"/>
              <a:ext cx="213350" cy="214950"/>
            </a:xfrm>
            <a:custGeom>
              <a:rect b="b" l="l" r="r" t="t"/>
              <a:pathLst>
                <a:path extrusionOk="0" h="8598" w="8534">
                  <a:moveTo>
                    <a:pt x="0" y="0"/>
                  </a:moveTo>
                  <a:lnTo>
                    <a:pt x="0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33"/>
            <p:cNvSpPr/>
            <p:nvPr/>
          </p:nvSpPr>
          <p:spPr>
            <a:xfrm>
              <a:off x="3146875" y="685075"/>
              <a:ext cx="213375" cy="214950"/>
            </a:xfrm>
            <a:custGeom>
              <a:rect b="b" l="l" r="r" t="t"/>
              <a:pathLst>
                <a:path extrusionOk="0" h="8598" w="8535">
                  <a:moveTo>
                    <a:pt x="1" y="0"/>
                  </a:moveTo>
                  <a:lnTo>
                    <a:pt x="1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33"/>
            <p:cNvSpPr/>
            <p:nvPr/>
          </p:nvSpPr>
          <p:spPr>
            <a:xfrm>
              <a:off x="2258475" y="570450"/>
              <a:ext cx="1280075" cy="444200"/>
            </a:xfrm>
            <a:custGeom>
              <a:rect b="b" l="l" r="r" t="t"/>
              <a:pathLst>
                <a:path extrusionOk="0" h="17768" w="51203">
                  <a:moveTo>
                    <a:pt x="49611" y="1592"/>
                  </a:moveTo>
                  <a:lnTo>
                    <a:pt x="49611" y="16176"/>
                  </a:lnTo>
                  <a:lnTo>
                    <a:pt x="1593" y="16176"/>
                  </a:lnTo>
                  <a:lnTo>
                    <a:pt x="1593" y="1592"/>
                  </a:lnTo>
                  <a:close/>
                  <a:moveTo>
                    <a:pt x="1" y="0"/>
                  </a:moveTo>
                  <a:lnTo>
                    <a:pt x="1" y="17768"/>
                  </a:lnTo>
                  <a:lnTo>
                    <a:pt x="51203" y="17768"/>
                  </a:lnTo>
                  <a:lnTo>
                    <a:pt x="512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33"/>
            <p:cNvSpPr/>
            <p:nvPr/>
          </p:nvSpPr>
          <p:spPr>
            <a:xfrm>
              <a:off x="4947550" y="262775"/>
              <a:ext cx="1147925" cy="384100"/>
            </a:xfrm>
            <a:custGeom>
              <a:rect b="b" l="l" r="r" t="t"/>
              <a:pathLst>
                <a:path extrusionOk="0" h="15364" w="45917">
                  <a:moveTo>
                    <a:pt x="18787" y="1927"/>
                  </a:moveTo>
                  <a:lnTo>
                    <a:pt x="18787" y="1927"/>
                  </a:lnTo>
                  <a:cubicBezTo>
                    <a:pt x="15539" y="5557"/>
                    <a:pt x="18150" y="11288"/>
                    <a:pt x="22990" y="11288"/>
                  </a:cubicBezTo>
                  <a:cubicBezTo>
                    <a:pt x="27830" y="11288"/>
                    <a:pt x="30377" y="5557"/>
                    <a:pt x="27193" y="1927"/>
                  </a:cubicBezTo>
                  <a:lnTo>
                    <a:pt x="27193" y="1927"/>
                  </a:lnTo>
                  <a:cubicBezTo>
                    <a:pt x="27639" y="1990"/>
                    <a:pt x="28149" y="2054"/>
                    <a:pt x="28594" y="2118"/>
                  </a:cubicBezTo>
                  <a:cubicBezTo>
                    <a:pt x="31396" y="6512"/>
                    <a:pt x="28212" y="12307"/>
                    <a:pt x="22990" y="12307"/>
                  </a:cubicBezTo>
                  <a:cubicBezTo>
                    <a:pt x="17768" y="12307"/>
                    <a:pt x="14584" y="6512"/>
                    <a:pt x="17386" y="2118"/>
                  </a:cubicBezTo>
                  <a:cubicBezTo>
                    <a:pt x="17832" y="2054"/>
                    <a:pt x="18278" y="1990"/>
                    <a:pt x="18787" y="1927"/>
                  </a:cubicBezTo>
                  <a:close/>
                  <a:moveTo>
                    <a:pt x="30569" y="2500"/>
                  </a:moveTo>
                  <a:cubicBezTo>
                    <a:pt x="35026" y="3455"/>
                    <a:pt x="39293" y="5238"/>
                    <a:pt x="43114" y="7722"/>
                  </a:cubicBezTo>
                  <a:cubicBezTo>
                    <a:pt x="37641" y="11329"/>
                    <a:pt x="31317" y="13418"/>
                    <a:pt x="24736" y="13692"/>
                  </a:cubicBezTo>
                  <a:lnTo>
                    <a:pt x="24736" y="13692"/>
                  </a:lnTo>
                  <a:cubicBezTo>
                    <a:pt x="29704" y="12588"/>
                    <a:pt x="32491" y="7212"/>
                    <a:pt x="30569" y="2500"/>
                  </a:cubicBezTo>
                  <a:close/>
                  <a:moveTo>
                    <a:pt x="15348" y="2500"/>
                  </a:moveTo>
                  <a:lnTo>
                    <a:pt x="15348" y="2500"/>
                  </a:lnTo>
                  <a:cubicBezTo>
                    <a:pt x="13310" y="7340"/>
                    <a:pt x="16367" y="12880"/>
                    <a:pt x="21589" y="13772"/>
                  </a:cubicBezTo>
                  <a:cubicBezTo>
                    <a:pt x="14902" y="13517"/>
                    <a:pt x="8406" y="11415"/>
                    <a:pt x="2802" y="7722"/>
                  </a:cubicBezTo>
                  <a:cubicBezTo>
                    <a:pt x="6623" y="5174"/>
                    <a:pt x="10890" y="3455"/>
                    <a:pt x="15348" y="2500"/>
                  </a:cubicBezTo>
                  <a:close/>
                  <a:moveTo>
                    <a:pt x="22958" y="0"/>
                  </a:moveTo>
                  <a:cubicBezTo>
                    <a:pt x="22608" y="0"/>
                    <a:pt x="22258" y="48"/>
                    <a:pt x="21907" y="143"/>
                  </a:cubicBezTo>
                  <a:cubicBezTo>
                    <a:pt x="14393" y="334"/>
                    <a:pt x="7069" y="2754"/>
                    <a:pt x="892" y="7085"/>
                  </a:cubicBezTo>
                  <a:lnTo>
                    <a:pt x="0" y="7722"/>
                  </a:lnTo>
                  <a:lnTo>
                    <a:pt x="892" y="8359"/>
                  </a:lnTo>
                  <a:cubicBezTo>
                    <a:pt x="7388" y="12944"/>
                    <a:pt x="15030" y="15364"/>
                    <a:pt x="22926" y="15364"/>
                  </a:cubicBezTo>
                  <a:cubicBezTo>
                    <a:pt x="30823" y="15364"/>
                    <a:pt x="38529" y="12944"/>
                    <a:pt x="44961" y="8359"/>
                  </a:cubicBezTo>
                  <a:lnTo>
                    <a:pt x="45916" y="7722"/>
                  </a:lnTo>
                  <a:lnTo>
                    <a:pt x="44961" y="7085"/>
                  </a:lnTo>
                  <a:cubicBezTo>
                    <a:pt x="38847" y="2754"/>
                    <a:pt x="31524" y="334"/>
                    <a:pt x="24009" y="143"/>
                  </a:cubicBezTo>
                  <a:cubicBezTo>
                    <a:pt x="23659" y="48"/>
                    <a:pt x="23309" y="0"/>
                    <a:pt x="229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33"/>
            <p:cNvSpPr/>
            <p:nvPr/>
          </p:nvSpPr>
          <p:spPr>
            <a:xfrm>
              <a:off x="5336025" y="1923725"/>
              <a:ext cx="162400" cy="135350"/>
            </a:xfrm>
            <a:custGeom>
              <a:rect b="b" l="l" r="r" t="t"/>
              <a:pathLst>
                <a:path extrusionOk="0" h="5414" w="6496">
                  <a:moveTo>
                    <a:pt x="4649" y="0"/>
                  </a:moveTo>
                  <a:lnTo>
                    <a:pt x="0" y="2675"/>
                  </a:lnTo>
                  <a:lnTo>
                    <a:pt x="4649" y="5414"/>
                  </a:lnTo>
                  <a:lnTo>
                    <a:pt x="4649" y="3503"/>
                  </a:lnTo>
                  <a:lnTo>
                    <a:pt x="5477" y="3503"/>
                  </a:lnTo>
                  <a:cubicBezTo>
                    <a:pt x="6496" y="3503"/>
                    <a:pt x="6496" y="1911"/>
                    <a:pt x="5477" y="1911"/>
                  </a:cubicBezTo>
                  <a:lnTo>
                    <a:pt x="4649" y="1911"/>
                  </a:lnTo>
                  <a:lnTo>
                    <a:pt x="46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33"/>
            <p:cNvSpPr/>
            <p:nvPr/>
          </p:nvSpPr>
          <p:spPr>
            <a:xfrm>
              <a:off x="2651725" y="4047575"/>
              <a:ext cx="135375" cy="116250"/>
            </a:xfrm>
            <a:custGeom>
              <a:rect b="b" l="l" r="r" t="t"/>
              <a:pathLst>
                <a:path extrusionOk="0" h="4650" w="5415">
                  <a:moveTo>
                    <a:pt x="2739" y="1"/>
                  </a:moveTo>
                  <a:lnTo>
                    <a:pt x="1" y="4650"/>
                  </a:lnTo>
                  <a:lnTo>
                    <a:pt x="5414" y="4650"/>
                  </a:lnTo>
                  <a:lnTo>
                    <a:pt x="27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33"/>
            <p:cNvSpPr/>
            <p:nvPr/>
          </p:nvSpPr>
          <p:spPr>
            <a:xfrm>
              <a:off x="2481375" y="1923725"/>
              <a:ext cx="164025" cy="135350"/>
            </a:xfrm>
            <a:custGeom>
              <a:rect b="b" l="l" r="r" t="t"/>
              <a:pathLst>
                <a:path extrusionOk="0" h="5414" w="6561">
                  <a:moveTo>
                    <a:pt x="1848" y="0"/>
                  </a:moveTo>
                  <a:lnTo>
                    <a:pt x="1848" y="1911"/>
                  </a:lnTo>
                  <a:lnTo>
                    <a:pt x="1083" y="1911"/>
                  </a:lnTo>
                  <a:cubicBezTo>
                    <a:pt x="1" y="1911"/>
                    <a:pt x="1" y="3503"/>
                    <a:pt x="1083" y="3503"/>
                  </a:cubicBezTo>
                  <a:lnTo>
                    <a:pt x="1848" y="3503"/>
                  </a:lnTo>
                  <a:lnTo>
                    <a:pt x="1848" y="5414"/>
                  </a:lnTo>
                  <a:lnTo>
                    <a:pt x="6560" y="2675"/>
                  </a:lnTo>
                  <a:lnTo>
                    <a:pt x="18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33"/>
            <p:cNvSpPr/>
            <p:nvPr/>
          </p:nvSpPr>
          <p:spPr>
            <a:xfrm>
              <a:off x="1459250" y="2527125"/>
              <a:ext cx="243625" cy="208425"/>
            </a:xfrm>
            <a:custGeom>
              <a:rect b="b" l="l" r="r" t="t"/>
              <a:pathLst>
                <a:path extrusionOk="0" h="8337" w="9745">
                  <a:moveTo>
                    <a:pt x="5559" y="1576"/>
                  </a:moveTo>
                  <a:cubicBezTo>
                    <a:pt x="6878" y="1576"/>
                    <a:pt x="8152" y="2615"/>
                    <a:pt x="8152" y="4204"/>
                  </a:cubicBezTo>
                  <a:cubicBezTo>
                    <a:pt x="8152" y="5605"/>
                    <a:pt x="7006" y="6751"/>
                    <a:pt x="5541" y="6751"/>
                  </a:cubicBezTo>
                  <a:cubicBezTo>
                    <a:pt x="3248" y="6751"/>
                    <a:pt x="2102" y="3949"/>
                    <a:pt x="3758" y="2357"/>
                  </a:cubicBezTo>
                  <a:cubicBezTo>
                    <a:pt x="4276" y="1818"/>
                    <a:pt x="4923" y="1576"/>
                    <a:pt x="5559" y="1576"/>
                  </a:cubicBezTo>
                  <a:close/>
                  <a:moveTo>
                    <a:pt x="5541" y="1"/>
                  </a:moveTo>
                  <a:cubicBezTo>
                    <a:pt x="1847" y="1"/>
                    <a:pt x="1" y="4458"/>
                    <a:pt x="2612" y="7070"/>
                  </a:cubicBezTo>
                  <a:cubicBezTo>
                    <a:pt x="3467" y="7945"/>
                    <a:pt x="4527" y="8336"/>
                    <a:pt x="5566" y="8336"/>
                  </a:cubicBezTo>
                  <a:cubicBezTo>
                    <a:pt x="7699" y="8336"/>
                    <a:pt x="9744" y="6688"/>
                    <a:pt x="9744" y="4204"/>
                  </a:cubicBezTo>
                  <a:cubicBezTo>
                    <a:pt x="9744" y="1847"/>
                    <a:pt x="7897" y="1"/>
                    <a:pt x="55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33"/>
            <p:cNvSpPr/>
            <p:nvPr/>
          </p:nvSpPr>
          <p:spPr>
            <a:xfrm>
              <a:off x="4718275" y="1636825"/>
              <a:ext cx="243625" cy="208900"/>
            </a:xfrm>
            <a:custGeom>
              <a:rect b="b" l="l" r="r" t="t"/>
              <a:pathLst>
                <a:path extrusionOk="0" h="8356" w="9745">
                  <a:moveTo>
                    <a:pt x="4034" y="1603"/>
                  </a:moveTo>
                  <a:cubicBezTo>
                    <a:pt x="4070" y="1603"/>
                    <a:pt x="4105" y="1604"/>
                    <a:pt x="4140" y="1605"/>
                  </a:cubicBezTo>
                  <a:cubicBezTo>
                    <a:pt x="6433" y="1605"/>
                    <a:pt x="7579" y="4344"/>
                    <a:pt x="5987" y="6000"/>
                  </a:cubicBezTo>
                  <a:cubicBezTo>
                    <a:pt x="5456" y="6531"/>
                    <a:pt x="4813" y="6767"/>
                    <a:pt x="4185" y="6767"/>
                  </a:cubicBezTo>
                  <a:cubicBezTo>
                    <a:pt x="2856" y="6767"/>
                    <a:pt x="1593" y="5710"/>
                    <a:pt x="1593" y="4153"/>
                  </a:cubicBezTo>
                  <a:cubicBezTo>
                    <a:pt x="1593" y="2787"/>
                    <a:pt x="2682" y="1603"/>
                    <a:pt x="4034" y="1603"/>
                  </a:cubicBezTo>
                  <a:close/>
                  <a:moveTo>
                    <a:pt x="4189" y="0"/>
                  </a:moveTo>
                  <a:cubicBezTo>
                    <a:pt x="2041" y="0"/>
                    <a:pt x="1" y="1654"/>
                    <a:pt x="1" y="4153"/>
                  </a:cubicBezTo>
                  <a:cubicBezTo>
                    <a:pt x="1" y="6509"/>
                    <a:pt x="1848" y="8356"/>
                    <a:pt x="4140" y="8356"/>
                  </a:cubicBezTo>
                  <a:cubicBezTo>
                    <a:pt x="7898" y="8356"/>
                    <a:pt x="9744" y="3834"/>
                    <a:pt x="7133" y="1223"/>
                  </a:cubicBezTo>
                  <a:cubicBezTo>
                    <a:pt x="6268" y="379"/>
                    <a:pt x="5216" y="0"/>
                    <a:pt x="41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33"/>
            <p:cNvSpPr/>
            <p:nvPr/>
          </p:nvSpPr>
          <p:spPr>
            <a:xfrm>
              <a:off x="4971425" y="1636825"/>
              <a:ext cx="243625" cy="208900"/>
            </a:xfrm>
            <a:custGeom>
              <a:rect b="b" l="l" r="r" t="t"/>
              <a:pathLst>
                <a:path extrusionOk="0" h="8356" w="9745">
                  <a:moveTo>
                    <a:pt x="4217" y="0"/>
                  </a:moveTo>
                  <a:cubicBezTo>
                    <a:pt x="2070" y="0"/>
                    <a:pt x="0" y="1654"/>
                    <a:pt x="0" y="4153"/>
                  </a:cubicBezTo>
                  <a:cubicBezTo>
                    <a:pt x="0" y="6509"/>
                    <a:pt x="1911" y="8356"/>
                    <a:pt x="4204" y="8356"/>
                  </a:cubicBezTo>
                  <a:cubicBezTo>
                    <a:pt x="7897" y="8356"/>
                    <a:pt x="9744" y="3834"/>
                    <a:pt x="7133" y="1223"/>
                  </a:cubicBezTo>
                  <a:cubicBezTo>
                    <a:pt x="6288" y="379"/>
                    <a:pt x="5244" y="0"/>
                    <a:pt x="42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33"/>
            <p:cNvSpPr/>
            <p:nvPr/>
          </p:nvSpPr>
          <p:spPr>
            <a:xfrm>
              <a:off x="6803925" y="2260975"/>
              <a:ext cx="243625" cy="208850"/>
            </a:xfrm>
            <a:custGeom>
              <a:rect b="b" l="l" r="r" t="t"/>
              <a:pathLst>
                <a:path extrusionOk="0" h="8354" w="9745">
                  <a:moveTo>
                    <a:pt x="5547" y="1"/>
                  </a:moveTo>
                  <a:cubicBezTo>
                    <a:pt x="4523" y="1"/>
                    <a:pt x="3475" y="379"/>
                    <a:pt x="2612" y="1221"/>
                  </a:cubicBezTo>
                  <a:cubicBezTo>
                    <a:pt x="1" y="3896"/>
                    <a:pt x="1848" y="8354"/>
                    <a:pt x="5605" y="8354"/>
                  </a:cubicBezTo>
                  <a:cubicBezTo>
                    <a:pt x="7898" y="8354"/>
                    <a:pt x="9744" y="6507"/>
                    <a:pt x="9744" y="4215"/>
                  </a:cubicBezTo>
                  <a:cubicBezTo>
                    <a:pt x="9744" y="1669"/>
                    <a:pt x="7699" y="1"/>
                    <a:pt x="55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33"/>
            <p:cNvSpPr/>
            <p:nvPr/>
          </p:nvSpPr>
          <p:spPr>
            <a:xfrm>
              <a:off x="5711750" y="2736450"/>
              <a:ext cx="197450" cy="168025"/>
            </a:xfrm>
            <a:custGeom>
              <a:rect b="b" l="l" r="r" t="t"/>
              <a:pathLst>
                <a:path extrusionOk="0" h="6721" w="7898">
                  <a:moveTo>
                    <a:pt x="4472" y="0"/>
                  </a:moveTo>
                  <a:cubicBezTo>
                    <a:pt x="3635" y="0"/>
                    <a:pt x="2785" y="307"/>
                    <a:pt x="2102" y="989"/>
                  </a:cubicBezTo>
                  <a:cubicBezTo>
                    <a:pt x="1" y="3091"/>
                    <a:pt x="1465" y="6721"/>
                    <a:pt x="4522" y="6721"/>
                  </a:cubicBezTo>
                  <a:cubicBezTo>
                    <a:pt x="6369" y="6721"/>
                    <a:pt x="7897" y="5256"/>
                    <a:pt x="7897" y="3345"/>
                  </a:cubicBezTo>
                  <a:cubicBezTo>
                    <a:pt x="7897" y="1324"/>
                    <a:pt x="6213" y="0"/>
                    <a:pt x="44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33"/>
            <p:cNvSpPr/>
            <p:nvPr/>
          </p:nvSpPr>
          <p:spPr>
            <a:xfrm>
              <a:off x="5789775" y="945725"/>
              <a:ext cx="197425" cy="169225"/>
            </a:xfrm>
            <a:custGeom>
              <a:rect b="b" l="l" r="r" t="t"/>
              <a:pathLst>
                <a:path extrusionOk="0" h="6769" w="7897">
                  <a:moveTo>
                    <a:pt x="4463" y="0"/>
                  </a:moveTo>
                  <a:cubicBezTo>
                    <a:pt x="3637" y="0"/>
                    <a:pt x="2795" y="301"/>
                    <a:pt x="2102" y="974"/>
                  </a:cubicBezTo>
                  <a:cubicBezTo>
                    <a:pt x="0" y="3139"/>
                    <a:pt x="1528" y="6769"/>
                    <a:pt x="4522" y="6769"/>
                  </a:cubicBezTo>
                  <a:cubicBezTo>
                    <a:pt x="6368" y="6769"/>
                    <a:pt x="7897" y="5241"/>
                    <a:pt x="7897" y="3394"/>
                  </a:cubicBezTo>
                  <a:cubicBezTo>
                    <a:pt x="7897" y="1358"/>
                    <a:pt x="6218" y="0"/>
                    <a:pt x="44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33"/>
            <p:cNvSpPr/>
            <p:nvPr/>
          </p:nvSpPr>
          <p:spPr>
            <a:xfrm>
              <a:off x="6049275" y="945725"/>
              <a:ext cx="197450" cy="169225"/>
            </a:xfrm>
            <a:custGeom>
              <a:rect b="b" l="l" r="r" t="t"/>
              <a:pathLst>
                <a:path extrusionOk="0" h="6769" w="7898">
                  <a:moveTo>
                    <a:pt x="4464" y="0"/>
                  </a:moveTo>
                  <a:cubicBezTo>
                    <a:pt x="3638" y="0"/>
                    <a:pt x="2795" y="301"/>
                    <a:pt x="2102" y="974"/>
                  </a:cubicBezTo>
                  <a:cubicBezTo>
                    <a:pt x="1" y="3139"/>
                    <a:pt x="1529" y="6769"/>
                    <a:pt x="4522" y="6769"/>
                  </a:cubicBezTo>
                  <a:cubicBezTo>
                    <a:pt x="6369" y="6769"/>
                    <a:pt x="7897" y="5241"/>
                    <a:pt x="7897" y="3394"/>
                  </a:cubicBezTo>
                  <a:cubicBezTo>
                    <a:pt x="7897" y="1358"/>
                    <a:pt x="6219" y="0"/>
                    <a:pt x="44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33"/>
            <p:cNvSpPr/>
            <p:nvPr/>
          </p:nvSpPr>
          <p:spPr>
            <a:xfrm>
              <a:off x="3006775" y="4857175"/>
              <a:ext cx="197450" cy="169575"/>
            </a:xfrm>
            <a:custGeom>
              <a:rect b="b" l="l" r="r" t="t"/>
              <a:pathLst>
                <a:path extrusionOk="0" h="6783" w="7898">
                  <a:moveTo>
                    <a:pt x="4464" y="0"/>
                  </a:moveTo>
                  <a:cubicBezTo>
                    <a:pt x="3629" y="0"/>
                    <a:pt x="2782" y="307"/>
                    <a:pt x="2102" y="987"/>
                  </a:cubicBezTo>
                  <a:cubicBezTo>
                    <a:pt x="0" y="3089"/>
                    <a:pt x="1465" y="6782"/>
                    <a:pt x="4522" y="6782"/>
                  </a:cubicBezTo>
                  <a:cubicBezTo>
                    <a:pt x="6369" y="6782"/>
                    <a:pt x="7897" y="5254"/>
                    <a:pt x="7897" y="3407"/>
                  </a:cubicBezTo>
                  <a:cubicBezTo>
                    <a:pt x="7897" y="1340"/>
                    <a:pt x="6207" y="0"/>
                    <a:pt x="44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33"/>
            <p:cNvSpPr/>
            <p:nvPr/>
          </p:nvSpPr>
          <p:spPr>
            <a:xfrm>
              <a:off x="3264700" y="4857175"/>
              <a:ext cx="197450" cy="169575"/>
            </a:xfrm>
            <a:custGeom>
              <a:rect b="b" l="l" r="r" t="t"/>
              <a:pathLst>
                <a:path extrusionOk="0" h="6783" w="7898">
                  <a:moveTo>
                    <a:pt x="4511" y="0"/>
                  </a:moveTo>
                  <a:cubicBezTo>
                    <a:pt x="3686" y="0"/>
                    <a:pt x="2846" y="307"/>
                    <a:pt x="2166" y="987"/>
                  </a:cubicBezTo>
                  <a:cubicBezTo>
                    <a:pt x="0" y="3089"/>
                    <a:pt x="1529" y="6782"/>
                    <a:pt x="4522" y="6782"/>
                  </a:cubicBezTo>
                  <a:cubicBezTo>
                    <a:pt x="6369" y="6782"/>
                    <a:pt x="7897" y="5254"/>
                    <a:pt x="7897" y="3407"/>
                  </a:cubicBezTo>
                  <a:cubicBezTo>
                    <a:pt x="7897" y="1340"/>
                    <a:pt x="6236" y="0"/>
                    <a:pt x="45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33"/>
            <p:cNvSpPr/>
            <p:nvPr/>
          </p:nvSpPr>
          <p:spPr>
            <a:xfrm>
              <a:off x="6307200" y="945725"/>
              <a:ext cx="195850" cy="169225"/>
            </a:xfrm>
            <a:custGeom>
              <a:rect b="b" l="l" r="r" t="t"/>
              <a:pathLst>
                <a:path extrusionOk="0" h="6769" w="7834">
                  <a:moveTo>
                    <a:pt x="4420" y="0"/>
                  </a:moveTo>
                  <a:cubicBezTo>
                    <a:pt x="3604" y="0"/>
                    <a:pt x="2774" y="301"/>
                    <a:pt x="2102" y="974"/>
                  </a:cubicBezTo>
                  <a:cubicBezTo>
                    <a:pt x="0" y="3139"/>
                    <a:pt x="1465" y="6769"/>
                    <a:pt x="4458" y="6769"/>
                  </a:cubicBezTo>
                  <a:cubicBezTo>
                    <a:pt x="6369" y="6769"/>
                    <a:pt x="7833" y="5241"/>
                    <a:pt x="7833" y="3394"/>
                  </a:cubicBezTo>
                  <a:cubicBezTo>
                    <a:pt x="7833" y="1358"/>
                    <a:pt x="6155" y="0"/>
                    <a:pt x="4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33"/>
            <p:cNvSpPr/>
            <p:nvPr/>
          </p:nvSpPr>
          <p:spPr>
            <a:xfrm>
              <a:off x="3767800" y="836325"/>
              <a:ext cx="197450" cy="168025"/>
            </a:xfrm>
            <a:custGeom>
              <a:rect b="b" l="l" r="r" t="t"/>
              <a:pathLst>
                <a:path extrusionOk="0" h="6721" w="7898">
                  <a:moveTo>
                    <a:pt x="3376" y="0"/>
                  </a:moveTo>
                  <a:cubicBezTo>
                    <a:pt x="1529" y="0"/>
                    <a:pt x="0" y="1465"/>
                    <a:pt x="0" y="3375"/>
                  </a:cubicBezTo>
                  <a:cubicBezTo>
                    <a:pt x="0" y="5397"/>
                    <a:pt x="1655" y="6721"/>
                    <a:pt x="3397" y="6721"/>
                  </a:cubicBezTo>
                  <a:cubicBezTo>
                    <a:pt x="4235" y="6721"/>
                    <a:pt x="5092" y="6414"/>
                    <a:pt x="5796" y="5732"/>
                  </a:cubicBezTo>
                  <a:cubicBezTo>
                    <a:pt x="7897" y="3630"/>
                    <a:pt x="6369" y="0"/>
                    <a:pt x="33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33"/>
            <p:cNvSpPr/>
            <p:nvPr/>
          </p:nvSpPr>
          <p:spPr>
            <a:xfrm>
              <a:off x="3505100" y="4547475"/>
              <a:ext cx="287750" cy="207875"/>
            </a:xfrm>
            <a:custGeom>
              <a:rect b="b" l="l" r="r" t="t"/>
              <a:pathLst>
                <a:path extrusionOk="0" h="8315" w="11510">
                  <a:moveTo>
                    <a:pt x="6004" y="1555"/>
                  </a:moveTo>
                  <a:cubicBezTo>
                    <a:pt x="7334" y="1555"/>
                    <a:pt x="8598" y="2583"/>
                    <a:pt x="8598" y="4141"/>
                  </a:cubicBezTo>
                  <a:cubicBezTo>
                    <a:pt x="8598" y="5542"/>
                    <a:pt x="7452" y="6688"/>
                    <a:pt x="6051" y="6752"/>
                  </a:cubicBezTo>
                  <a:cubicBezTo>
                    <a:pt x="3758" y="6752"/>
                    <a:pt x="2612" y="3950"/>
                    <a:pt x="4204" y="2294"/>
                  </a:cubicBezTo>
                  <a:cubicBezTo>
                    <a:pt x="4734" y="1784"/>
                    <a:pt x="5377" y="1555"/>
                    <a:pt x="6004" y="1555"/>
                  </a:cubicBezTo>
                  <a:close/>
                  <a:moveTo>
                    <a:pt x="6130" y="1"/>
                  </a:moveTo>
                  <a:cubicBezTo>
                    <a:pt x="6104" y="1"/>
                    <a:pt x="6077" y="1"/>
                    <a:pt x="6051" y="2"/>
                  </a:cubicBezTo>
                  <a:cubicBezTo>
                    <a:pt x="4013" y="2"/>
                    <a:pt x="2293" y="1403"/>
                    <a:pt x="1975" y="3377"/>
                  </a:cubicBezTo>
                  <a:lnTo>
                    <a:pt x="1083" y="3377"/>
                  </a:lnTo>
                  <a:cubicBezTo>
                    <a:pt x="1" y="3377"/>
                    <a:pt x="1" y="4969"/>
                    <a:pt x="1083" y="4969"/>
                  </a:cubicBezTo>
                  <a:lnTo>
                    <a:pt x="1975" y="4969"/>
                  </a:lnTo>
                  <a:cubicBezTo>
                    <a:pt x="2367" y="7090"/>
                    <a:pt x="4189" y="8314"/>
                    <a:pt x="6051" y="8314"/>
                  </a:cubicBezTo>
                  <a:cubicBezTo>
                    <a:pt x="7208" y="8314"/>
                    <a:pt x="8380" y="7841"/>
                    <a:pt x="9235" y="6816"/>
                  </a:cubicBezTo>
                  <a:cubicBezTo>
                    <a:pt x="11510" y="4098"/>
                    <a:pt x="9583" y="1"/>
                    <a:pt x="61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33"/>
            <p:cNvSpPr/>
            <p:nvPr/>
          </p:nvSpPr>
          <p:spPr>
            <a:xfrm>
              <a:off x="1495875" y="2773900"/>
              <a:ext cx="203800" cy="1459975"/>
            </a:xfrm>
            <a:custGeom>
              <a:rect b="b" l="l" r="r" t="t"/>
              <a:pathLst>
                <a:path extrusionOk="0" h="58399" w="8152">
                  <a:moveTo>
                    <a:pt x="5859" y="13438"/>
                  </a:moveTo>
                  <a:lnTo>
                    <a:pt x="6369" y="20634"/>
                  </a:lnTo>
                  <a:lnTo>
                    <a:pt x="1783" y="20634"/>
                  </a:lnTo>
                  <a:lnTo>
                    <a:pt x="2293" y="13438"/>
                  </a:lnTo>
                  <a:close/>
                  <a:moveTo>
                    <a:pt x="4076" y="1"/>
                  </a:moveTo>
                  <a:lnTo>
                    <a:pt x="3376" y="1593"/>
                  </a:lnTo>
                  <a:cubicBezTo>
                    <a:pt x="2611" y="3312"/>
                    <a:pt x="0" y="8980"/>
                    <a:pt x="0" y="10254"/>
                  </a:cubicBezTo>
                  <a:cubicBezTo>
                    <a:pt x="64" y="11082"/>
                    <a:pt x="319" y="11909"/>
                    <a:pt x="765" y="12610"/>
                  </a:cubicBezTo>
                  <a:lnTo>
                    <a:pt x="191" y="20634"/>
                  </a:lnTo>
                  <a:lnTo>
                    <a:pt x="128" y="20634"/>
                  </a:lnTo>
                  <a:lnTo>
                    <a:pt x="128" y="21462"/>
                  </a:lnTo>
                  <a:lnTo>
                    <a:pt x="64" y="22226"/>
                  </a:lnTo>
                  <a:lnTo>
                    <a:pt x="128" y="22226"/>
                  </a:lnTo>
                  <a:lnTo>
                    <a:pt x="765" y="58399"/>
                  </a:lnTo>
                  <a:lnTo>
                    <a:pt x="7388" y="58399"/>
                  </a:lnTo>
                  <a:lnTo>
                    <a:pt x="8025" y="22163"/>
                  </a:lnTo>
                  <a:lnTo>
                    <a:pt x="8088" y="22163"/>
                  </a:lnTo>
                  <a:lnTo>
                    <a:pt x="8025" y="21398"/>
                  </a:lnTo>
                  <a:lnTo>
                    <a:pt x="8025" y="20571"/>
                  </a:lnTo>
                  <a:lnTo>
                    <a:pt x="7961" y="20571"/>
                  </a:lnTo>
                  <a:lnTo>
                    <a:pt x="7388" y="12546"/>
                  </a:lnTo>
                  <a:cubicBezTo>
                    <a:pt x="7833" y="11846"/>
                    <a:pt x="8088" y="11018"/>
                    <a:pt x="8152" y="10254"/>
                  </a:cubicBezTo>
                  <a:cubicBezTo>
                    <a:pt x="8152" y="8980"/>
                    <a:pt x="5605" y="3312"/>
                    <a:pt x="4840" y="1593"/>
                  </a:cubicBezTo>
                  <a:lnTo>
                    <a:pt x="40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33"/>
            <p:cNvSpPr/>
            <p:nvPr/>
          </p:nvSpPr>
          <p:spPr>
            <a:xfrm>
              <a:off x="4119650" y="868550"/>
              <a:ext cx="133750" cy="157250"/>
            </a:xfrm>
            <a:custGeom>
              <a:rect b="b" l="l" r="r" t="t"/>
              <a:pathLst>
                <a:path extrusionOk="0" h="6290" w="5350">
                  <a:moveTo>
                    <a:pt x="2643" y="1"/>
                  </a:moveTo>
                  <a:cubicBezTo>
                    <a:pt x="2245" y="1"/>
                    <a:pt x="1847" y="271"/>
                    <a:pt x="1847" y="813"/>
                  </a:cubicBezTo>
                  <a:lnTo>
                    <a:pt x="1847" y="1577"/>
                  </a:lnTo>
                  <a:lnTo>
                    <a:pt x="1" y="1577"/>
                  </a:lnTo>
                  <a:lnTo>
                    <a:pt x="2675" y="6290"/>
                  </a:lnTo>
                  <a:lnTo>
                    <a:pt x="5350" y="1577"/>
                  </a:lnTo>
                  <a:lnTo>
                    <a:pt x="3439" y="1577"/>
                  </a:lnTo>
                  <a:lnTo>
                    <a:pt x="3439" y="813"/>
                  </a:lnTo>
                  <a:cubicBezTo>
                    <a:pt x="3439" y="271"/>
                    <a:pt x="3041" y="1"/>
                    <a:pt x="26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33"/>
            <p:cNvSpPr/>
            <p:nvPr/>
          </p:nvSpPr>
          <p:spPr>
            <a:xfrm>
              <a:off x="5961700" y="1944425"/>
              <a:ext cx="812000" cy="746725"/>
            </a:xfrm>
            <a:custGeom>
              <a:rect b="b" l="l" r="r" t="t"/>
              <a:pathLst>
                <a:path extrusionOk="0" h="29869" w="32480">
                  <a:moveTo>
                    <a:pt x="27258" y="1592"/>
                  </a:moveTo>
                  <a:cubicBezTo>
                    <a:pt x="29232" y="1592"/>
                    <a:pt x="30888" y="3248"/>
                    <a:pt x="30888" y="5222"/>
                  </a:cubicBezTo>
                  <a:lnTo>
                    <a:pt x="30888" y="16112"/>
                  </a:lnTo>
                  <a:cubicBezTo>
                    <a:pt x="30888" y="18086"/>
                    <a:pt x="29232" y="19679"/>
                    <a:pt x="27258" y="19679"/>
                  </a:cubicBezTo>
                  <a:lnTo>
                    <a:pt x="24328" y="19679"/>
                  </a:lnTo>
                  <a:lnTo>
                    <a:pt x="18151" y="25856"/>
                  </a:lnTo>
                  <a:lnTo>
                    <a:pt x="18406" y="19679"/>
                  </a:lnTo>
                  <a:lnTo>
                    <a:pt x="5223" y="19679"/>
                  </a:lnTo>
                  <a:cubicBezTo>
                    <a:pt x="3249" y="19679"/>
                    <a:pt x="1593" y="18086"/>
                    <a:pt x="1593" y="16112"/>
                  </a:cubicBezTo>
                  <a:lnTo>
                    <a:pt x="1593" y="5222"/>
                  </a:lnTo>
                  <a:cubicBezTo>
                    <a:pt x="1593" y="3248"/>
                    <a:pt x="3249" y="1592"/>
                    <a:pt x="5223" y="1592"/>
                  </a:cubicBezTo>
                  <a:close/>
                  <a:moveTo>
                    <a:pt x="5223" y="0"/>
                  </a:moveTo>
                  <a:cubicBezTo>
                    <a:pt x="2357" y="0"/>
                    <a:pt x="1" y="2357"/>
                    <a:pt x="1" y="5222"/>
                  </a:cubicBezTo>
                  <a:lnTo>
                    <a:pt x="1" y="16112"/>
                  </a:lnTo>
                  <a:cubicBezTo>
                    <a:pt x="1" y="18978"/>
                    <a:pt x="2357" y="21271"/>
                    <a:pt x="5223" y="21271"/>
                  </a:cubicBezTo>
                  <a:lnTo>
                    <a:pt x="16750" y="21271"/>
                  </a:lnTo>
                  <a:lnTo>
                    <a:pt x="16431" y="29868"/>
                  </a:lnTo>
                  <a:lnTo>
                    <a:pt x="25029" y="21271"/>
                  </a:lnTo>
                  <a:lnTo>
                    <a:pt x="27258" y="21271"/>
                  </a:lnTo>
                  <a:cubicBezTo>
                    <a:pt x="30187" y="21271"/>
                    <a:pt x="32480" y="18978"/>
                    <a:pt x="32480" y="16112"/>
                  </a:cubicBezTo>
                  <a:lnTo>
                    <a:pt x="32480" y="5222"/>
                  </a:lnTo>
                  <a:cubicBezTo>
                    <a:pt x="32480" y="2357"/>
                    <a:pt x="30123" y="0"/>
                    <a:pt x="272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33"/>
            <p:cNvSpPr/>
            <p:nvPr/>
          </p:nvSpPr>
          <p:spPr>
            <a:xfrm flipH="1">
              <a:off x="755540" y="1025104"/>
              <a:ext cx="1047660" cy="746725"/>
            </a:xfrm>
            <a:custGeom>
              <a:rect b="b" l="l" r="r" t="t"/>
              <a:pathLst>
                <a:path extrusionOk="0" h="29869" w="38849">
                  <a:moveTo>
                    <a:pt x="33626" y="1593"/>
                  </a:moveTo>
                  <a:cubicBezTo>
                    <a:pt x="35600" y="1593"/>
                    <a:pt x="37256" y="3248"/>
                    <a:pt x="37256" y="5223"/>
                  </a:cubicBezTo>
                  <a:lnTo>
                    <a:pt x="37256" y="16113"/>
                  </a:lnTo>
                  <a:cubicBezTo>
                    <a:pt x="37256" y="18087"/>
                    <a:pt x="35600" y="19679"/>
                    <a:pt x="33626" y="19743"/>
                  </a:cubicBezTo>
                  <a:lnTo>
                    <a:pt x="30697" y="19743"/>
                  </a:lnTo>
                  <a:lnTo>
                    <a:pt x="24519" y="25856"/>
                  </a:lnTo>
                  <a:lnTo>
                    <a:pt x="24774" y="19679"/>
                  </a:lnTo>
                  <a:lnTo>
                    <a:pt x="5223" y="19679"/>
                  </a:lnTo>
                  <a:cubicBezTo>
                    <a:pt x="3249" y="19679"/>
                    <a:pt x="1593" y="18087"/>
                    <a:pt x="1593" y="16113"/>
                  </a:cubicBezTo>
                  <a:lnTo>
                    <a:pt x="1593" y="5223"/>
                  </a:lnTo>
                  <a:cubicBezTo>
                    <a:pt x="1593" y="3248"/>
                    <a:pt x="3249" y="1593"/>
                    <a:pt x="5223" y="1593"/>
                  </a:cubicBezTo>
                  <a:close/>
                  <a:moveTo>
                    <a:pt x="5223" y="1"/>
                  </a:moveTo>
                  <a:cubicBezTo>
                    <a:pt x="2357" y="1"/>
                    <a:pt x="1" y="2357"/>
                    <a:pt x="1" y="5223"/>
                  </a:cubicBezTo>
                  <a:lnTo>
                    <a:pt x="1" y="16113"/>
                  </a:lnTo>
                  <a:cubicBezTo>
                    <a:pt x="1" y="18978"/>
                    <a:pt x="2357" y="21335"/>
                    <a:pt x="5223" y="21335"/>
                  </a:cubicBezTo>
                  <a:lnTo>
                    <a:pt x="23118" y="21335"/>
                  </a:lnTo>
                  <a:lnTo>
                    <a:pt x="22800" y="29868"/>
                  </a:lnTo>
                  <a:lnTo>
                    <a:pt x="31397" y="21335"/>
                  </a:lnTo>
                  <a:lnTo>
                    <a:pt x="33626" y="21335"/>
                  </a:lnTo>
                  <a:cubicBezTo>
                    <a:pt x="36556" y="21271"/>
                    <a:pt x="38848" y="18978"/>
                    <a:pt x="38848" y="16113"/>
                  </a:cubicBezTo>
                  <a:lnTo>
                    <a:pt x="38848" y="5223"/>
                  </a:lnTo>
                  <a:cubicBezTo>
                    <a:pt x="38848" y="2357"/>
                    <a:pt x="36556" y="1"/>
                    <a:pt x="336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33"/>
            <p:cNvSpPr/>
            <p:nvPr/>
          </p:nvSpPr>
          <p:spPr>
            <a:xfrm>
              <a:off x="5700600" y="3254725"/>
              <a:ext cx="246800" cy="1534800"/>
            </a:xfrm>
            <a:custGeom>
              <a:rect b="b" l="l" r="r" t="t"/>
              <a:pathLst>
                <a:path extrusionOk="0" h="61392" w="9872">
                  <a:moveTo>
                    <a:pt x="6751" y="16431"/>
                  </a:moveTo>
                  <a:lnTo>
                    <a:pt x="7261" y="23563"/>
                  </a:lnTo>
                  <a:lnTo>
                    <a:pt x="2675" y="23563"/>
                  </a:lnTo>
                  <a:lnTo>
                    <a:pt x="3121" y="16431"/>
                  </a:lnTo>
                  <a:close/>
                  <a:moveTo>
                    <a:pt x="4522" y="0"/>
                  </a:moveTo>
                  <a:cubicBezTo>
                    <a:pt x="3312" y="2229"/>
                    <a:pt x="1" y="8661"/>
                    <a:pt x="1" y="10890"/>
                  </a:cubicBezTo>
                  <a:cubicBezTo>
                    <a:pt x="1" y="12482"/>
                    <a:pt x="765" y="13947"/>
                    <a:pt x="1975" y="14902"/>
                  </a:cubicBezTo>
                  <a:lnTo>
                    <a:pt x="1657" y="14902"/>
                  </a:lnTo>
                  <a:lnTo>
                    <a:pt x="1020" y="23627"/>
                  </a:lnTo>
                  <a:lnTo>
                    <a:pt x="956" y="23627"/>
                  </a:lnTo>
                  <a:lnTo>
                    <a:pt x="956" y="24455"/>
                  </a:lnTo>
                  <a:lnTo>
                    <a:pt x="956" y="25219"/>
                  </a:lnTo>
                  <a:lnTo>
                    <a:pt x="1020" y="25219"/>
                  </a:lnTo>
                  <a:lnTo>
                    <a:pt x="1593" y="61391"/>
                  </a:lnTo>
                  <a:lnTo>
                    <a:pt x="8216" y="61391"/>
                  </a:lnTo>
                  <a:lnTo>
                    <a:pt x="8853" y="25219"/>
                  </a:lnTo>
                  <a:lnTo>
                    <a:pt x="8916" y="25219"/>
                  </a:lnTo>
                  <a:lnTo>
                    <a:pt x="8853" y="24455"/>
                  </a:lnTo>
                  <a:lnTo>
                    <a:pt x="8853" y="23627"/>
                  </a:lnTo>
                  <a:lnTo>
                    <a:pt x="8789" y="23627"/>
                  </a:lnTo>
                  <a:lnTo>
                    <a:pt x="8216" y="14902"/>
                  </a:lnTo>
                  <a:lnTo>
                    <a:pt x="7834" y="14902"/>
                  </a:lnTo>
                  <a:cubicBezTo>
                    <a:pt x="9108" y="13947"/>
                    <a:pt x="9872" y="12482"/>
                    <a:pt x="9872" y="10890"/>
                  </a:cubicBezTo>
                  <a:cubicBezTo>
                    <a:pt x="9872" y="8661"/>
                    <a:pt x="6560" y="2229"/>
                    <a:pt x="5350" y="0"/>
                  </a:cubicBezTo>
                  <a:lnTo>
                    <a:pt x="5350" y="9553"/>
                  </a:lnTo>
                  <a:cubicBezTo>
                    <a:pt x="7261" y="10062"/>
                    <a:pt x="6879" y="12801"/>
                    <a:pt x="4904" y="12801"/>
                  </a:cubicBezTo>
                  <a:cubicBezTo>
                    <a:pt x="2994" y="12801"/>
                    <a:pt x="2612" y="10062"/>
                    <a:pt x="4522" y="9553"/>
                  </a:cubicBezTo>
                  <a:lnTo>
                    <a:pt x="45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33"/>
            <p:cNvSpPr/>
            <p:nvPr/>
          </p:nvSpPr>
          <p:spPr>
            <a:xfrm>
              <a:off x="6150075" y="3201275"/>
              <a:ext cx="131675" cy="74175"/>
            </a:xfrm>
            <a:custGeom>
              <a:rect b="b" l="l" r="r" t="t"/>
              <a:pathLst>
                <a:path extrusionOk="0" h="2967" w="5267">
                  <a:moveTo>
                    <a:pt x="1179" y="1"/>
                  </a:moveTo>
                  <a:cubicBezTo>
                    <a:pt x="396" y="1"/>
                    <a:pt x="0" y="1235"/>
                    <a:pt x="936" y="1565"/>
                  </a:cubicBezTo>
                  <a:cubicBezTo>
                    <a:pt x="1891" y="1947"/>
                    <a:pt x="2846" y="2329"/>
                    <a:pt x="3802" y="2839"/>
                  </a:cubicBezTo>
                  <a:cubicBezTo>
                    <a:pt x="3865" y="2902"/>
                    <a:pt x="3993" y="2966"/>
                    <a:pt x="4120" y="2966"/>
                  </a:cubicBezTo>
                  <a:cubicBezTo>
                    <a:pt x="4948" y="2966"/>
                    <a:pt x="5266" y="1820"/>
                    <a:pt x="4502" y="1438"/>
                  </a:cubicBezTo>
                  <a:cubicBezTo>
                    <a:pt x="3547" y="928"/>
                    <a:pt x="2528" y="482"/>
                    <a:pt x="1573" y="100"/>
                  </a:cubicBezTo>
                  <a:cubicBezTo>
                    <a:pt x="1434" y="31"/>
                    <a:pt x="1302" y="1"/>
                    <a:pt x="11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33"/>
            <p:cNvSpPr/>
            <p:nvPr/>
          </p:nvSpPr>
          <p:spPr>
            <a:xfrm>
              <a:off x="6616075" y="3944100"/>
              <a:ext cx="157625" cy="176750"/>
            </a:xfrm>
            <a:custGeom>
              <a:rect b="b" l="l" r="r" t="t"/>
              <a:pathLst>
                <a:path extrusionOk="0" h="7070" w="6305">
                  <a:moveTo>
                    <a:pt x="3121" y="0"/>
                  </a:moveTo>
                  <a:cubicBezTo>
                    <a:pt x="2675" y="0"/>
                    <a:pt x="2293" y="319"/>
                    <a:pt x="2293" y="765"/>
                  </a:cubicBezTo>
                  <a:lnTo>
                    <a:pt x="0" y="765"/>
                  </a:lnTo>
                  <a:lnTo>
                    <a:pt x="0" y="7069"/>
                  </a:lnTo>
                  <a:lnTo>
                    <a:pt x="6305" y="7069"/>
                  </a:lnTo>
                  <a:lnTo>
                    <a:pt x="6305" y="828"/>
                  </a:lnTo>
                  <a:lnTo>
                    <a:pt x="3885" y="828"/>
                  </a:lnTo>
                  <a:lnTo>
                    <a:pt x="3885" y="765"/>
                  </a:lnTo>
                  <a:cubicBezTo>
                    <a:pt x="3885" y="319"/>
                    <a:pt x="3566" y="0"/>
                    <a:pt x="31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33"/>
            <p:cNvSpPr/>
            <p:nvPr/>
          </p:nvSpPr>
          <p:spPr>
            <a:xfrm>
              <a:off x="6299225" y="3275275"/>
              <a:ext cx="313675" cy="328125"/>
            </a:xfrm>
            <a:custGeom>
              <a:rect b="b" l="l" r="r" t="t"/>
              <a:pathLst>
                <a:path extrusionOk="0" h="13125" w="12547">
                  <a:moveTo>
                    <a:pt x="920" y="1"/>
                  </a:moveTo>
                  <a:cubicBezTo>
                    <a:pt x="664" y="1"/>
                    <a:pt x="420" y="141"/>
                    <a:pt x="256" y="388"/>
                  </a:cubicBezTo>
                  <a:cubicBezTo>
                    <a:pt x="1" y="707"/>
                    <a:pt x="128" y="1216"/>
                    <a:pt x="510" y="1471"/>
                  </a:cubicBezTo>
                  <a:cubicBezTo>
                    <a:pt x="1338" y="2044"/>
                    <a:pt x="2166" y="2617"/>
                    <a:pt x="2994" y="3318"/>
                  </a:cubicBezTo>
                  <a:cubicBezTo>
                    <a:pt x="3121" y="3381"/>
                    <a:pt x="3312" y="3445"/>
                    <a:pt x="3504" y="3445"/>
                  </a:cubicBezTo>
                  <a:lnTo>
                    <a:pt x="3567" y="3445"/>
                  </a:lnTo>
                  <a:lnTo>
                    <a:pt x="3567" y="9049"/>
                  </a:lnTo>
                  <a:lnTo>
                    <a:pt x="9490" y="9049"/>
                  </a:lnTo>
                  <a:cubicBezTo>
                    <a:pt x="9171" y="9304"/>
                    <a:pt x="9108" y="9750"/>
                    <a:pt x="9299" y="10068"/>
                  </a:cubicBezTo>
                  <a:cubicBezTo>
                    <a:pt x="9936" y="10960"/>
                    <a:pt x="10445" y="11851"/>
                    <a:pt x="10955" y="12743"/>
                  </a:cubicBezTo>
                  <a:cubicBezTo>
                    <a:pt x="11082" y="12998"/>
                    <a:pt x="11337" y="13125"/>
                    <a:pt x="11655" y="13125"/>
                  </a:cubicBezTo>
                  <a:cubicBezTo>
                    <a:pt x="11782" y="13125"/>
                    <a:pt x="11910" y="13125"/>
                    <a:pt x="12037" y="12998"/>
                  </a:cubicBezTo>
                  <a:cubicBezTo>
                    <a:pt x="12419" y="12807"/>
                    <a:pt x="12547" y="12361"/>
                    <a:pt x="12356" y="11915"/>
                  </a:cubicBezTo>
                  <a:cubicBezTo>
                    <a:pt x="11846" y="11023"/>
                    <a:pt x="11273" y="10068"/>
                    <a:pt x="10636" y="9177"/>
                  </a:cubicBezTo>
                  <a:cubicBezTo>
                    <a:pt x="10445" y="8922"/>
                    <a:pt x="10190" y="8858"/>
                    <a:pt x="9872" y="8858"/>
                  </a:cubicBezTo>
                  <a:lnTo>
                    <a:pt x="9872" y="2744"/>
                  </a:lnTo>
                  <a:lnTo>
                    <a:pt x="4268" y="2744"/>
                  </a:lnTo>
                  <a:cubicBezTo>
                    <a:pt x="4268" y="2490"/>
                    <a:pt x="4204" y="2235"/>
                    <a:pt x="4013" y="2044"/>
                  </a:cubicBezTo>
                  <a:cubicBezTo>
                    <a:pt x="3121" y="1407"/>
                    <a:pt x="2230" y="707"/>
                    <a:pt x="1338" y="133"/>
                  </a:cubicBezTo>
                  <a:cubicBezTo>
                    <a:pt x="1203" y="43"/>
                    <a:pt x="1060" y="1"/>
                    <a:pt x="9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33"/>
            <p:cNvSpPr/>
            <p:nvPr/>
          </p:nvSpPr>
          <p:spPr>
            <a:xfrm>
              <a:off x="5732450" y="3078000"/>
              <a:ext cx="244700" cy="157625"/>
            </a:xfrm>
            <a:custGeom>
              <a:rect b="b" l="l" r="r" t="t"/>
              <a:pathLst>
                <a:path extrusionOk="0" h="6305" w="9788">
                  <a:moveTo>
                    <a:pt x="0" y="0"/>
                  </a:moveTo>
                  <a:lnTo>
                    <a:pt x="0" y="6305"/>
                  </a:lnTo>
                  <a:lnTo>
                    <a:pt x="6305" y="6305"/>
                  </a:lnTo>
                  <a:lnTo>
                    <a:pt x="6305" y="4140"/>
                  </a:lnTo>
                  <a:cubicBezTo>
                    <a:pt x="7133" y="4140"/>
                    <a:pt x="7834" y="4203"/>
                    <a:pt x="8598" y="4267"/>
                  </a:cubicBezTo>
                  <a:lnTo>
                    <a:pt x="8725" y="4267"/>
                  </a:lnTo>
                  <a:cubicBezTo>
                    <a:pt x="8745" y="4268"/>
                    <a:pt x="8765" y="4269"/>
                    <a:pt x="8784" y="4269"/>
                  </a:cubicBezTo>
                  <a:cubicBezTo>
                    <a:pt x="9746" y="4269"/>
                    <a:pt x="9788" y="2737"/>
                    <a:pt x="8789" y="2675"/>
                  </a:cubicBezTo>
                  <a:cubicBezTo>
                    <a:pt x="7961" y="2611"/>
                    <a:pt x="7133" y="2548"/>
                    <a:pt x="6305" y="2548"/>
                  </a:cubicBezTo>
                  <a:lnTo>
                    <a:pt x="63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33"/>
            <p:cNvSpPr/>
            <p:nvPr/>
          </p:nvSpPr>
          <p:spPr>
            <a:xfrm>
              <a:off x="6651200" y="3786250"/>
              <a:ext cx="58825" cy="118075"/>
            </a:xfrm>
            <a:custGeom>
              <a:rect b="b" l="l" r="r" t="t"/>
              <a:pathLst>
                <a:path extrusionOk="0" h="4723" w="2353">
                  <a:moveTo>
                    <a:pt x="968" y="1"/>
                  </a:moveTo>
                  <a:cubicBezTo>
                    <a:pt x="491" y="1"/>
                    <a:pt x="1" y="395"/>
                    <a:pt x="187" y="1029"/>
                  </a:cubicBezTo>
                  <a:cubicBezTo>
                    <a:pt x="378" y="1984"/>
                    <a:pt x="569" y="3003"/>
                    <a:pt x="697" y="4022"/>
                  </a:cubicBezTo>
                  <a:cubicBezTo>
                    <a:pt x="760" y="4404"/>
                    <a:pt x="1079" y="4722"/>
                    <a:pt x="1524" y="4722"/>
                  </a:cubicBezTo>
                  <a:lnTo>
                    <a:pt x="1588" y="4722"/>
                  </a:lnTo>
                  <a:cubicBezTo>
                    <a:pt x="2034" y="4659"/>
                    <a:pt x="2352" y="4276"/>
                    <a:pt x="2289" y="3831"/>
                  </a:cubicBezTo>
                  <a:cubicBezTo>
                    <a:pt x="2161" y="2748"/>
                    <a:pt x="1970" y="1729"/>
                    <a:pt x="1716" y="646"/>
                  </a:cubicBezTo>
                  <a:cubicBezTo>
                    <a:pt x="1636" y="198"/>
                    <a:pt x="1306" y="1"/>
                    <a:pt x="9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33"/>
            <p:cNvSpPr/>
            <p:nvPr/>
          </p:nvSpPr>
          <p:spPr>
            <a:xfrm>
              <a:off x="6007875" y="3155300"/>
              <a:ext cx="121025" cy="59650"/>
            </a:xfrm>
            <a:custGeom>
              <a:rect b="b" l="l" r="r" t="t"/>
              <a:pathLst>
                <a:path extrusionOk="0" h="2386" w="4841">
                  <a:moveTo>
                    <a:pt x="759" y="0"/>
                  </a:moveTo>
                  <a:cubicBezTo>
                    <a:pt x="402" y="0"/>
                    <a:pt x="118" y="287"/>
                    <a:pt x="64" y="666"/>
                  </a:cubicBezTo>
                  <a:cubicBezTo>
                    <a:pt x="1" y="1111"/>
                    <a:pt x="255" y="1557"/>
                    <a:pt x="701" y="1621"/>
                  </a:cubicBezTo>
                  <a:cubicBezTo>
                    <a:pt x="1720" y="1812"/>
                    <a:pt x="2739" y="2067"/>
                    <a:pt x="3694" y="2385"/>
                  </a:cubicBezTo>
                  <a:lnTo>
                    <a:pt x="3949" y="2385"/>
                  </a:lnTo>
                  <a:cubicBezTo>
                    <a:pt x="4268" y="2321"/>
                    <a:pt x="4586" y="2130"/>
                    <a:pt x="4713" y="1812"/>
                  </a:cubicBezTo>
                  <a:cubicBezTo>
                    <a:pt x="4841" y="1366"/>
                    <a:pt x="4586" y="920"/>
                    <a:pt x="4140" y="793"/>
                  </a:cubicBezTo>
                  <a:cubicBezTo>
                    <a:pt x="3121" y="475"/>
                    <a:pt x="2102" y="220"/>
                    <a:pt x="956" y="29"/>
                  </a:cubicBezTo>
                  <a:cubicBezTo>
                    <a:pt x="889" y="10"/>
                    <a:pt x="823" y="0"/>
                    <a:pt x="7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33"/>
            <p:cNvSpPr/>
            <p:nvPr/>
          </p:nvSpPr>
          <p:spPr>
            <a:xfrm>
              <a:off x="6599900" y="3634350"/>
              <a:ext cx="76675" cy="115525"/>
            </a:xfrm>
            <a:custGeom>
              <a:rect b="b" l="l" r="r" t="t"/>
              <a:pathLst>
                <a:path extrusionOk="0" h="4621" w="3067">
                  <a:moveTo>
                    <a:pt x="1048" y="1"/>
                  </a:moveTo>
                  <a:cubicBezTo>
                    <a:pt x="518" y="1"/>
                    <a:pt x="0" y="525"/>
                    <a:pt x="329" y="1182"/>
                  </a:cubicBezTo>
                  <a:cubicBezTo>
                    <a:pt x="711" y="2074"/>
                    <a:pt x="1093" y="3092"/>
                    <a:pt x="1411" y="4048"/>
                  </a:cubicBezTo>
                  <a:cubicBezTo>
                    <a:pt x="1539" y="4366"/>
                    <a:pt x="1857" y="4621"/>
                    <a:pt x="2175" y="4621"/>
                  </a:cubicBezTo>
                  <a:cubicBezTo>
                    <a:pt x="2239" y="4621"/>
                    <a:pt x="2366" y="4621"/>
                    <a:pt x="2430" y="4557"/>
                  </a:cubicBezTo>
                  <a:cubicBezTo>
                    <a:pt x="2812" y="4430"/>
                    <a:pt x="3067" y="3984"/>
                    <a:pt x="2940" y="3538"/>
                  </a:cubicBezTo>
                  <a:cubicBezTo>
                    <a:pt x="2621" y="2519"/>
                    <a:pt x="2239" y="1500"/>
                    <a:pt x="1793" y="545"/>
                  </a:cubicBezTo>
                  <a:cubicBezTo>
                    <a:pt x="1635" y="160"/>
                    <a:pt x="1340" y="1"/>
                    <a:pt x="10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33"/>
            <p:cNvSpPr/>
            <p:nvPr/>
          </p:nvSpPr>
          <p:spPr>
            <a:xfrm>
              <a:off x="238125" y="2229325"/>
              <a:ext cx="224500" cy="433150"/>
            </a:xfrm>
            <a:custGeom>
              <a:rect b="b" l="l" r="r" t="t"/>
              <a:pathLst>
                <a:path extrusionOk="0" h="17326" w="8980">
                  <a:moveTo>
                    <a:pt x="5509" y="0"/>
                  </a:moveTo>
                  <a:cubicBezTo>
                    <a:pt x="5187" y="0"/>
                    <a:pt x="4877" y="174"/>
                    <a:pt x="4776" y="577"/>
                  </a:cubicBezTo>
                  <a:cubicBezTo>
                    <a:pt x="4458" y="1659"/>
                    <a:pt x="4267" y="2742"/>
                    <a:pt x="4076" y="3761"/>
                  </a:cubicBezTo>
                  <a:cubicBezTo>
                    <a:pt x="4012" y="4079"/>
                    <a:pt x="4076" y="4334"/>
                    <a:pt x="4331" y="4525"/>
                  </a:cubicBezTo>
                  <a:lnTo>
                    <a:pt x="0" y="8856"/>
                  </a:lnTo>
                  <a:lnTo>
                    <a:pt x="4012" y="12868"/>
                  </a:lnTo>
                  <a:cubicBezTo>
                    <a:pt x="3757" y="12995"/>
                    <a:pt x="3694" y="13250"/>
                    <a:pt x="3694" y="13505"/>
                  </a:cubicBezTo>
                  <a:cubicBezTo>
                    <a:pt x="3821" y="14587"/>
                    <a:pt x="4012" y="15670"/>
                    <a:pt x="4203" y="16689"/>
                  </a:cubicBezTo>
                  <a:cubicBezTo>
                    <a:pt x="4267" y="17071"/>
                    <a:pt x="4585" y="17326"/>
                    <a:pt x="4967" y="17326"/>
                  </a:cubicBezTo>
                  <a:lnTo>
                    <a:pt x="5158" y="17326"/>
                  </a:lnTo>
                  <a:cubicBezTo>
                    <a:pt x="5541" y="17262"/>
                    <a:pt x="5859" y="16816"/>
                    <a:pt x="5732" y="16434"/>
                  </a:cubicBezTo>
                  <a:cubicBezTo>
                    <a:pt x="5541" y="15415"/>
                    <a:pt x="5413" y="14396"/>
                    <a:pt x="5286" y="13377"/>
                  </a:cubicBezTo>
                  <a:cubicBezTo>
                    <a:pt x="5222" y="13123"/>
                    <a:pt x="5158" y="12932"/>
                    <a:pt x="4967" y="12804"/>
                  </a:cubicBezTo>
                  <a:lnTo>
                    <a:pt x="8979" y="8856"/>
                  </a:lnTo>
                  <a:lnTo>
                    <a:pt x="4776" y="4716"/>
                  </a:lnTo>
                  <a:lnTo>
                    <a:pt x="4840" y="4716"/>
                  </a:lnTo>
                  <a:cubicBezTo>
                    <a:pt x="5222" y="4716"/>
                    <a:pt x="5541" y="4462"/>
                    <a:pt x="5668" y="4079"/>
                  </a:cubicBezTo>
                  <a:cubicBezTo>
                    <a:pt x="5859" y="3061"/>
                    <a:pt x="6050" y="2042"/>
                    <a:pt x="6368" y="1023"/>
                  </a:cubicBezTo>
                  <a:cubicBezTo>
                    <a:pt x="6522" y="407"/>
                    <a:pt x="6001" y="0"/>
                    <a:pt x="55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33"/>
            <p:cNvSpPr/>
            <p:nvPr/>
          </p:nvSpPr>
          <p:spPr>
            <a:xfrm>
              <a:off x="417375" y="2847300"/>
              <a:ext cx="91425" cy="108125"/>
            </a:xfrm>
            <a:custGeom>
              <a:rect b="b" l="l" r="r" t="t"/>
              <a:pathLst>
                <a:path extrusionOk="0" h="4325" w="3657">
                  <a:moveTo>
                    <a:pt x="1064" y="1"/>
                  </a:moveTo>
                  <a:cubicBezTo>
                    <a:pt x="528" y="1"/>
                    <a:pt x="1" y="559"/>
                    <a:pt x="345" y="1204"/>
                  </a:cubicBezTo>
                  <a:cubicBezTo>
                    <a:pt x="918" y="2159"/>
                    <a:pt x="1427" y="3051"/>
                    <a:pt x="2064" y="3942"/>
                  </a:cubicBezTo>
                  <a:cubicBezTo>
                    <a:pt x="2192" y="4197"/>
                    <a:pt x="2446" y="4325"/>
                    <a:pt x="2701" y="4325"/>
                  </a:cubicBezTo>
                  <a:cubicBezTo>
                    <a:pt x="2892" y="4325"/>
                    <a:pt x="3019" y="4261"/>
                    <a:pt x="3147" y="4197"/>
                  </a:cubicBezTo>
                  <a:cubicBezTo>
                    <a:pt x="3529" y="3942"/>
                    <a:pt x="3656" y="3433"/>
                    <a:pt x="3402" y="3051"/>
                  </a:cubicBezTo>
                  <a:cubicBezTo>
                    <a:pt x="2828" y="2223"/>
                    <a:pt x="2255" y="1331"/>
                    <a:pt x="1746" y="440"/>
                  </a:cubicBezTo>
                  <a:cubicBezTo>
                    <a:pt x="1580" y="130"/>
                    <a:pt x="1321" y="1"/>
                    <a:pt x="10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33"/>
            <p:cNvSpPr/>
            <p:nvPr/>
          </p:nvSpPr>
          <p:spPr>
            <a:xfrm>
              <a:off x="360700" y="2701425"/>
              <a:ext cx="71675" cy="113900"/>
            </a:xfrm>
            <a:custGeom>
              <a:rect b="b" l="l" r="r" t="t"/>
              <a:pathLst>
                <a:path extrusionOk="0" h="4556" w="2867">
                  <a:moveTo>
                    <a:pt x="908" y="1"/>
                  </a:moveTo>
                  <a:cubicBezTo>
                    <a:pt x="839" y="1"/>
                    <a:pt x="769" y="11"/>
                    <a:pt x="701" y="34"/>
                  </a:cubicBezTo>
                  <a:cubicBezTo>
                    <a:pt x="255" y="161"/>
                    <a:pt x="1" y="607"/>
                    <a:pt x="128" y="989"/>
                  </a:cubicBezTo>
                  <a:cubicBezTo>
                    <a:pt x="446" y="2072"/>
                    <a:pt x="829" y="3091"/>
                    <a:pt x="1274" y="4046"/>
                  </a:cubicBezTo>
                  <a:cubicBezTo>
                    <a:pt x="1402" y="4364"/>
                    <a:pt x="1656" y="4555"/>
                    <a:pt x="1975" y="4555"/>
                  </a:cubicBezTo>
                  <a:cubicBezTo>
                    <a:pt x="2102" y="4555"/>
                    <a:pt x="2230" y="4555"/>
                    <a:pt x="2293" y="4492"/>
                  </a:cubicBezTo>
                  <a:cubicBezTo>
                    <a:pt x="2675" y="4301"/>
                    <a:pt x="2866" y="3855"/>
                    <a:pt x="2675" y="3473"/>
                  </a:cubicBezTo>
                  <a:cubicBezTo>
                    <a:pt x="2293" y="2517"/>
                    <a:pt x="1911" y="1499"/>
                    <a:pt x="1656" y="543"/>
                  </a:cubicBezTo>
                  <a:cubicBezTo>
                    <a:pt x="1552" y="229"/>
                    <a:pt x="1231" y="1"/>
                    <a:pt x="9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33"/>
            <p:cNvSpPr/>
            <p:nvPr/>
          </p:nvSpPr>
          <p:spPr>
            <a:xfrm>
              <a:off x="379800" y="2081500"/>
              <a:ext cx="80800" cy="112900"/>
            </a:xfrm>
            <a:custGeom>
              <a:rect b="b" l="l" r="r" t="t"/>
              <a:pathLst>
                <a:path extrusionOk="0" h="4516" w="3232">
                  <a:moveTo>
                    <a:pt x="2170" y="1"/>
                  </a:moveTo>
                  <a:cubicBezTo>
                    <a:pt x="1919" y="1"/>
                    <a:pt x="1674" y="130"/>
                    <a:pt x="1529" y="440"/>
                  </a:cubicBezTo>
                  <a:cubicBezTo>
                    <a:pt x="1020" y="1395"/>
                    <a:pt x="574" y="2414"/>
                    <a:pt x="192" y="3433"/>
                  </a:cubicBezTo>
                  <a:cubicBezTo>
                    <a:pt x="1" y="3815"/>
                    <a:pt x="192" y="4325"/>
                    <a:pt x="638" y="4516"/>
                  </a:cubicBezTo>
                  <a:lnTo>
                    <a:pt x="892" y="4516"/>
                  </a:lnTo>
                  <a:cubicBezTo>
                    <a:pt x="1211" y="4516"/>
                    <a:pt x="1529" y="4325"/>
                    <a:pt x="1657" y="4006"/>
                  </a:cubicBezTo>
                  <a:cubicBezTo>
                    <a:pt x="2039" y="3051"/>
                    <a:pt x="2421" y="2096"/>
                    <a:pt x="2930" y="1204"/>
                  </a:cubicBezTo>
                  <a:cubicBezTo>
                    <a:pt x="3231" y="559"/>
                    <a:pt x="2690" y="1"/>
                    <a:pt x="21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33"/>
            <p:cNvSpPr/>
            <p:nvPr/>
          </p:nvSpPr>
          <p:spPr>
            <a:xfrm>
              <a:off x="516725" y="1740625"/>
              <a:ext cx="222925" cy="222925"/>
            </a:xfrm>
            <a:custGeom>
              <a:rect b="b" l="l" r="r" t="t"/>
              <a:pathLst>
                <a:path extrusionOk="0" h="8917" w="8917">
                  <a:moveTo>
                    <a:pt x="4459" y="1"/>
                  </a:moveTo>
                  <a:lnTo>
                    <a:pt x="1" y="4459"/>
                  </a:lnTo>
                  <a:lnTo>
                    <a:pt x="1656" y="6114"/>
                  </a:lnTo>
                  <a:lnTo>
                    <a:pt x="1656" y="6178"/>
                  </a:lnTo>
                  <a:cubicBezTo>
                    <a:pt x="1338" y="6496"/>
                    <a:pt x="1338" y="7006"/>
                    <a:pt x="1656" y="7324"/>
                  </a:cubicBezTo>
                  <a:cubicBezTo>
                    <a:pt x="1784" y="7452"/>
                    <a:pt x="1975" y="7515"/>
                    <a:pt x="2230" y="7515"/>
                  </a:cubicBezTo>
                  <a:cubicBezTo>
                    <a:pt x="2421" y="7515"/>
                    <a:pt x="2612" y="7452"/>
                    <a:pt x="2803" y="7261"/>
                  </a:cubicBezTo>
                  <a:lnTo>
                    <a:pt x="4459" y="8916"/>
                  </a:lnTo>
                  <a:lnTo>
                    <a:pt x="8916" y="4459"/>
                  </a:lnTo>
                  <a:lnTo>
                    <a:pt x="4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33"/>
            <p:cNvSpPr/>
            <p:nvPr/>
          </p:nvSpPr>
          <p:spPr>
            <a:xfrm>
              <a:off x="451450" y="1948450"/>
              <a:ext cx="90775" cy="104250"/>
            </a:xfrm>
            <a:custGeom>
              <a:rect b="b" l="l" r="r" t="t"/>
              <a:pathLst>
                <a:path extrusionOk="0" h="4170" w="3631">
                  <a:moveTo>
                    <a:pt x="2782" y="0"/>
                  </a:moveTo>
                  <a:cubicBezTo>
                    <a:pt x="2549" y="0"/>
                    <a:pt x="2314" y="100"/>
                    <a:pt x="2166" y="285"/>
                  </a:cubicBezTo>
                  <a:cubicBezTo>
                    <a:pt x="1465" y="1113"/>
                    <a:pt x="829" y="2005"/>
                    <a:pt x="255" y="2960"/>
                  </a:cubicBezTo>
                  <a:cubicBezTo>
                    <a:pt x="1" y="3342"/>
                    <a:pt x="128" y="3788"/>
                    <a:pt x="510" y="4042"/>
                  </a:cubicBezTo>
                  <a:cubicBezTo>
                    <a:pt x="637" y="4106"/>
                    <a:pt x="765" y="4170"/>
                    <a:pt x="892" y="4170"/>
                  </a:cubicBezTo>
                  <a:cubicBezTo>
                    <a:pt x="1211" y="4170"/>
                    <a:pt x="1465" y="4042"/>
                    <a:pt x="1593" y="3788"/>
                  </a:cubicBezTo>
                  <a:cubicBezTo>
                    <a:pt x="2166" y="2960"/>
                    <a:pt x="2739" y="2068"/>
                    <a:pt x="3376" y="1304"/>
                  </a:cubicBezTo>
                  <a:cubicBezTo>
                    <a:pt x="3631" y="922"/>
                    <a:pt x="3567" y="412"/>
                    <a:pt x="3249" y="158"/>
                  </a:cubicBezTo>
                  <a:cubicBezTo>
                    <a:pt x="3116" y="51"/>
                    <a:pt x="2949" y="0"/>
                    <a:pt x="27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33"/>
            <p:cNvSpPr/>
            <p:nvPr/>
          </p:nvSpPr>
          <p:spPr>
            <a:xfrm>
              <a:off x="504525" y="2977900"/>
              <a:ext cx="231950" cy="235450"/>
            </a:xfrm>
            <a:custGeom>
              <a:rect b="b" l="l" r="r" t="t"/>
              <a:pathLst>
                <a:path extrusionOk="0" h="9418" w="9278">
                  <a:moveTo>
                    <a:pt x="1102" y="1"/>
                  </a:moveTo>
                  <a:cubicBezTo>
                    <a:pt x="511" y="1"/>
                    <a:pt x="0" y="732"/>
                    <a:pt x="552" y="1330"/>
                  </a:cubicBezTo>
                  <a:cubicBezTo>
                    <a:pt x="1062" y="1966"/>
                    <a:pt x="1635" y="2603"/>
                    <a:pt x="2144" y="3176"/>
                  </a:cubicBezTo>
                  <a:lnTo>
                    <a:pt x="361" y="4959"/>
                  </a:lnTo>
                  <a:lnTo>
                    <a:pt x="4819" y="9417"/>
                  </a:lnTo>
                  <a:lnTo>
                    <a:pt x="9277" y="4959"/>
                  </a:lnTo>
                  <a:lnTo>
                    <a:pt x="4819" y="502"/>
                  </a:lnTo>
                  <a:lnTo>
                    <a:pt x="3291" y="2094"/>
                  </a:lnTo>
                  <a:cubicBezTo>
                    <a:pt x="2781" y="1521"/>
                    <a:pt x="2272" y="947"/>
                    <a:pt x="1762" y="374"/>
                  </a:cubicBezTo>
                  <a:cubicBezTo>
                    <a:pt x="1568" y="109"/>
                    <a:pt x="1329" y="1"/>
                    <a:pt x="11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33"/>
            <p:cNvSpPr/>
            <p:nvPr/>
          </p:nvSpPr>
          <p:spPr>
            <a:xfrm>
              <a:off x="7060250" y="2937275"/>
              <a:ext cx="87600" cy="107625"/>
            </a:xfrm>
            <a:custGeom>
              <a:rect b="b" l="l" r="r" t="t"/>
              <a:pathLst>
                <a:path extrusionOk="0" h="4305" w="3504">
                  <a:moveTo>
                    <a:pt x="2565" y="1"/>
                  </a:moveTo>
                  <a:cubicBezTo>
                    <a:pt x="2291" y="1"/>
                    <a:pt x="2024" y="143"/>
                    <a:pt x="1848" y="407"/>
                  </a:cubicBezTo>
                  <a:cubicBezTo>
                    <a:pt x="1402" y="1362"/>
                    <a:pt x="829" y="2254"/>
                    <a:pt x="256" y="3082"/>
                  </a:cubicBezTo>
                  <a:cubicBezTo>
                    <a:pt x="1" y="3464"/>
                    <a:pt x="128" y="3973"/>
                    <a:pt x="510" y="4165"/>
                  </a:cubicBezTo>
                  <a:cubicBezTo>
                    <a:pt x="638" y="4292"/>
                    <a:pt x="765" y="4292"/>
                    <a:pt x="956" y="4292"/>
                  </a:cubicBezTo>
                  <a:cubicBezTo>
                    <a:pt x="990" y="4300"/>
                    <a:pt x="1024" y="4304"/>
                    <a:pt x="1058" y="4304"/>
                  </a:cubicBezTo>
                  <a:cubicBezTo>
                    <a:pt x="1277" y="4304"/>
                    <a:pt x="1483" y="4139"/>
                    <a:pt x="1593" y="3973"/>
                  </a:cubicBezTo>
                  <a:cubicBezTo>
                    <a:pt x="2166" y="3082"/>
                    <a:pt x="2803" y="2127"/>
                    <a:pt x="3312" y="1171"/>
                  </a:cubicBezTo>
                  <a:cubicBezTo>
                    <a:pt x="3503" y="789"/>
                    <a:pt x="3312" y="280"/>
                    <a:pt x="2930" y="89"/>
                  </a:cubicBezTo>
                  <a:cubicBezTo>
                    <a:pt x="2812" y="30"/>
                    <a:pt x="2688" y="1"/>
                    <a:pt x="25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33"/>
            <p:cNvSpPr/>
            <p:nvPr/>
          </p:nvSpPr>
          <p:spPr>
            <a:xfrm>
              <a:off x="7136675" y="2790600"/>
              <a:ext cx="71675" cy="115475"/>
            </a:xfrm>
            <a:custGeom>
              <a:rect b="b" l="l" r="r" t="t"/>
              <a:pathLst>
                <a:path extrusionOk="0" h="4619" w="2867">
                  <a:moveTo>
                    <a:pt x="1998" y="0"/>
                  </a:moveTo>
                  <a:cubicBezTo>
                    <a:pt x="1638" y="0"/>
                    <a:pt x="1316" y="238"/>
                    <a:pt x="1211" y="606"/>
                  </a:cubicBezTo>
                  <a:cubicBezTo>
                    <a:pt x="892" y="1562"/>
                    <a:pt x="574" y="2517"/>
                    <a:pt x="128" y="3472"/>
                  </a:cubicBezTo>
                  <a:cubicBezTo>
                    <a:pt x="1" y="3918"/>
                    <a:pt x="192" y="4364"/>
                    <a:pt x="574" y="4555"/>
                  </a:cubicBezTo>
                  <a:cubicBezTo>
                    <a:pt x="701" y="4555"/>
                    <a:pt x="765" y="4618"/>
                    <a:pt x="892" y="4618"/>
                  </a:cubicBezTo>
                  <a:cubicBezTo>
                    <a:pt x="1211" y="4618"/>
                    <a:pt x="1529" y="4427"/>
                    <a:pt x="1656" y="4109"/>
                  </a:cubicBezTo>
                  <a:cubicBezTo>
                    <a:pt x="2039" y="3090"/>
                    <a:pt x="2421" y="2071"/>
                    <a:pt x="2739" y="1052"/>
                  </a:cubicBezTo>
                  <a:cubicBezTo>
                    <a:pt x="2866" y="606"/>
                    <a:pt x="2612" y="160"/>
                    <a:pt x="2230" y="33"/>
                  </a:cubicBezTo>
                  <a:cubicBezTo>
                    <a:pt x="2152" y="11"/>
                    <a:pt x="2074" y="0"/>
                    <a:pt x="19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33"/>
            <p:cNvSpPr/>
            <p:nvPr/>
          </p:nvSpPr>
          <p:spPr>
            <a:xfrm>
              <a:off x="6832600" y="3069275"/>
              <a:ext cx="226100" cy="234825"/>
            </a:xfrm>
            <a:custGeom>
              <a:rect b="b" l="l" r="r" t="t"/>
              <a:pathLst>
                <a:path extrusionOk="0" h="9393" w="9044">
                  <a:moveTo>
                    <a:pt x="8144" y="1"/>
                  </a:moveTo>
                  <a:cubicBezTo>
                    <a:pt x="7898" y="1"/>
                    <a:pt x="7663" y="100"/>
                    <a:pt x="7515" y="286"/>
                  </a:cubicBezTo>
                  <a:cubicBezTo>
                    <a:pt x="7005" y="859"/>
                    <a:pt x="6496" y="1432"/>
                    <a:pt x="5986" y="2005"/>
                  </a:cubicBezTo>
                  <a:lnTo>
                    <a:pt x="4458" y="477"/>
                  </a:lnTo>
                  <a:lnTo>
                    <a:pt x="0" y="4934"/>
                  </a:lnTo>
                  <a:lnTo>
                    <a:pt x="4458" y="9392"/>
                  </a:lnTo>
                  <a:lnTo>
                    <a:pt x="8916" y="4934"/>
                  </a:lnTo>
                  <a:lnTo>
                    <a:pt x="7069" y="3151"/>
                  </a:lnTo>
                  <a:cubicBezTo>
                    <a:pt x="7642" y="2514"/>
                    <a:pt x="8215" y="1941"/>
                    <a:pt x="8725" y="1304"/>
                  </a:cubicBezTo>
                  <a:cubicBezTo>
                    <a:pt x="9043" y="986"/>
                    <a:pt x="8979" y="477"/>
                    <a:pt x="8661" y="158"/>
                  </a:cubicBezTo>
                  <a:cubicBezTo>
                    <a:pt x="8502" y="52"/>
                    <a:pt x="8320" y="1"/>
                    <a:pt x="81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33"/>
            <p:cNvSpPr/>
            <p:nvPr/>
          </p:nvSpPr>
          <p:spPr>
            <a:xfrm>
              <a:off x="7108025" y="2320075"/>
              <a:ext cx="222925" cy="434750"/>
            </a:xfrm>
            <a:custGeom>
              <a:rect b="b" l="l" r="r" t="t"/>
              <a:pathLst>
                <a:path extrusionOk="0" h="17390" w="8917">
                  <a:moveTo>
                    <a:pt x="3384" y="0"/>
                  </a:moveTo>
                  <a:cubicBezTo>
                    <a:pt x="2901" y="0"/>
                    <a:pt x="2419" y="407"/>
                    <a:pt x="2611" y="1023"/>
                  </a:cubicBezTo>
                  <a:cubicBezTo>
                    <a:pt x="2866" y="1978"/>
                    <a:pt x="3121" y="2997"/>
                    <a:pt x="3312" y="4016"/>
                  </a:cubicBezTo>
                  <a:cubicBezTo>
                    <a:pt x="3376" y="4398"/>
                    <a:pt x="3694" y="4653"/>
                    <a:pt x="4076" y="4653"/>
                  </a:cubicBezTo>
                  <a:lnTo>
                    <a:pt x="4140" y="4653"/>
                  </a:lnTo>
                  <a:lnTo>
                    <a:pt x="0" y="8856"/>
                  </a:lnTo>
                  <a:lnTo>
                    <a:pt x="3949" y="12804"/>
                  </a:lnTo>
                  <a:cubicBezTo>
                    <a:pt x="3821" y="12932"/>
                    <a:pt x="3694" y="13123"/>
                    <a:pt x="3694" y="13377"/>
                  </a:cubicBezTo>
                  <a:cubicBezTo>
                    <a:pt x="3567" y="14396"/>
                    <a:pt x="3376" y="15415"/>
                    <a:pt x="3185" y="16434"/>
                  </a:cubicBezTo>
                  <a:cubicBezTo>
                    <a:pt x="3121" y="16880"/>
                    <a:pt x="3376" y="17262"/>
                    <a:pt x="3821" y="17389"/>
                  </a:cubicBezTo>
                  <a:lnTo>
                    <a:pt x="3949" y="17389"/>
                  </a:lnTo>
                  <a:cubicBezTo>
                    <a:pt x="4331" y="17389"/>
                    <a:pt x="4713" y="17135"/>
                    <a:pt x="4777" y="16753"/>
                  </a:cubicBezTo>
                  <a:cubicBezTo>
                    <a:pt x="4968" y="15670"/>
                    <a:pt x="5159" y="14587"/>
                    <a:pt x="5286" y="13568"/>
                  </a:cubicBezTo>
                  <a:cubicBezTo>
                    <a:pt x="5286" y="13250"/>
                    <a:pt x="5159" y="12995"/>
                    <a:pt x="4904" y="12804"/>
                  </a:cubicBezTo>
                  <a:lnTo>
                    <a:pt x="8916" y="8856"/>
                  </a:lnTo>
                  <a:lnTo>
                    <a:pt x="4586" y="4525"/>
                  </a:lnTo>
                  <a:cubicBezTo>
                    <a:pt x="4777" y="4334"/>
                    <a:pt x="4904" y="4016"/>
                    <a:pt x="4840" y="3761"/>
                  </a:cubicBezTo>
                  <a:cubicBezTo>
                    <a:pt x="4649" y="2678"/>
                    <a:pt x="4395" y="1596"/>
                    <a:pt x="4140" y="577"/>
                  </a:cubicBezTo>
                  <a:cubicBezTo>
                    <a:pt x="4014" y="174"/>
                    <a:pt x="3699" y="0"/>
                    <a:pt x="33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33"/>
            <p:cNvSpPr/>
            <p:nvPr/>
          </p:nvSpPr>
          <p:spPr>
            <a:xfrm>
              <a:off x="7025225" y="2038025"/>
              <a:ext cx="92375" cy="105425"/>
            </a:xfrm>
            <a:custGeom>
              <a:rect b="b" l="l" r="r" t="t"/>
              <a:pathLst>
                <a:path extrusionOk="0" h="4217" w="3695">
                  <a:moveTo>
                    <a:pt x="931" y="1"/>
                  </a:moveTo>
                  <a:cubicBezTo>
                    <a:pt x="758" y="1"/>
                    <a:pt x="584" y="67"/>
                    <a:pt x="447" y="205"/>
                  </a:cubicBezTo>
                  <a:cubicBezTo>
                    <a:pt x="64" y="459"/>
                    <a:pt x="1" y="969"/>
                    <a:pt x="319" y="1287"/>
                  </a:cubicBezTo>
                  <a:cubicBezTo>
                    <a:pt x="956" y="2115"/>
                    <a:pt x="1529" y="2943"/>
                    <a:pt x="2102" y="3835"/>
                  </a:cubicBezTo>
                  <a:cubicBezTo>
                    <a:pt x="2230" y="4026"/>
                    <a:pt x="2484" y="4217"/>
                    <a:pt x="2739" y="4217"/>
                  </a:cubicBezTo>
                  <a:cubicBezTo>
                    <a:pt x="2930" y="4217"/>
                    <a:pt x="3058" y="4153"/>
                    <a:pt x="3185" y="4089"/>
                  </a:cubicBezTo>
                  <a:cubicBezTo>
                    <a:pt x="3567" y="3835"/>
                    <a:pt x="3694" y="3325"/>
                    <a:pt x="3440" y="2943"/>
                  </a:cubicBezTo>
                  <a:cubicBezTo>
                    <a:pt x="2867" y="2051"/>
                    <a:pt x="2230" y="1160"/>
                    <a:pt x="1529" y="332"/>
                  </a:cubicBezTo>
                  <a:cubicBezTo>
                    <a:pt x="1385" y="115"/>
                    <a:pt x="1158" y="1"/>
                    <a:pt x="9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33"/>
            <p:cNvSpPr/>
            <p:nvPr/>
          </p:nvSpPr>
          <p:spPr>
            <a:xfrm>
              <a:off x="7111200" y="2171525"/>
              <a:ext cx="78050" cy="113625"/>
            </a:xfrm>
            <a:custGeom>
              <a:rect b="b" l="l" r="r" t="t"/>
              <a:pathLst>
                <a:path extrusionOk="0" h="4545" w="3122">
                  <a:moveTo>
                    <a:pt x="876" y="1"/>
                  </a:moveTo>
                  <a:cubicBezTo>
                    <a:pt x="751" y="1"/>
                    <a:pt x="625" y="29"/>
                    <a:pt x="510" y="87"/>
                  </a:cubicBezTo>
                  <a:cubicBezTo>
                    <a:pt x="128" y="278"/>
                    <a:pt x="1" y="787"/>
                    <a:pt x="192" y="1169"/>
                  </a:cubicBezTo>
                  <a:cubicBezTo>
                    <a:pt x="701" y="2125"/>
                    <a:pt x="1083" y="3080"/>
                    <a:pt x="1465" y="4035"/>
                  </a:cubicBezTo>
                  <a:cubicBezTo>
                    <a:pt x="1593" y="4290"/>
                    <a:pt x="1911" y="4545"/>
                    <a:pt x="2230" y="4545"/>
                  </a:cubicBezTo>
                  <a:cubicBezTo>
                    <a:pt x="2293" y="4545"/>
                    <a:pt x="2421" y="4481"/>
                    <a:pt x="2484" y="4481"/>
                  </a:cubicBezTo>
                  <a:cubicBezTo>
                    <a:pt x="2930" y="4290"/>
                    <a:pt x="3121" y="3844"/>
                    <a:pt x="2930" y="3462"/>
                  </a:cubicBezTo>
                  <a:cubicBezTo>
                    <a:pt x="2548" y="2443"/>
                    <a:pt x="2102" y="1424"/>
                    <a:pt x="1593" y="469"/>
                  </a:cubicBezTo>
                  <a:cubicBezTo>
                    <a:pt x="1459" y="157"/>
                    <a:pt x="1169" y="1"/>
                    <a:pt x="8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33"/>
            <p:cNvSpPr/>
            <p:nvPr/>
          </p:nvSpPr>
          <p:spPr>
            <a:xfrm>
              <a:off x="6829400" y="1831375"/>
              <a:ext cx="222925" cy="222925"/>
            </a:xfrm>
            <a:custGeom>
              <a:rect b="b" l="l" r="r" t="t"/>
              <a:pathLst>
                <a:path extrusionOk="0" h="8917" w="8917">
                  <a:moveTo>
                    <a:pt x="4459" y="1"/>
                  </a:moveTo>
                  <a:lnTo>
                    <a:pt x="1" y="4459"/>
                  </a:lnTo>
                  <a:lnTo>
                    <a:pt x="4459" y="8916"/>
                  </a:lnTo>
                  <a:lnTo>
                    <a:pt x="6114" y="7197"/>
                  </a:lnTo>
                  <a:cubicBezTo>
                    <a:pt x="6242" y="7388"/>
                    <a:pt x="6433" y="7452"/>
                    <a:pt x="6687" y="7452"/>
                  </a:cubicBezTo>
                  <a:cubicBezTo>
                    <a:pt x="7388" y="7452"/>
                    <a:pt x="7706" y="6624"/>
                    <a:pt x="7261" y="6114"/>
                  </a:cubicBezTo>
                  <a:lnTo>
                    <a:pt x="8916" y="4459"/>
                  </a:lnTo>
                  <a:lnTo>
                    <a:pt x="445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33"/>
            <p:cNvSpPr/>
            <p:nvPr/>
          </p:nvSpPr>
          <p:spPr>
            <a:xfrm>
              <a:off x="1369300" y="4886275"/>
              <a:ext cx="322425" cy="328350"/>
            </a:xfrm>
            <a:custGeom>
              <a:rect b="b" l="l" r="r" t="t"/>
              <a:pathLst>
                <a:path extrusionOk="0" h="13134" w="12897">
                  <a:moveTo>
                    <a:pt x="1070" y="1"/>
                  </a:moveTo>
                  <a:cubicBezTo>
                    <a:pt x="523" y="1"/>
                    <a:pt x="0" y="567"/>
                    <a:pt x="351" y="1224"/>
                  </a:cubicBezTo>
                  <a:cubicBezTo>
                    <a:pt x="860" y="2179"/>
                    <a:pt x="1433" y="3071"/>
                    <a:pt x="2070" y="3963"/>
                  </a:cubicBezTo>
                  <a:cubicBezTo>
                    <a:pt x="2198" y="4154"/>
                    <a:pt x="2452" y="4281"/>
                    <a:pt x="2707" y="4345"/>
                  </a:cubicBezTo>
                  <a:lnTo>
                    <a:pt x="2834" y="4345"/>
                  </a:lnTo>
                  <a:lnTo>
                    <a:pt x="2834" y="10458"/>
                  </a:lnTo>
                  <a:lnTo>
                    <a:pt x="8439" y="10458"/>
                  </a:lnTo>
                  <a:cubicBezTo>
                    <a:pt x="8439" y="10713"/>
                    <a:pt x="8502" y="10968"/>
                    <a:pt x="8693" y="11095"/>
                  </a:cubicBezTo>
                  <a:cubicBezTo>
                    <a:pt x="9585" y="11796"/>
                    <a:pt x="10476" y="12433"/>
                    <a:pt x="11368" y="13006"/>
                  </a:cubicBezTo>
                  <a:cubicBezTo>
                    <a:pt x="11495" y="13133"/>
                    <a:pt x="11623" y="13133"/>
                    <a:pt x="11814" y="13133"/>
                  </a:cubicBezTo>
                  <a:cubicBezTo>
                    <a:pt x="12578" y="13133"/>
                    <a:pt x="12896" y="12114"/>
                    <a:pt x="12196" y="11732"/>
                  </a:cubicBezTo>
                  <a:lnTo>
                    <a:pt x="12196" y="11668"/>
                  </a:lnTo>
                  <a:cubicBezTo>
                    <a:pt x="11368" y="11095"/>
                    <a:pt x="10540" y="10458"/>
                    <a:pt x="9712" y="9822"/>
                  </a:cubicBezTo>
                  <a:cubicBezTo>
                    <a:pt x="9572" y="9728"/>
                    <a:pt x="9433" y="9669"/>
                    <a:pt x="9268" y="9669"/>
                  </a:cubicBezTo>
                  <a:cubicBezTo>
                    <a:pt x="9207" y="9669"/>
                    <a:pt x="9144" y="9677"/>
                    <a:pt x="9075" y="9694"/>
                  </a:cubicBezTo>
                  <a:lnTo>
                    <a:pt x="9075" y="4090"/>
                  </a:lnTo>
                  <a:lnTo>
                    <a:pt x="3217" y="4090"/>
                  </a:lnTo>
                  <a:cubicBezTo>
                    <a:pt x="3535" y="3835"/>
                    <a:pt x="3599" y="3389"/>
                    <a:pt x="3408" y="3071"/>
                  </a:cubicBezTo>
                  <a:cubicBezTo>
                    <a:pt x="2771" y="2179"/>
                    <a:pt x="2261" y="1288"/>
                    <a:pt x="1752" y="396"/>
                  </a:cubicBezTo>
                  <a:cubicBezTo>
                    <a:pt x="1573" y="118"/>
                    <a:pt x="1319" y="1"/>
                    <a:pt x="10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33"/>
            <p:cNvSpPr/>
            <p:nvPr/>
          </p:nvSpPr>
          <p:spPr>
            <a:xfrm>
              <a:off x="1849075" y="5273675"/>
              <a:ext cx="130825" cy="60350"/>
            </a:xfrm>
            <a:custGeom>
              <a:rect b="b" l="l" r="r" t="t"/>
              <a:pathLst>
                <a:path extrusionOk="0" h="2414" w="5233">
                  <a:moveTo>
                    <a:pt x="1161" y="0"/>
                  </a:moveTo>
                  <a:cubicBezTo>
                    <a:pt x="305" y="0"/>
                    <a:pt x="0" y="1357"/>
                    <a:pt x="1029" y="1586"/>
                  </a:cubicBezTo>
                  <a:cubicBezTo>
                    <a:pt x="2048" y="1904"/>
                    <a:pt x="3131" y="2159"/>
                    <a:pt x="4213" y="2413"/>
                  </a:cubicBezTo>
                  <a:lnTo>
                    <a:pt x="4341" y="2413"/>
                  </a:lnTo>
                  <a:cubicBezTo>
                    <a:pt x="4723" y="2413"/>
                    <a:pt x="5041" y="2095"/>
                    <a:pt x="5105" y="1713"/>
                  </a:cubicBezTo>
                  <a:cubicBezTo>
                    <a:pt x="5232" y="1331"/>
                    <a:pt x="4914" y="885"/>
                    <a:pt x="4468" y="821"/>
                  </a:cubicBezTo>
                  <a:cubicBezTo>
                    <a:pt x="3449" y="630"/>
                    <a:pt x="2430" y="376"/>
                    <a:pt x="1475" y="57"/>
                  </a:cubicBezTo>
                  <a:cubicBezTo>
                    <a:pt x="1364" y="18"/>
                    <a:pt x="1259" y="0"/>
                    <a:pt x="11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33"/>
            <p:cNvSpPr/>
            <p:nvPr/>
          </p:nvSpPr>
          <p:spPr>
            <a:xfrm>
              <a:off x="1276025" y="4585150"/>
              <a:ext cx="55875" cy="116800"/>
            </a:xfrm>
            <a:custGeom>
              <a:rect b="b" l="l" r="r" t="t"/>
              <a:pathLst>
                <a:path extrusionOk="0" h="4672" w="2235">
                  <a:moveTo>
                    <a:pt x="875" y="1"/>
                  </a:moveTo>
                  <a:cubicBezTo>
                    <a:pt x="440" y="1"/>
                    <a:pt x="0" y="326"/>
                    <a:pt x="70" y="915"/>
                  </a:cubicBezTo>
                  <a:cubicBezTo>
                    <a:pt x="197" y="1933"/>
                    <a:pt x="388" y="3016"/>
                    <a:pt x="643" y="4099"/>
                  </a:cubicBezTo>
                  <a:cubicBezTo>
                    <a:pt x="706" y="4417"/>
                    <a:pt x="1025" y="4672"/>
                    <a:pt x="1407" y="4672"/>
                  </a:cubicBezTo>
                  <a:lnTo>
                    <a:pt x="1598" y="4672"/>
                  </a:lnTo>
                  <a:cubicBezTo>
                    <a:pt x="1980" y="4608"/>
                    <a:pt x="2235" y="4162"/>
                    <a:pt x="2171" y="3780"/>
                  </a:cubicBezTo>
                  <a:cubicBezTo>
                    <a:pt x="1916" y="2761"/>
                    <a:pt x="1789" y="1742"/>
                    <a:pt x="1662" y="723"/>
                  </a:cubicBezTo>
                  <a:cubicBezTo>
                    <a:pt x="1604" y="230"/>
                    <a:pt x="1241" y="1"/>
                    <a:pt x="8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33"/>
            <p:cNvSpPr/>
            <p:nvPr/>
          </p:nvSpPr>
          <p:spPr>
            <a:xfrm>
              <a:off x="1307975" y="4740050"/>
              <a:ext cx="74875" cy="114750"/>
            </a:xfrm>
            <a:custGeom>
              <a:rect b="b" l="l" r="r" t="t"/>
              <a:pathLst>
                <a:path extrusionOk="0" h="4590" w="2995">
                  <a:moveTo>
                    <a:pt x="965" y="1"/>
                  </a:moveTo>
                  <a:cubicBezTo>
                    <a:pt x="483" y="1"/>
                    <a:pt x="0" y="407"/>
                    <a:pt x="193" y="1023"/>
                  </a:cubicBezTo>
                  <a:cubicBezTo>
                    <a:pt x="511" y="2106"/>
                    <a:pt x="893" y="3125"/>
                    <a:pt x="1339" y="4080"/>
                  </a:cubicBezTo>
                  <a:cubicBezTo>
                    <a:pt x="1466" y="4398"/>
                    <a:pt x="1785" y="4590"/>
                    <a:pt x="2103" y="4590"/>
                  </a:cubicBezTo>
                  <a:cubicBezTo>
                    <a:pt x="2167" y="4590"/>
                    <a:pt x="2294" y="4526"/>
                    <a:pt x="2422" y="4526"/>
                  </a:cubicBezTo>
                  <a:cubicBezTo>
                    <a:pt x="2804" y="4335"/>
                    <a:pt x="2995" y="3889"/>
                    <a:pt x="2804" y="3443"/>
                  </a:cubicBezTo>
                  <a:cubicBezTo>
                    <a:pt x="2422" y="2488"/>
                    <a:pt x="2040" y="1533"/>
                    <a:pt x="1721" y="577"/>
                  </a:cubicBezTo>
                  <a:cubicBezTo>
                    <a:pt x="1595" y="175"/>
                    <a:pt x="1280" y="1"/>
                    <a:pt x="9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33"/>
            <p:cNvSpPr/>
            <p:nvPr/>
          </p:nvSpPr>
          <p:spPr>
            <a:xfrm>
              <a:off x="1214075" y="4367600"/>
              <a:ext cx="157625" cy="178325"/>
            </a:xfrm>
            <a:custGeom>
              <a:rect b="b" l="l" r="r" t="t"/>
              <a:pathLst>
                <a:path extrusionOk="0" h="7133" w="6305">
                  <a:moveTo>
                    <a:pt x="0" y="0"/>
                  </a:moveTo>
                  <a:lnTo>
                    <a:pt x="0" y="6305"/>
                  </a:lnTo>
                  <a:lnTo>
                    <a:pt x="2357" y="6305"/>
                  </a:lnTo>
                  <a:cubicBezTo>
                    <a:pt x="2357" y="6751"/>
                    <a:pt x="2739" y="7133"/>
                    <a:pt x="3184" y="7133"/>
                  </a:cubicBezTo>
                  <a:cubicBezTo>
                    <a:pt x="3567" y="7133"/>
                    <a:pt x="3949" y="6751"/>
                    <a:pt x="3949" y="6305"/>
                  </a:cubicBezTo>
                  <a:lnTo>
                    <a:pt x="6305" y="6305"/>
                  </a:lnTo>
                  <a:lnTo>
                    <a:pt x="63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33"/>
            <p:cNvSpPr/>
            <p:nvPr/>
          </p:nvSpPr>
          <p:spPr>
            <a:xfrm>
              <a:off x="1702125" y="5214500"/>
              <a:ext cx="131300" cy="73350"/>
            </a:xfrm>
            <a:custGeom>
              <a:rect b="b" l="l" r="r" t="t"/>
              <a:pathLst>
                <a:path extrusionOk="0" h="2934" w="5252">
                  <a:moveTo>
                    <a:pt x="1122" y="1"/>
                  </a:moveTo>
                  <a:cubicBezTo>
                    <a:pt x="404" y="1"/>
                    <a:pt x="0" y="1104"/>
                    <a:pt x="857" y="1533"/>
                  </a:cubicBezTo>
                  <a:cubicBezTo>
                    <a:pt x="1812" y="2042"/>
                    <a:pt x="2768" y="2488"/>
                    <a:pt x="3787" y="2870"/>
                  </a:cubicBezTo>
                  <a:cubicBezTo>
                    <a:pt x="3914" y="2934"/>
                    <a:pt x="3978" y="2934"/>
                    <a:pt x="4105" y="2934"/>
                  </a:cubicBezTo>
                  <a:cubicBezTo>
                    <a:pt x="4997" y="2934"/>
                    <a:pt x="5251" y="1724"/>
                    <a:pt x="4423" y="1405"/>
                  </a:cubicBezTo>
                  <a:cubicBezTo>
                    <a:pt x="3468" y="1023"/>
                    <a:pt x="2513" y="641"/>
                    <a:pt x="1558" y="131"/>
                  </a:cubicBezTo>
                  <a:cubicBezTo>
                    <a:pt x="1406" y="40"/>
                    <a:pt x="1258" y="1"/>
                    <a:pt x="11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33"/>
            <p:cNvSpPr/>
            <p:nvPr/>
          </p:nvSpPr>
          <p:spPr>
            <a:xfrm>
              <a:off x="2014900" y="5254400"/>
              <a:ext cx="237250" cy="157625"/>
            </a:xfrm>
            <a:custGeom>
              <a:rect b="b" l="l" r="r" t="t"/>
              <a:pathLst>
                <a:path extrusionOk="0" h="6305" w="9490">
                  <a:moveTo>
                    <a:pt x="3185" y="0"/>
                  </a:moveTo>
                  <a:lnTo>
                    <a:pt x="3185" y="2165"/>
                  </a:lnTo>
                  <a:cubicBezTo>
                    <a:pt x="2420" y="2165"/>
                    <a:pt x="1656" y="2102"/>
                    <a:pt x="892" y="2038"/>
                  </a:cubicBezTo>
                  <a:cubicBezTo>
                    <a:pt x="854" y="2033"/>
                    <a:pt x="816" y="2030"/>
                    <a:pt x="779" y="2030"/>
                  </a:cubicBezTo>
                  <a:cubicBezTo>
                    <a:pt x="383" y="2030"/>
                    <a:pt x="64" y="2331"/>
                    <a:pt x="64" y="2739"/>
                  </a:cubicBezTo>
                  <a:cubicBezTo>
                    <a:pt x="0" y="3184"/>
                    <a:pt x="319" y="3566"/>
                    <a:pt x="765" y="3630"/>
                  </a:cubicBezTo>
                  <a:cubicBezTo>
                    <a:pt x="1529" y="3694"/>
                    <a:pt x="2357" y="3758"/>
                    <a:pt x="3185" y="3758"/>
                  </a:cubicBezTo>
                  <a:lnTo>
                    <a:pt x="3185" y="6305"/>
                  </a:lnTo>
                  <a:lnTo>
                    <a:pt x="9489" y="6305"/>
                  </a:lnTo>
                  <a:lnTo>
                    <a:pt x="94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33"/>
            <p:cNvSpPr/>
            <p:nvPr/>
          </p:nvSpPr>
          <p:spPr>
            <a:xfrm>
              <a:off x="3619725" y="1871175"/>
              <a:ext cx="240450" cy="240450"/>
            </a:xfrm>
            <a:custGeom>
              <a:rect b="b" l="l" r="r" t="t"/>
              <a:pathLst>
                <a:path extrusionOk="0" h="9618" w="9618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33"/>
            <p:cNvSpPr/>
            <p:nvPr/>
          </p:nvSpPr>
          <p:spPr>
            <a:xfrm>
              <a:off x="4411000" y="772625"/>
              <a:ext cx="240425" cy="240450"/>
            </a:xfrm>
            <a:custGeom>
              <a:rect b="b" l="l" r="r" t="t"/>
              <a:pathLst>
                <a:path extrusionOk="0" h="9618" w="9617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33"/>
            <p:cNvSpPr/>
            <p:nvPr/>
          </p:nvSpPr>
          <p:spPr>
            <a:xfrm>
              <a:off x="4718275" y="772625"/>
              <a:ext cx="240425" cy="240450"/>
            </a:xfrm>
            <a:custGeom>
              <a:rect b="b" l="l" r="r" t="t"/>
              <a:pathLst>
                <a:path extrusionOk="0" h="9618" w="9617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33"/>
            <p:cNvSpPr/>
            <p:nvPr/>
          </p:nvSpPr>
          <p:spPr>
            <a:xfrm>
              <a:off x="5320100" y="772625"/>
              <a:ext cx="240425" cy="240450"/>
            </a:xfrm>
            <a:custGeom>
              <a:rect b="b" l="l" r="r" t="t"/>
              <a:pathLst>
                <a:path extrusionOk="0" h="9618" w="9617">
                  <a:moveTo>
                    <a:pt x="0" y="1"/>
                  </a:moveTo>
                  <a:lnTo>
                    <a:pt x="0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33"/>
            <p:cNvSpPr/>
            <p:nvPr/>
          </p:nvSpPr>
          <p:spPr>
            <a:xfrm>
              <a:off x="1718775" y="4396250"/>
              <a:ext cx="472875" cy="608200"/>
            </a:xfrm>
            <a:custGeom>
              <a:rect b="b" l="l" r="r" t="t"/>
              <a:pathLst>
                <a:path extrusionOk="0" h="24328" w="18915">
                  <a:moveTo>
                    <a:pt x="16494" y="16749"/>
                  </a:moveTo>
                  <a:lnTo>
                    <a:pt x="12992" y="21207"/>
                  </a:lnTo>
                  <a:lnTo>
                    <a:pt x="12992" y="16749"/>
                  </a:lnTo>
                  <a:close/>
                  <a:moveTo>
                    <a:pt x="17322" y="1593"/>
                  </a:moveTo>
                  <a:lnTo>
                    <a:pt x="17322" y="15157"/>
                  </a:lnTo>
                  <a:lnTo>
                    <a:pt x="12164" y="15157"/>
                  </a:lnTo>
                  <a:cubicBezTo>
                    <a:pt x="11718" y="15157"/>
                    <a:pt x="11400" y="15476"/>
                    <a:pt x="11400" y="15922"/>
                  </a:cubicBezTo>
                  <a:lnTo>
                    <a:pt x="11400" y="22672"/>
                  </a:lnTo>
                  <a:lnTo>
                    <a:pt x="1592" y="22672"/>
                  </a:lnTo>
                  <a:lnTo>
                    <a:pt x="1592" y="1593"/>
                  </a:lnTo>
                  <a:close/>
                  <a:moveTo>
                    <a:pt x="764" y="1"/>
                  </a:moveTo>
                  <a:cubicBezTo>
                    <a:pt x="319" y="1"/>
                    <a:pt x="0" y="383"/>
                    <a:pt x="0" y="828"/>
                  </a:cubicBezTo>
                  <a:lnTo>
                    <a:pt x="0" y="23500"/>
                  </a:lnTo>
                  <a:cubicBezTo>
                    <a:pt x="0" y="23946"/>
                    <a:pt x="319" y="24328"/>
                    <a:pt x="764" y="24328"/>
                  </a:cubicBezTo>
                  <a:lnTo>
                    <a:pt x="12164" y="24328"/>
                  </a:lnTo>
                  <a:cubicBezTo>
                    <a:pt x="12291" y="24328"/>
                    <a:pt x="12418" y="24264"/>
                    <a:pt x="12482" y="24200"/>
                  </a:cubicBezTo>
                  <a:cubicBezTo>
                    <a:pt x="12610" y="24137"/>
                    <a:pt x="12737" y="24073"/>
                    <a:pt x="12801" y="24009"/>
                  </a:cubicBezTo>
                  <a:lnTo>
                    <a:pt x="18787" y="16431"/>
                  </a:lnTo>
                  <a:cubicBezTo>
                    <a:pt x="18787" y="16367"/>
                    <a:pt x="18851" y="16304"/>
                    <a:pt x="18851" y="16240"/>
                  </a:cubicBezTo>
                  <a:lnTo>
                    <a:pt x="18851" y="16176"/>
                  </a:lnTo>
                  <a:cubicBezTo>
                    <a:pt x="18914" y="16113"/>
                    <a:pt x="18914" y="16049"/>
                    <a:pt x="18851" y="15985"/>
                  </a:cubicBezTo>
                  <a:lnTo>
                    <a:pt x="18914" y="828"/>
                  </a:lnTo>
                  <a:cubicBezTo>
                    <a:pt x="18914" y="383"/>
                    <a:pt x="18596" y="1"/>
                    <a:pt x="181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33"/>
            <p:cNvSpPr/>
            <p:nvPr/>
          </p:nvSpPr>
          <p:spPr>
            <a:xfrm>
              <a:off x="1817475" y="4498150"/>
              <a:ext cx="280225" cy="39825"/>
            </a:xfrm>
            <a:custGeom>
              <a:rect b="b" l="l" r="r" t="t"/>
              <a:pathLst>
                <a:path extrusionOk="0" h="1593" w="11209">
                  <a:moveTo>
                    <a:pt x="1" y="0"/>
                  </a:moveTo>
                  <a:lnTo>
                    <a:pt x="1" y="1592"/>
                  </a:lnTo>
                  <a:lnTo>
                    <a:pt x="11209" y="1592"/>
                  </a:lnTo>
                  <a:lnTo>
                    <a:pt x="112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33"/>
            <p:cNvSpPr/>
            <p:nvPr/>
          </p:nvSpPr>
          <p:spPr>
            <a:xfrm>
              <a:off x="1817475" y="4574575"/>
              <a:ext cx="280225" cy="39825"/>
            </a:xfrm>
            <a:custGeom>
              <a:rect b="b" l="l" r="r" t="t"/>
              <a:pathLst>
                <a:path extrusionOk="0" h="1593" w="11209">
                  <a:moveTo>
                    <a:pt x="1" y="0"/>
                  </a:moveTo>
                  <a:lnTo>
                    <a:pt x="1" y="1592"/>
                  </a:lnTo>
                  <a:lnTo>
                    <a:pt x="11209" y="1592"/>
                  </a:lnTo>
                  <a:lnTo>
                    <a:pt x="112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33"/>
            <p:cNvSpPr/>
            <p:nvPr/>
          </p:nvSpPr>
          <p:spPr>
            <a:xfrm>
              <a:off x="1817475" y="4650975"/>
              <a:ext cx="221325" cy="39850"/>
            </a:xfrm>
            <a:custGeom>
              <a:rect b="b" l="l" r="r" t="t"/>
              <a:pathLst>
                <a:path extrusionOk="0" h="1594" w="8853">
                  <a:moveTo>
                    <a:pt x="1" y="1"/>
                  </a:moveTo>
                  <a:lnTo>
                    <a:pt x="1" y="1593"/>
                  </a:lnTo>
                  <a:lnTo>
                    <a:pt x="8853" y="1593"/>
                  </a:lnTo>
                  <a:lnTo>
                    <a:pt x="88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33"/>
            <p:cNvSpPr/>
            <p:nvPr/>
          </p:nvSpPr>
          <p:spPr>
            <a:xfrm>
              <a:off x="6358150" y="2643350"/>
              <a:ext cx="401225" cy="445825"/>
            </a:xfrm>
            <a:custGeom>
              <a:rect b="b" l="l" r="r" t="t"/>
              <a:pathLst>
                <a:path extrusionOk="0" h="17833" w="16049">
                  <a:moveTo>
                    <a:pt x="8024" y="2166"/>
                  </a:moveTo>
                  <a:lnTo>
                    <a:pt x="14456" y="8216"/>
                  </a:lnTo>
                  <a:lnTo>
                    <a:pt x="14456" y="16240"/>
                  </a:lnTo>
                  <a:lnTo>
                    <a:pt x="11081" y="16240"/>
                  </a:lnTo>
                  <a:lnTo>
                    <a:pt x="11081" y="9872"/>
                  </a:lnTo>
                  <a:lnTo>
                    <a:pt x="4968" y="9872"/>
                  </a:lnTo>
                  <a:lnTo>
                    <a:pt x="4968" y="16240"/>
                  </a:lnTo>
                  <a:lnTo>
                    <a:pt x="1592" y="16240"/>
                  </a:lnTo>
                  <a:lnTo>
                    <a:pt x="1592" y="8216"/>
                  </a:lnTo>
                  <a:lnTo>
                    <a:pt x="8024" y="2166"/>
                  </a:lnTo>
                  <a:close/>
                  <a:moveTo>
                    <a:pt x="8024" y="1"/>
                  </a:moveTo>
                  <a:lnTo>
                    <a:pt x="0" y="7515"/>
                  </a:lnTo>
                  <a:lnTo>
                    <a:pt x="0" y="17832"/>
                  </a:lnTo>
                  <a:lnTo>
                    <a:pt x="6560" y="17832"/>
                  </a:lnTo>
                  <a:lnTo>
                    <a:pt x="6560" y="11464"/>
                  </a:lnTo>
                  <a:lnTo>
                    <a:pt x="9489" y="11464"/>
                  </a:lnTo>
                  <a:lnTo>
                    <a:pt x="9489" y="17832"/>
                  </a:lnTo>
                  <a:lnTo>
                    <a:pt x="16049" y="17832"/>
                  </a:lnTo>
                  <a:lnTo>
                    <a:pt x="16049" y="7515"/>
                  </a:lnTo>
                  <a:lnTo>
                    <a:pt x="80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33"/>
            <p:cNvSpPr/>
            <p:nvPr/>
          </p:nvSpPr>
          <p:spPr>
            <a:xfrm>
              <a:off x="3627700" y="319425"/>
              <a:ext cx="525400" cy="450050"/>
            </a:xfrm>
            <a:custGeom>
              <a:rect b="b" l="l" r="r" t="t"/>
              <a:pathLst>
                <a:path extrusionOk="0" h="18002" w="21016">
                  <a:moveTo>
                    <a:pt x="8980" y="1635"/>
                  </a:moveTo>
                  <a:cubicBezTo>
                    <a:pt x="15603" y="1635"/>
                    <a:pt x="18851" y="9595"/>
                    <a:pt x="14202" y="14244"/>
                  </a:cubicBezTo>
                  <a:cubicBezTo>
                    <a:pt x="12701" y="15745"/>
                    <a:pt x="10855" y="16416"/>
                    <a:pt x="9043" y="16416"/>
                  </a:cubicBezTo>
                  <a:cubicBezTo>
                    <a:pt x="5242" y="16416"/>
                    <a:pt x="1592" y="13464"/>
                    <a:pt x="1592" y="9022"/>
                  </a:cubicBezTo>
                  <a:cubicBezTo>
                    <a:pt x="1592" y="4883"/>
                    <a:pt x="4904" y="1635"/>
                    <a:pt x="8980" y="1635"/>
                  </a:cubicBezTo>
                  <a:close/>
                  <a:moveTo>
                    <a:pt x="9054" y="0"/>
                  </a:moveTo>
                  <a:cubicBezTo>
                    <a:pt x="4432" y="0"/>
                    <a:pt x="0" y="3593"/>
                    <a:pt x="0" y="9022"/>
                  </a:cubicBezTo>
                  <a:cubicBezTo>
                    <a:pt x="0" y="13926"/>
                    <a:pt x="4012" y="18001"/>
                    <a:pt x="8980" y="18001"/>
                  </a:cubicBezTo>
                  <a:cubicBezTo>
                    <a:pt x="17004" y="18001"/>
                    <a:pt x="21016" y="8322"/>
                    <a:pt x="15348" y="2654"/>
                  </a:cubicBezTo>
                  <a:cubicBezTo>
                    <a:pt x="13515" y="821"/>
                    <a:pt x="11263" y="0"/>
                    <a:pt x="90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33"/>
            <p:cNvSpPr/>
            <p:nvPr/>
          </p:nvSpPr>
          <p:spPr>
            <a:xfrm>
              <a:off x="3778950" y="401675"/>
              <a:ext cx="101900" cy="235650"/>
            </a:xfrm>
            <a:custGeom>
              <a:rect b="b" l="l" r="r" t="t"/>
              <a:pathLst>
                <a:path extrusionOk="0" h="9426" w="4076">
                  <a:moveTo>
                    <a:pt x="2484" y="1"/>
                  </a:moveTo>
                  <a:lnTo>
                    <a:pt x="2484" y="5668"/>
                  </a:lnTo>
                  <a:lnTo>
                    <a:pt x="0" y="8279"/>
                  </a:lnTo>
                  <a:lnTo>
                    <a:pt x="1146" y="9426"/>
                  </a:lnTo>
                  <a:lnTo>
                    <a:pt x="4076" y="6305"/>
                  </a:lnTo>
                  <a:lnTo>
                    <a:pt x="40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33"/>
            <p:cNvSpPr/>
            <p:nvPr/>
          </p:nvSpPr>
          <p:spPr>
            <a:xfrm>
              <a:off x="2650150" y="1654650"/>
              <a:ext cx="173550" cy="173575"/>
            </a:xfrm>
            <a:custGeom>
              <a:rect b="b" l="l" r="r" t="t"/>
              <a:pathLst>
                <a:path extrusionOk="0" h="6943" w="6942">
                  <a:moveTo>
                    <a:pt x="2675" y="1"/>
                  </a:moveTo>
                  <a:lnTo>
                    <a:pt x="2675" y="2676"/>
                  </a:lnTo>
                  <a:lnTo>
                    <a:pt x="0" y="2676"/>
                  </a:lnTo>
                  <a:lnTo>
                    <a:pt x="0" y="4268"/>
                  </a:lnTo>
                  <a:lnTo>
                    <a:pt x="2675" y="4268"/>
                  </a:lnTo>
                  <a:lnTo>
                    <a:pt x="2675" y="6942"/>
                  </a:lnTo>
                  <a:lnTo>
                    <a:pt x="4267" y="6942"/>
                  </a:lnTo>
                  <a:lnTo>
                    <a:pt x="4267" y="4268"/>
                  </a:lnTo>
                  <a:lnTo>
                    <a:pt x="6942" y="4268"/>
                  </a:lnTo>
                  <a:lnTo>
                    <a:pt x="6942" y="2676"/>
                  </a:lnTo>
                  <a:lnTo>
                    <a:pt x="4267" y="2676"/>
                  </a:lnTo>
                  <a:lnTo>
                    <a:pt x="42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33"/>
            <p:cNvSpPr/>
            <p:nvPr/>
          </p:nvSpPr>
          <p:spPr>
            <a:xfrm>
              <a:off x="1723550" y="1665800"/>
              <a:ext cx="151275" cy="151275"/>
            </a:xfrm>
            <a:custGeom>
              <a:rect b="b" l="l" r="r" t="t"/>
              <a:pathLst>
                <a:path extrusionOk="0" h="6051" w="6051">
                  <a:moveTo>
                    <a:pt x="1146" y="1"/>
                  </a:moveTo>
                  <a:lnTo>
                    <a:pt x="0" y="1147"/>
                  </a:lnTo>
                  <a:lnTo>
                    <a:pt x="1911" y="3057"/>
                  </a:lnTo>
                  <a:lnTo>
                    <a:pt x="0" y="4904"/>
                  </a:lnTo>
                  <a:lnTo>
                    <a:pt x="1146" y="6051"/>
                  </a:lnTo>
                  <a:lnTo>
                    <a:pt x="3057" y="4140"/>
                  </a:lnTo>
                  <a:lnTo>
                    <a:pt x="4904" y="6051"/>
                  </a:lnTo>
                  <a:lnTo>
                    <a:pt x="6050" y="4904"/>
                  </a:lnTo>
                  <a:lnTo>
                    <a:pt x="4140" y="3057"/>
                  </a:lnTo>
                  <a:lnTo>
                    <a:pt x="6050" y="1147"/>
                  </a:lnTo>
                  <a:lnTo>
                    <a:pt x="4904" y="1"/>
                  </a:lnTo>
                  <a:lnTo>
                    <a:pt x="3057" y="1911"/>
                  </a:lnTo>
                  <a:lnTo>
                    <a:pt x="11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33"/>
            <p:cNvSpPr/>
            <p:nvPr/>
          </p:nvSpPr>
          <p:spPr>
            <a:xfrm>
              <a:off x="6334250" y="436700"/>
              <a:ext cx="149700" cy="151275"/>
            </a:xfrm>
            <a:custGeom>
              <a:rect b="b" l="l" r="r" t="t"/>
              <a:pathLst>
                <a:path extrusionOk="0" h="6051" w="5988">
                  <a:moveTo>
                    <a:pt x="1084" y="1"/>
                  </a:moveTo>
                  <a:lnTo>
                    <a:pt x="1" y="1147"/>
                  </a:lnTo>
                  <a:lnTo>
                    <a:pt x="1848" y="3057"/>
                  </a:lnTo>
                  <a:lnTo>
                    <a:pt x="1" y="4904"/>
                  </a:lnTo>
                  <a:lnTo>
                    <a:pt x="1084" y="6051"/>
                  </a:lnTo>
                  <a:lnTo>
                    <a:pt x="2994" y="4140"/>
                  </a:lnTo>
                  <a:lnTo>
                    <a:pt x="4905" y="6051"/>
                  </a:lnTo>
                  <a:lnTo>
                    <a:pt x="5987" y="4904"/>
                  </a:lnTo>
                  <a:lnTo>
                    <a:pt x="4140" y="3057"/>
                  </a:lnTo>
                  <a:lnTo>
                    <a:pt x="5987" y="1147"/>
                  </a:lnTo>
                  <a:lnTo>
                    <a:pt x="4905" y="1"/>
                  </a:lnTo>
                  <a:lnTo>
                    <a:pt x="2994" y="1911"/>
                  </a:lnTo>
                  <a:lnTo>
                    <a:pt x="10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33"/>
            <p:cNvSpPr/>
            <p:nvPr/>
          </p:nvSpPr>
          <p:spPr>
            <a:xfrm>
              <a:off x="6866025" y="2581250"/>
              <a:ext cx="149675" cy="151275"/>
            </a:xfrm>
            <a:custGeom>
              <a:rect b="b" l="l" r="r" t="t"/>
              <a:pathLst>
                <a:path extrusionOk="0" h="6051" w="5987">
                  <a:moveTo>
                    <a:pt x="1083" y="1"/>
                  </a:moveTo>
                  <a:lnTo>
                    <a:pt x="0" y="1147"/>
                  </a:lnTo>
                  <a:lnTo>
                    <a:pt x="1847" y="3058"/>
                  </a:lnTo>
                  <a:lnTo>
                    <a:pt x="0" y="4905"/>
                  </a:lnTo>
                  <a:lnTo>
                    <a:pt x="1083" y="6051"/>
                  </a:lnTo>
                  <a:lnTo>
                    <a:pt x="2994" y="4140"/>
                  </a:lnTo>
                  <a:lnTo>
                    <a:pt x="4840" y="6051"/>
                  </a:lnTo>
                  <a:lnTo>
                    <a:pt x="5987" y="4905"/>
                  </a:lnTo>
                  <a:lnTo>
                    <a:pt x="4076" y="3058"/>
                  </a:lnTo>
                  <a:lnTo>
                    <a:pt x="5987" y="1147"/>
                  </a:lnTo>
                  <a:lnTo>
                    <a:pt x="4840" y="1"/>
                  </a:lnTo>
                  <a:lnTo>
                    <a:pt x="2994" y="1911"/>
                  </a:lnTo>
                  <a:lnTo>
                    <a:pt x="10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33"/>
            <p:cNvSpPr/>
            <p:nvPr/>
          </p:nvSpPr>
          <p:spPr>
            <a:xfrm>
              <a:off x="1094650" y="2971325"/>
              <a:ext cx="171975" cy="173550"/>
            </a:xfrm>
            <a:custGeom>
              <a:rect b="b" l="l" r="r" t="t"/>
              <a:pathLst>
                <a:path extrusionOk="0" h="6942" w="6879">
                  <a:moveTo>
                    <a:pt x="2612" y="0"/>
                  </a:moveTo>
                  <a:lnTo>
                    <a:pt x="2612" y="2675"/>
                  </a:lnTo>
                  <a:lnTo>
                    <a:pt x="1" y="2675"/>
                  </a:lnTo>
                  <a:lnTo>
                    <a:pt x="1" y="4267"/>
                  </a:lnTo>
                  <a:lnTo>
                    <a:pt x="2612" y="4267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7"/>
                  </a:lnTo>
                  <a:lnTo>
                    <a:pt x="6879" y="4267"/>
                  </a:lnTo>
                  <a:lnTo>
                    <a:pt x="6879" y="2675"/>
                  </a:lnTo>
                  <a:lnTo>
                    <a:pt x="4204" y="2675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33"/>
            <p:cNvSpPr/>
            <p:nvPr/>
          </p:nvSpPr>
          <p:spPr>
            <a:xfrm>
              <a:off x="2409725" y="1654650"/>
              <a:ext cx="171975" cy="173575"/>
            </a:xfrm>
            <a:custGeom>
              <a:rect b="b" l="l" r="r" t="t"/>
              <a:pathLst>
                <a:path extrusionOk="0" h="6943" w="6879">
                  <a:moveTo>
                    <a:pt x="2612" y="1"/>
                  </a:moveTo>
                  <a:lnTo>
                    <a:pt x="2612" y="2676"/>
                  </a:lnTo>
                  <a:lnTo>
                    <a:pt x="1" y="2676"/>
                  </a:lnTo>
                  <a:lnTo>
                    <a:pt x="1" y="4268"/>
                  </a:lnTo>
                  <a:lnTo>
                    <a:pt x="2612" y="4268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8"/>
                  </a:lnTo>
                  <a:lnTo>
                    <a:pt x="6879" y="4268"/>
                  </a:lnTo>
                  <a:lnTo>
                    <a:pt x="6879" y="2676"/>
                  </a:lnTo>
                  <a:lnTo>
                    <a:pt x="4204" y="2676"/>
                  </a:lnTo>
                  <a:lnTo>
                    <a:pt x="42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33"/>
            <p:cNvSpPr/>
            <p:nvPr/>
          </p:nvSpPr>
          <p:spPr>
            <a:xfrm>
              <a:off x="4450800" y="4440825"/>
              <a:ext cx="1246650" cy="250000"/>
            </a:xfrm>
            <a:custGeom>
              <a:rect b="b" l="l" r="r" t="t"/>
              <a:pathLst>
                <a:path extrusionOk="0" h="10000" w="49866">
                  <a:moveTo>
                    <a:pt x="38975" y="1529"/>
                  </a:moveTo>
                  <a:lnTo>
                    <a:pt x="38975" y="4140"/>
                  </a:lnTo>
                  <a:lnTo>
                    <a:pt x="13438" y="4140"/>
                  </a:lnTo>
                  <a:lnTo>
                    <a:pt x="13438" y="1529"/>
                  </a:lnTo>
                  <a:close/>
                  <a:moveTo>
                    <a:pt x="40568" y="2039"/>
                  </a:moveTo>
                  <a:lnTo>
                    <a:pt x="43943" y="3758"/>
                  </a:lnTo>
                  <a:lnTo>
                    <a:pt x="43943" y="6114"/>
                  </a:lnTo>
                  <a:lnTo>
                    <a:pt x="40568" y="7834"/>
                  </a:lnTo>
                  <a:lnTo>
                    <a:pt x="40568" y="2039"/>
                  </a:lnTo>
                  <a:close/>
                  <a:moveTo>
                    <a:pt x="38975" y="5732"/>
                  </a:moveTo>
                  <a:lnTo>
                    <a:pt x="38975" y="8343"/>
                  </a:lnTo>
                  <a:lnTo>
                    <a:pt x="13438" y="8343"/>
                  </a:lnTo>
                  <a:lnTo>
                    <a:pt x="13438" y="5732"/>
                  </a:lnTo>
                  <a:close/>
                  <a:moveTo>
                    <a:pt x="3694" y="1"/>
                  </a:moveTo>
                  <a:cubicBezTo>
                    <a:pt x="1657" y="1"/>
                    <a:pt x="1" y="1593"/>
                    <a:pt x="1" y="3631"/>
                  </a:cubicBezTo>
                  <a:lnTo>
                    <a:pt x="1" y="6305"/>
                  </a:lnTo>
                  <a:cubicBezTo>
                    <a:pt x="1" y="8343"/>
                    <a:pt x="1657" y="9999"/>
                    <a:pt x="3694" y="9999"/>
                  </a:cubicBezTo>
                  <a:lnTo>
                    <a:pt x="39803" y="9999"/>
                  </a:lnTo>
                  <a:cubicBezTo>
                    <a:pt x="39931" y="9999"/>
                    <a:pt x="40058" y="9935"/>
                    <a:pt x="40122" y="9872"/>
                  </a:cubicBezTo>
                  <a:lnTo>
                    <a:pt x="49865" y="4968"/>
                  </a:lnTo>
                  <a:lnTo>
                    <a:pt x="40122" y="64"/>
                  </a:lnTo>
                  <a:cubicBezTo>
                    <a:pt x="40058" y="1"/>
                    <a:pt x="39931" y="1"/>
                    <a:pt x="398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33"/>
            <p:cNvSpPr/>
            <p:nvPr/>
          </p:nvSpPr>
          <p:spPr>
            <a:xfrm>
              <a:off x="3118225" y="1673750"/>
              <a:ext cx="1514100" cy="135375"/>
            </a:xfrm>
            <a:custGeom>
              <a:rect b="b" l="l" r="r" t="t"/>
              <a:pathLst>
                <a:path extrusionOk="0" h="5415" w="60564">
                  <a:moveTo>
                    <a:pt x="55851" y="1"/>
                  </a:moveTo>
                  <a:lnTo>
                    <a:pt x="55851" y="1912"/>
                  </a:lnTo>
                  <a:lnTo>
                    <a:pt x="1083" y="1912"/>
                  </a:lnTo>
                  <a:cubicBezTo>
                    <a:pt x="0" y="1912"/>
                    <a:pt x="0" y="3504"/>
                    <a:pt x="1083" y="3504"/>
                  </a:cubicBezTo>
                  <a:lnTo>
                    <a:pt x="55851" y="3504"/>
                  </a:lnTo>
                  <a:lnTo>
                    <a:pt x="55851" y="5414"/>
                  </a:lnTo>
                  <a:lnTo>
                    <a:pt x="60564" y="2676"/>
                  </a:lnTo>
                  <a:lnTo>
                    <a:pt x="5585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33"/>
            <p:cNvSpPr/>
            <p:nvPr/>
          </p:nvSpPr>
          <p:spPr>
            <a:xfrm>
              <a:off x="1349400" y="323650"/>
              <a:ext cx="2101600" cy="616175"/>
            </a:xfrm>
            <a:custGeom>
              <a:rect b="b" l="l" r="r" t="t"/>
              <a:pathLst>
                <a:path extrusionOk="0" h="24647" w="84064">
                  <a:moveTo>
                    <a:pt x="23563" y="1"/>
                  </a:moveTo>
                  <a:lnTo>
                    <a:pt x="23563" y="2357"/>
                  </a:lnTo>
                  <a:lnTo>
                    <a:pt x="7897" y="2357"/>
                  </a:lnTo>
                  <a:cubicBezTo>
                    <a:pt x="3503" y="2357"/>
                    <a:pt x="0" y="5860"/>
                    <a:pt x="0" y="10254"/>
                  </a:cubicBezTo>
                  <a:lnTo>
                    <a:pt x="0" y="23882"/>
                  </a:lnTo>
                  <a:cubicBezTo>
                    <a:pt x="0" y="24265"/>
                    <a:pt x="383" y="24647"/>
                    <a:pt x="828" y="24647"/>
                  </a:cubicBezTo>
                  <a:cubicBezTo>
                    <a:pt x="1274" y="24647"/>
                    <a:pt x="1593" y="24265"/>
                    <a:pt x="1593" y="23882"/>
                  </a:cubicBezTo>
                  <a:lnTo>
                    <a:pt x="1593" y="10190"/>
                  </a:lnTo>
                  <a:cubicBezTo>
                    <a:pt x="1593" y="6751"/>
                    <a:pt x="4395" y="3949"/>
                    <a:pt x="7897" y="3949"/>
                  </a:cubicBezTo>
                  <a:lnTo>
                    <a:pt x="23563" y="3949"/>
                  </a:lnTo>
                  <a:lnTo>
                    <a:pt x="23563" y="6369"/>
                  </a:lnTo>
                  <a:lnTo>
                    <a:pt x="29868" y="6369"/>
                  </a:lnTo>
                  <a:lnTo>
                    <a:pt x="29868" y="3949"/>
                  </a:lnTo>
                  <a:lnTo>
                    <a:pt x="79414" y="3949"/>
                  </a:lnTo>
                  <a:lnTo>
                    <a:pt x="79414" y="5860"/>
                  </a:lnTo>
                  <a:lnTo>
                    <a:pt x="84063" y="3185"/>
                  </a:lnTo>
                  <a:lnTo>
                    <a:pt x="79414" y="447"/>
                  </a:lnTo>
                  <a:lnTo>
                    <a:pt x="79414" y="2357"/>
                  </a:lnTo>
                  <a:lnTo>
                    <a:pt x="29868" y="2357"/>
                  </a:lnTo>
                  <a:lnTo>
                    <a:pt x="298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33"/>
            <p:cNvSpPr/>
            <p:nvPr/>
          </p:nvSpPr>
          <p:spPr>
            <a:xfrm>
              <a:off x="5823200" y="713725"/>
              <a:ext cx="843825" cy="1111300"/>
            </a:xfrm>
            <a:custGeom>
              <a:rect b="b" l="l" r="r" t="t"/>
              <a:pathLst>
                <a:path extrusionOk="0" h="44452" w="33753">
                  <a:moveTo>
                    <a:pt x="0" y="1"/>
                  </a:moveTo>
                  <a:lnTo>
                    <a:pt x="0" y="6305"/>
                  </a:lnTo>
                  <a:lnTo>
                    <a:pt x="6305" y="6305"/>
                  </a:lnTo>
                  <a:lnTo>
                    <a:pt x="6305" y="3885"/>
                  </a:lnTo>
                  <a:lnTo>
                    <a:pt x="24264" y="3885"/>
                  </a:lnTo>
                  <a:cubicBezTo>
                    <a:pt x="27576" y="3885"/>
                    <a:pt x="30250" y="6560"/>
                    <a:pt x="30314" y="9935"/>
                  </a:cubicBezTo>
                  <a:lnTo>
                    <a:pt x="30314" y="39803"/>
                  </a:lnTo>
                  <a:lnTo>
                    <a:pt x="28403" y="39803"/>
                  </a:lnTo>
                  <a:lnTo>
                    <a:pt x="31078" y="44452"/>
                  </a:lnTo>
                  <a:lnTo>
                    <a:pt x="33753" y="39803"/>
                  </a:lnTo>
                  <a:lnTo>
                    <a:pt x="31906" y="39803"/>
                  </a:lnTo>
                  <a:lnTo>
                    <a:pt x="31906" y="9935"/>
                  </a:lnTo>
                  <a:cubicBezTo>
                    <a:pt x="31842" y="5796"/>
                    <a:pt x="28467" y="2357"/>
                    <a:pt x="24264" y="2357"/>
                  </a:cubicBezTo>
                  <a:lnTo>
                    <a:pt x="6305" y="2357"/>
                  </a:lnTo>
                  <a:lnTo>
                    <a:pt x="63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33"/>
            <p:cNvSpPr/>
            <p:nvPr/>
          </p:nvSpPr>
          <p:spPr>
            <a:xfrm>
              <a:off x="924300" y="661175"/>
              <a:ext cx="135350" cy="314875"/>
            </a:xfrm>
            <a:custGeom>
              <a:rect b="b" l="l" r="r" t="t"/>
              <a:pathLst>
                <a:path extrusionOk="0" h="12595" w="5414">
                  <a:moveTo>
                    <a:pt x="2676" y="1"/>
                  </a:moveTo>
                  <a:lnTo>
                    <a:pt x="1" y="4714"/>
                  </a:lnTo>
                  <a:lnTo>
                    <a:pt x="1911" y="4714"/>
                  </a:lnTo>
                  <a:lnTo>
                    <a:pt x="1911" y="11783"/>
                  </a:lnTo>
                  <a:cubicBezTo>
                    <a:pt x="1911" y="12324"/>
                    <a:pt x="2309" y="12594"/>
                    <a:pt x="2707" y="12594"/>
                  </a:cubicBezTo>
                  <a:cubicBezTo>
                    <a:pt x="3105" y="12594"/>
                    <a:pt x="3503" y="12324"/>
                    <a:pt x="3503" y="11783"/>
                  </a:cubicBezTo>
                  <a:lnTo>
                    <a:pt x="3503" y="4714"/>
                  </a:lnTo>
                  <a:lnTo>
                    <a:pt x="5414" y="4714"/>
                  </a:lnTo>
                  <a:lnTo>
                    <a:pt x="267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33"/>
            <p:cNvSpPr/>
            <p:nvPr/>
          </p:nvSpPr>
          <p:spPr>
            <a:xfrm>
              <a:off x="1782450" y="3907475"/>
              <a:ext cx="135350" cy="315250"/>
            </a:xfrm>
            <a:custGeom>
              <a:rect b="b" l="l" r="r" t="t"/>
              <a:pathLst>
                <a:path extrusionOk="0" h="12610" w="5414">
                  <a:moveTo>
                    <a:pt x="2739" y="1"/>
                  </a:moveTo>
                  <a:cubicBezTo>
                    <a:pt x="2293" y="1"/>
                    <a:pt x="1911" y="383"/>
                    <a:pt x="1911" y="828"/>
                  </a:cubicBezTo>
                  <a:lnTo>
                    <a:pt x="1911" y="7897"/>
                  </a:lnTo>
                  <a:lnTo>
                    <a:pt x="0" y="7897"/>
                  </a:lnTo>
                  <a:lnTo>
                    <a:pt x="2739" y="12610"/>
                  </a:lnTo>
                  <a:lnTo>
                    <a:pt x="5414" y="7897"/>
                  </a:lnTo>
                  <a:lnTo>
                    <a:pt x="3503" y="7897"/>
                  </a:lnTo>
                  <a:lnTo>
                    <a:pt x="3503" y="828"/>
                  </a:lnTo>
                  <a:cubicBezTo>
                    <a:pt x="3503" y="383"/>
                    <a:pt x="3121" y="1"/>
                    <a:pt x="27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33"/>
            <p:cNvSpPr/>
            <p:nvPr/>
          </p:nvSpPr>
          <p:spPr>
            <a:xfrm>
              <a:off x="1113775" y="661175"/>
              <a:ext cx="133750" cy="314875"/>
            </a:xfrm>
            <a:custGeom>
              <a:rect b="b" l="l" r="r" t="t"/>
              <a:pathLst>
                <a:path extrusionOk="0" h="12595" w="5350">
                  <a:moveTo>
                    <a:pt x="2675" y="1"/>
                  </a:moveTo>
                  <a:lnTo>
                    <a:pt x="0" y="4714"/>
                  </a:lnTo>
                  <a:lnTo>
                    <a:pt x="1911" y="4714"/>
                  </a:lnTo>
                  <a:lnTo>
                    <a:pt x="1847" y="11783"/>
                  </a:lnTo>
                  <a:cubicBezTo>
                    <a:pt x="1847" y="12324"/>
                    <a:pt x="2245" y="12594"/>
                    <a:pt x="2643" y="12594"/>
                  </a:cubicBezTo>
                  <a:cubicBezTo>
                    <a:pt x="3041" y="12594"/>
                    <a:pt x="3439" y="12324"/>
                    <a:pt x="3439" y="11783"/>
                  </a:cubicBezTo>
                  <a:lnTo>
                    <a:pt x="3439" y="4714"/>
                  </a:lnTo>
                  <a:lnTo>
                    <a:pt x="5350" y="4714"/>
                  </a:lnTo>
                  <a:lnTo>
                    <a:pt x="26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33"/>
            <p:cNvSpPr/>
            <p:nvPr/>
          </p:nvSpPr>
          <p:spPr>
            <a:xfrm>
              <a:off x="1782450" y="2181650"/>
              <a:ext cx="135350" cy="1668525"/>
            </a:xfrm>
            <a:custGeom>
              <a:rect b="b" l="l" r="r" t="t"/>
              <a:pathLst>
                <a:path extrusionOk="0" h="66741" w="5414">
                  <a:moveTo>
                    <a:pt x="2739" y="0"/>
                  </a:moveTo>
                  <a:lnTo>
                    <a:pt x="0" y="4649"/>
                  </a:lnTo>
                  <a:lnTo>
                    <a:pt x="1911" y="4649"/>
                  </a:lnTo>
                  <a:lnTo>
                    <a:pt x="1911" y="65977"/>
                  </a:lnTo>
                  <a:cubicBezTo>
                    <a:pt x="1911" y="66486"/>
                    <a:pt x="2309" y="66741"/>
                    <a:pt x="2707" y="66741"/>
                  </a:cubicBezTo>
                  <a:cubicBezTo>
                    <a:pt x="3105" y="66741"/>
                    <a:pt x="3503" y="66486"/>
                    <a:pt x="3503" y="65977"/>
                  </a:cubicBezTo>
                  <a:lnTo>
                    <a:pt x="3503" y="4649"/>
                  </a:lnTo>
                  <a:lnTo>
                    <a:pt x="5414" y="4649"/>
                  </a:lnTo>
                  <a:lnTo>
                    <a:pt x="27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33"/>
            <p:cNvSpPr/>
            <p:nvPr/>
          </p:nvSpPr>
          <p:spPr>
            <a:xfrm>
              <a:off x="5576425" y="4885025"/>
              <a:ext cx="1047625" cy="159225"/>
            </a:xfrm>
            <a:custGeom>
              <a:rect b="b" l="l" r="r" t="t"/>
              <a:pathLst>
                <a:path extrusionOk="0" h="6369" w="41905">
                  <a:moveTo>
                    <a:pt x="25092" y="1"/>
                  </a:moveTo>
                  <a:lnTo>
                    <a:pt x="25092" y="2357"/>
                  </a:lnTo>
                  <a:lnTo>
                    <a:pt x="1019" y="2357"/>
                  </a:lnTo>
                  <a:cubicBezTo>
                    <a:pt x="0" y="2357"/>
                    <a:pt x="0" y="3949"/>
                    <a:pt x="1019" y="3949"/>
                  </a:cubicBezTo>
                  <a:lnTo>
                    <a:pt x="25092" y="3949"/>
                  </a:lnTo>
                  <a:lnTo>
                    <a:pt x="25092" y="6369"/>
                  </a:lnTo>
                  <a:lnTo>
                    <a:pt x="31397" y="6369"/>
                  </a:lnTo>
                  <a:lnTo>
                    <a:pt x="31397" y="3949"/>
                  </a:lnTo>
                  <a:lnTo>
                    <a:pt x="37256" y="3949"/>
                  </a:lnTo>
                  <a:lnTo>
                    <a:pt x="37256" y="5859"/>
                  </a:lnTo>
                  <a:lnTo>
                    <a:pt x="41904" y="3185"/>
                  </a:lnTo>
                  <a:lnTo>
                    <a:pt x="37256" y="446"/>
                  </a:lnTo>
                  <a:lnTo>
                    <a:pt x="37256" y="2357"/>
                  </a:lnTo>
                  <a:lnTo>
                    <a:pt x="31397" y="2357"/>
                  </a:lnTo>
                  <a:lnTo>
                    <a:pt x="31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33"/>
            <p:cNvSpPr/>
            <p:nvPr/>
          </p:nvSpPr>
          <p:spPr>
            <a:xfrm>
              <a:off x="5523875" y="5074475"/>
              <a:ext cx="1100175" cy="157650"/>
            </a:xfrm>
            <a:custGeom>
              <a:rect b="b" l="l" r="r" t="t"/>
              <a:pathLst>
                <a:path extrusionOk="0" h="6306" w="44007">
                  <a:moveTo>
                    <a:pt x="1" y="1"/>
                  </a:moveTo>
                  <a:lnTo>
                    <a:pt x="1" y="6306"/>
                  </a:lnTo>
                  <a:lnTo>
                    <a:pt x="6306" y="6306"/>
                  </a:lnTo>
                  <a:lnTo>
                    <a:pt x="6306" y="3949"/>
                  </a:lnTo>
                  <a:lnTo>
                    <a:pt x="39358" y="3949"/>
                  </a:lnTo>
                  <a:lnTo>
                    <a:pt x="39358" y="5860"/>
                  </a:lnTo>
                  <a:lnTo>
                    <a:pt x="44006" y="3121"/>
                  </a:lnTo>
                  <a:lnTo>
                    <a:pt x="39358" y="447"/>
                  </a:lnTo>
                  <a:lnTo>
                    <a:pt x="39358" y="2357"/>
                  </a:lnTo>
                  <a:lnTo>
                    <a:pt x="6306" y="2357"/>
                  </a:lnTo>
                  <a:lnTo>
                    <a:pt x="630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33"/>
            <p:cNvSpPr/>
            <p:nvPr/>
          </p:nvSpPr>
          <p:spPr>
            <a:xfrm>
              <a:off x="2408625" y="5020350"/>
              <a:ext cx="1230225" cy="393850"/>
            </a:xfrm>
            <a:custGeom>
              <a:rect b="b" l="l" r="r" t="t"/>
              <a:pathLst>
                <a:path extrusionOk="0" h="15754" w="49209">
                  <a:moveTo>
                    <a:pt x="46534" y="1"/>
                  </a:moveTo>
                  <a:lnTo>
                    <a:pt x="43796" y="4650"/>
                  </a:lnTo>
                  <a:lnTo>
                    <a:pt x="45706" y="4650"/>
                  </a:lnTo>
                  <a:lnTo>
                    <a:pt x="45706" y="8725"/>
                  </a:lnTo>
                  <a:cubicBezTo>
                    <a:pt x="45706" y="10381"/>
                    <a:pt x="44369" y="11719"/>
                    <a:pt x="42713" y="11719"/>
                  </a:cubicBezTo>
                  <a:lnTo>
                    <a:pt x="32651" y="11719"/>
                  </a:lnTo>
                  <a:lnTo>
                    <a:pt x="32651" y="9235"/>
                  </a:lnTo>
                  <a:lnTo>
                    <a:pt x="26346" y="9235"/>
                  </a:lnTo>
                  <a:lnTo>
                    <a:pt x="26346" y="11719"/>
                  </a:lnTo>
                  <a:lnTo>
                    <a:pt x="6859" y="11719"/>
                  </a:lnTo>
                  <a:cubicBezTo>
                    <a:pt x="6497" y="9847"/>
                    <a:pt x="5018" y="8948"/>
                    <a:pt x="3536" y="8948"/>
                  </a:cubicBezTo>
                  <a:cubicBezTo>
                    <a:pt x="1892" y="8948"/>
                    <a:pt x="243" y="10054"/>
                    <a:pt x="109" y="12164"/>
                  </a:cubicBezTo>
                  <a:cubicBezTo>
                    <a:pt x="0" y="14441"/>
                    <a:pt x="1778" y="15754"/>
                    <a:pt x="3558" y="15754"/>
                  </a:cubicBezTo>
                  <a:cubicBezTo>
                    <a:pt x="4915" y="15754"/>
                    <a:pt x="6272" y="14991"/>
                    <a:pt x="6795" y="13311"/>
                  </a:cubicBezTo>
                  <a:lnTo>
                    <a:pt x="26346" y="13311"/>
                  </a:lnTo>
                  <a:lnTo>
                    <a:pt x="26346" y="15540"/>
                  </a:lnTo>
                  <a:lnTo>
                    <a:pt x="32651" y="15540"/>
                  </a:lnTo>
                  <a:lnTo>
                    <a:pt x="32651" y="13311"/>
                  </a:lnTo>
                  <a:lnTo>
                    <a:pt x="42650" y="13311"/>
                  </a:lnTo>
                  <a:cubicBezTo>
                    <a:pt x="45261" y="13311"/>
                    <a:pt x="47298" y="11273"/>
                    <a:pt x="47298" y="8725"/>
                  </a:cubicBezTo>
                  <a:lnTo>
                    <a:pt x="47298" y="4650"/>
                  </a:lnTo>
                  <a:lnTo>
                    <a:pt x="49209" y="4650"/>
                  </a:lnTo>
                  <a:lnTo>
                    <a:pt x="465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33"/>
            <p:cNvSpPr/>
            <p:nvPr/>
          </p:nvSpPr>
          <p:spPr>
            <a:xfrm>
              <a:off x="819225" y="2831225"/>
              <a:ext cx="197450" cy="168025"/>
            </a:xfrm>
            <a:custGeom>
              <a:rect b="b" l="l" r="r" t="t"/>
              <a:pathLst>
                <a:path extrusionOk="0" h="6721" w="7898">
                  <a:moveTo>
                    <a:pt x="4522" y="0"/>
                  </a:moveTo>
                  <a:cubicBezTo>
                    <a:pt x="1465" y="0"/>
                    <a:pt x="1" y="3630"/>
                    <a:pt x="2102" y="5732"/>
                  </a:cubicBezTo>
                  <a:cubicBezTo>
                    <a:pt x="2805" y="6414"/>
                    <a:pt x="3663" y="6721"/>
                    <a:pt x="4501" y="6721"/>
                  </a:cubicBezTo>
                  <a:cubicBezTo>
                    <a:pt x="6242" y="6721"/>
                    <a:pt x="7897" y="5396"/>
                    <a:pt x="7897" y="3375"/>
                  </a:cubicBezTo>
                  <a:cubicBezTo>
                    <a:pt x="7897" y="1465"/>
                    <a:pt x="6369" y="0"/>
                    <a:pt x="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33"/>
            <p:cNvSpPr/>
            <p:nvPr/>
          </p:nvSpPr>
          <p:spPr>
            <a:xfrm>
              <a:off x="860625" y="1842525"/>
              <a:ext cx="619350" cy="135350"/>
            </a:xfrm>
            <a:custGeom>
              <a:rect b="b" l="l" r="r" t="t"/>
              <a:pathLst>
                <a:path extrusionOk="0" h="5414" w="24774">
                  <a:moveTo>
                    <a:pt x="4713" y="0"/>
                  </a:moveTo>
                  <a:lnTo>
                    <a:pt x="0" y="2739"/>
                  </a:lnTo>
                  <a:lnTo>
                    <a:pt x="4713" y="5414"/>
                  </a:lnTo>
                  <a:lnTo>
                    <a:pt x="4713" y="3503"/>
                  </a:lnTo>
                  <a:lnTo>
                    <a:pt x="23946" y="3503"/>
                  </a:lnTo>
                  <a:cubicBezTo>
                    <a:pt x="24391" y="3503"/>
                    <a:pt x="24774" y="3185"/>
                    <a:pt x="24774" y="2739"/>
                  </a:cubicBezTo>
                  <a:cubicBezTo>
                    <a:pt x="24774" y="2293"/>
                    <a:pt x="24391" y="1911"/>
                    <a:pt x="23946" y="1911"/>
                  </a:cubicBezTo>
                  <a:lnTo>
                    <a:pt x="4713" y="1911"/>
                  </a:lnTo>
                  <a:lnTo>
                    <a:pt x="47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33"/>
            <p:cNvSpPr/>
            <p:nvPr/>
          </p:nvSpPr>
          <p:spPr>
            <a:xfrm>
              <a:off x="6060425" y="4273650"/>
              <a:ext cx="627300" cy="495175"/>
            </a:xfrm>
            <a:custGeom>
              <a:rect b="b" l="l" r="r" t="t"/>
              <a:pathLst>
                <a:path extrusionOk="0" h="19807" w="25092">
                  <a:moveTo>
                    <a:pt x="5031" y="1"/>
                  </a:moveTo>
                  <a:cubicBezTo>
                    <a:pt x="2229" y="1"/>
                    <a:pt x="0" y="2230"/>
                    <a:pt x="0" y="5032"/>
                  </a:cubicBezTo>
                  <a:lnTo>
                    <a:pt x="0" y="14776"/>
                  </a:lnTo>
                  <a:cubicBezTo>
                    <a:pt x="0" y="17578"/>
                    <a:pt x="2229" y="19807"/>
                    <a:pt x="5031" y="19807"/>
                  </a:cubicBezTo>
                  <a:lnTo>
                    <a:pt x="20124" y="19807"/>
                  </a:lnTo>
                  <a:cubicBezTo>
                    <a:pt x="22863" y="19807"/>
                    <a:pt x="25092" y="17578"/>
                    <a:pt x="25092" y="14776"/>
                  </a:cubicBezTo>
                  <a:lnTo>
                    <a:pt x="25092" y="5032"/>
                  </a:lnTo>
                  <a:cubicBezTo>
                    <a:pt x="25092" y="2230"/>
                    <a:pt x="22863" y="1"/>
                    <a:pt x="201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33"/>
            <p:cNvSpPr/>
            <p:nvPr/>
          </p:nvSpPr>
          <p:spPr>
            <a:xfrm>
              <a:off x="6033350" y="2694300"/>
              <a:ext cx="97150" cy="98725"/>
            </a:xfrm>
            <a:custGeom>
              <a:rect b="b" l="l" r="r" t="t"/>
              <a:pathLst>
                <a:path extrusionOk="0" h="3949" w="3886">
                  <a:moveTo>
                    <a:pt x="1" y="0"/>
                  </a:moveTo>
                  <a:lnTo>
                    <a:pt x="1" y="3949"/>
                  </a:lnTo>
                  <a:lnTo>
                    <a:pt x="3885" y="3949"/>
                  </a:lnTo>
                  <a:lnTo>
                    <a:pt x="38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33"/>
            <p:cNvSpPr/>
            <p:nvPr/>
          </p:nvSpPr>
          <p:spPr>
            <a:xfrm>
              <a:off x="6162325" y="2694300"/>
              <a:ext cx="98725" cy="98725"/>
            </a:xfrm>
            <a:custGeom>
              <a:rect b="b" l="l" r="r" t="t"/>
              <a:pathLst>
                <a:path extrusionOk="0" h="3949" w="3949">
                  <a:moveTo>
                    <a:pt x="0" y="0"/>
                  </a:moveTo>
                  <a:lnTo>
                    <a:pt x="0" y="3949"/>
                  </a:lnTo>
                  <a:lnTo>
                    <a:pt x="3948" y="3949"/>
                  </a:lnTo>
                  <a:lnTo>
                    <a:pt x="39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33"/>
            <p:cNvSpPr/>
            <p:nvPr/>
          </p:nvSpPr>
          <p:spPr>
            <a:xfrm>
              <a:off x="6033350" y="2820075"/>
              <a:ext cx="97150" cy="98725"/>
            </a:xfrm>
            <a:custGeom>
              <a:rect b="b" l="l" r="r" t="t"/>
              <a:pathLst>
                <a:path extrusionOk="0" h="3949" w="3886">
                  <a:moveTo>
                    <a:pt x="1" y="0"/>
                  </a:moveTo>
                  <a:lnTo>
                    <a:pt x="1" y="3949"/>
                  </a:lnTo>
                  <a:lnTo>
                    <a:pt x="3885" y="3949"/>
                  </a:lnTo>
                  <a:lnTo>
                    <a:pt x="38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33"/>
            <p:cNvSpPr/>
            <p:nvPr/>
          </p:nvSpPr>
          <p:spPr>
            <a:xfrm>
              <a:off x="6162325" y="2820075"/>
              <a:ext cx="98725" cy="98725"/>
            </a:xfrm>
            <a:custGeom>
              <a:rect b="b" l="l" r="r" t="t"/>
              <a:pathLst>
                <a:path extrusionOk="0" h="3949" w="3949">
                  <a:moveTo>
                    <a:pt x="0" y="0"/>
                  </a:moveTo>
                  <a:lnTo>
                    <a:pt x="0" y="3949"/>
                  </a:lnTo>
                  <a:lnTo>
                    <a:pt x="3948" y="3949"/>
                  </a:lnTo>
                  <a:lnTo>
                    <a:pt x="39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33"/>
            <p:cNvSpPr/>
            <p:nvPr/>
          </p:nvSpPr>
          <p:spPr>
            <a:xfrm>
              <a:off x="6076350" y="3681400"/>
              <a:ext cx="176750" cy="455375"/>
            </a:xfrm>
            <a:custGeom>
              <a:rect b="b" l="l" r="r" t="t"/>
              <a:pathLst>
                <a:path extrusionOk="0" h="18215" w="7070">
                  <a:moveTo>
                    <a:pt x="0" y="0"/>
                  </a:moveTo>
                  <a:cubicBezTo>
                    <a:pt x="0" y="2866"/>
                    <a:pt x="1911" y="4777"/>
                    <a:pt x="3503" y="6305"/>
                  </a:cubicBezTo>
                  <a:cubicBezTo>
                    <a:pt x="4522" y="7324"/>
                    <a:pt x="5413" y="8279"/>
                    <a:pt x="5541" y="9107"/>
                  </a:cubicBezTo>
                  <a:cubicBezTo>
                    <a:pt x="5413" y="9935"/>
                    <a:pt x="4522" y="10890"/>
                    <a:pt x="3503" y="11846"/>
                  </a:cubicBezTo>
                  <a:cubicBezTo>
                    <a:pt x="1911" y="13438"/>
                    <a:pt x="0" y="15348"/>
                    <a:pt x="0" y="18214"/>
                  </a:cubicBezTo>
                  <a:lnTo>
                    <a:pt x="1592" y="18214"/>
                  </a:lnTo>
                  <a:cubicBezTo>
                    <a:pt x="1592" y="16049"/>
                    <a:pt x="3121" y="14520"/>
                    <a:pt x="4585" y="13056"/>
                  </a:cubicBezTo>
                  <a:cubicBezTo>
                    <a:pt x="5859" y="11846"/>
                    <a:pt x="7005" y="10636"/>
                    <a:pt x="7069" y="9235"/>
                  </a:cubicBezTo>
                  <a:lnTo>
                    <a:pt x="7069" y="9107"/>
                  </a:lnTo>
                  <a:lnTo>
                    <a:pt x="7069" y="9044"/>
                  </a:lnTo>
                  <a:cubicBezTo>
                    <a:pt x="7005" y="7579"/>
                    <a:pt x="5859" y="6433"/>
                    <a:pt x="4585" y="5223"/>
                  </a:cubicBezTo>
                  <a:cubicBezTo>
                    <a:pt x="3121" y="3694"/>
                    <a:pt x="1592" y="2166"/>
                    <a:pt x="15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33"/>
            <p:cNvSpPr/>
            <p:nvPr/>
          </p:nvSpPr>
          <p:spPr>
            <a:xfrm>
              <a:off x="6270575" y="3679800"/>
              <a:ext cx="178350" cy="456975"/>
            </a:xfrm>
            <a:custGeom>
              <a:rect b="b" l="l" r="r" t="t"/>
              <a:pathLst>
                <a:path extrusionOk="0" h="18279" w="7134">
                  <a:moveTo>
                    <a:pt x="5541" y="1"/>
                  </a:moveTo>
                  <a:cubicBezTo>
                    <a:pt x="5541" y="2230"/>
                    <a:pt x="4013" y="3758"/>
                    <a:pt x="2484" y="5223"/>
                  </a:cubicBezTo>
                  <a:cubicBezTo>
                    <a:pt x="1274" y="6433"/>
                    <a:pt x="128" y="7643"/>
                    <a:pt x="1" y="9044"/>
                  </a:cubicBezTo>
                  <a:lnTo>
                    <a:pt x="1" y="9171"/>
                  </a:lnTo>
                  <a:lnTo>
                    <a:pt x="1" y="9235"/>
                  </a:lnTo>
                  <a:cubicBezTo>
                    <a:pt x="128" y="10700"/>
                    <a:pt x="1274" y="11846"/>
                    <a:pt x="2484" y="13056"/>
                  </a:cubicBezTo>
                  <a:cubicBezTo>
                    <a:pt x="4013" y="14521"/>
                    <a:pt x="5541" y="16113"/>
                    <a:pt x="5541" y="18278"/>
                  </a:cubicBezTo>
                  <a:lnTo>
                    <a:pt x="7133" y="18278"/>
                  </a:lnTo>
                  <a:cubicBezTo>
                    <a:pt x="7133" y="15412"/>
                    <a:pt x="5159" y="13502"/>
                    <a:pt x="3631" y="11910"/>
                  </a:cubicBezTo>
                  <a:cubicBezTo>
                    <a:pt x="2612" y="10891"/>
                    <a:pt x="1656" y="9935"/>
                    <a:pt x="1593" y="9108"/>
                  </a:cubicBezTo>
                  <a:cubicBezTo>
                    <a:pt x="1656" y="8280"/>
                    <a:pt x="2612" y="7388"/>
                    <a:pt x="3631" y="6369"/>
                  </a:cubicBezTo>
                  <a:cubicBezTo>
                    <a:pt x="5223" y="4777"/>
                    <a:pt x="7133" y="2867"/>
                    <a:pt x="71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33"/>
            <p:cNvSpPr/>
            <p:nvPr/>
          </p:nvSpPr>
          <p:spPr>
            <a:xfrm>
              <a:off x="6170275" y="3772150"/>
              <a:ext cx="184700" cy="116250"/>
            </a:xfrm>
            <a:custGeom>
              <a:rect b="b" l="l" r="r" t="t"/>
              <a:pathLst>
                <a:path extrusionOk="0" h="4650" w="7388">
                  <a:moveTo>
                    <a:pt x="1" y="0"/>
                  </a:moveTo>
                  <a:cubicBezTo>
                    <a:pt x="574" y="637"/>
                    <a:pt x="1274" y="1338"/>
                    <a:pt x="1975" y="1975"/>
                  </a:cubicBezTo>
                  <a:cubicBezTo>
                    <a:pt x="2548" y="2548"/>
                    <a:pt x="3057" y="3248"/>
                    <a:pt x="3439" y="4013"/>
                  </a:cubicBezTo>
                  <a:cubicBezTo>
                    <a:pt x="3567" y="4204"/>
                    <a:pt x="3630" y="4458"/>
                    <a:pt x="3694" y="4649"/>
                  </a:cubicBezTo>
                  <a:cubicBezTo>
                    <a:pt x="3694" y="4586"/>
                    <a:pt x="3758" y="4458"/>
                    <a:pt x="3758" y="4395"/>
                  </a:cubicBezTo>
                  <a:cubicBezTo>
                    <a:pt x="3885" y="4013"/>
                    <a:pt x="4076" y="3694"/>
                    <a:pt x="4267" y="3376"/>
                  </a:cubicBezTo>
                  <a:cubicBezTo>
                    <a:pt x="4713" y="2803"/>
                    <a:pt x="5159" y="2229"/>
                    <a:pt x="5668" y="1720"/>
                  </a:cubicBezTo>
                  <a:cubicBezTo>
                    <a:pt x="6242" y="1147"/>
                    <a:pt x="6878" y="574"/>
                    <a:pt x="73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33"/>
            <p:cNvSpPr/>
            <p:nvPr/>
          </p:nvSpPr>
          <p:spPr>
            <a:xfrm>
              <a:off x="6132075" y="3928175"/>
              <a:ext cx="261125" cy="208600"/>
            </a:xfrm>
            <a:custGeom>
              <a:rect b="b" l="l" r="r" t="t"/>
              <a:pathLst>
                <a:path extrusionOk="0" h="8344" w="10445">
                  <a:moveTo>
                    <a:pt x="5222" y="0"/>
                  </a:moveTo>
                  <a:cubicBezTo>
                    <a:pt x="5222" y="4522"/>
                    <a:pt x="828" y="6496"/>
                    <a:pt x="191" y="6751"/>
                  </a:cubicBezTo>
                  <a:cubicBezTo>
                    <a:pt x="64" y="7260"/>
                    <a:pt x="0" y="7770"/>
                    <a:pt x="0" y="8343"/>
                  </a:cubicBezTo>
                  <a:lnTo>
                    <a:pt x="10444" y="8343"/>
                  </a:lnTo>
                  <a:cubicBezTo>
                    <a:pt x="10444" y="7770"/>
                    <a:pt x="10444" y="7260"/>
                    <a:pt x="10317" y="6751"/>
                  </a:cubicBezTo>
                  <a:cubicBezTo>
                    <a:pt x="10317" y="6751"/>
                    <a:pt x="5222" y="4840"/>
                    <a:pt x="52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33"/>
            <p:cNvSpPr/>
            <p:nvPr/>
          </p:nvSpPr>
          <p:spPr>
            <a:xfrm>
              <a:off x="6262625" y="392817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33"/>
            <p:cNvSpPr/>
            <p:nvPr/>
          </p:nvSpPr>
          <p:spPr>
            <a:xfrm>
              <a:off x="6036550" y="3628850"/>
              <a:ext cx="447400" cy="39825"/>
            </a:xfrm>
            <a:custGeom>
              <a:rect b="b" l="l" r="r" t="t"/>
              <a:pathLst>
                <a:path extrusionOk="0" h="1593" w="17896">
                  <a:moveTo>
                    <a:pt x="0" y="1"/>
                  </a:moveTo>
                  <a:lnTo>
                    <a:pt x="0" y="1593"/>
                  </a:lnTo>
                  <a:lnTo>
                    <a:pt x="17895" y="1593"/>
                  </a:lnTo>
                  <a:lnTo>
                    <a:pt x="178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33"/>
            <p:cNvSpPr/>
            <p:nvPr/>
          </p:nvSpPr>
          <p:spPr>
            <a:xfrm>
              <a:off x="6036550" y="4149475"/>
              <a:ext cx="447400" cy="39825"/>
            </a:xfrm>
            <a:custGeom>
              <a:rect b="b" l="l" r="r" t="t"/>
              <a:pathLst>
                <a:path extrusionOk="0" h="1593" w="17896">
                  <a:moveTo>
                    <a:pt x="0" y="1"/>
                  </a:moveTo>
                  <a:lnTo>
                    <a:pt x="0" y="1593"/>
                  </a:lnTo>
                  <a:lnTo>
                    <a:pt x="17895" y="1593"/>
                  </a:lnTo>
                  <a:lnTo>
                    <a:pt x="178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33"/>
            <p:cNvSpPr/>
            <p:nvPr/>
          </p:nvSpPr>
          <p:spPr>
            <a:xfrm>
              <a:off x="6163900" y="2121150"/>
              <a:ext cx="122575" cy="176750"/>
            </a:xfrm>
            <a:custGeom>
              <a:rect b="b" l="l" r="r" t="t"/>
              <a:pathLst>
                <a:path extrusionOk="0" h="7070" w="4903">
                  <a:moveTo>
                    <a:pt x="2357" y="1274"/>
                  </a:moveTo>
                  <a:cubicBezTo>
                    <a:pt x="2930" y="1274"/>
                    <a:pt x="3312" y="1720"/>
                    <a:pt x="3312" y="2293"/>
                  </a:cubicBezTo>
                  <a:cubicBezTo>
                    <a:pt x="3312" y="2802"/>
                    <a:pt x="2930" y="3312"/>
                    <a:pt x="2357" y="3312"/>
                  </a:cubicBezTo>
                  <a:lnTo>
                    <a:pt x="1593" y="3312"/>
                  </a:lnTo>
                  <a:lnTo>
                    <a:pt x="1593" y="1274"/>
                  </a:lnTo>
                  <a:close/>
                  <a:moveTo>
                    <a:pt x="1" y="0"/>
                  </a:moveTo>
                  <a:lnTo>
                    <a:pt x="1" y="7069"/>
                  </a:lnTo>
                  <a:lnTo>
                    <a:pt x="1593" y="7069"/>
                  </a:lnTo>
                  <a:lnTo>
                    <a:pt x="1593" y="4522"/>
                  </a:lnTo>
                  <a:lnTo>
                    <a:pt x="2675" y="4522"/>
                  </a:lnTo>
                  <a:cubicBezTo>
                    <a:pt x="2710" y="4524"/>
                    <a:pt x="2743" y="4524"/>
                    <a:pt x="2777" y="4524"/>
                  </a:cubicBezTo>
                  <a:cubicBezTo>
                    <a:pt x="3942" y="4524"/>
                    <a:pt x="4903" y="3469"/>
                    <a:pt x="4841" y="2293"/>
                  </a:cubicBezTo>
                  <a:cubicBezTo>
                    <a:pt x="4841" y="1019"/>
                    <a:pt x="3885" y="0"/>
                    <a:pt x="26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33"/>
            <p:cNvSpPr/>
            <p:nvPr/>
          </p:nvSpPr>
          <p:spPr>
            <a:xfrm>
              <a:off x="6302425" y="2121150"/>
              <a:ext cx="138525" cy="176750"/>
            </a:xfrm>
            <a:custGeom>
              <a:rect b="b" l="l" r="r" t="t"/>
              <a:pathLst>
                <a:path extrusionOk="0" h="7070" w="5541">
                  <a:moveTo>
                    <a:pt x="0" y="0"/>
                  </a:moveTo>
                  <a:lnTo>
                    <a:pt x="0" y="7069"/>
                  </a:lnTo>
                  <a:lnTo>
                    <a:pt x="1592" y="7069"/>
                  </a:lnTo>
                  <a:lnTo>
                    <a:pt x="1592" y="4267"/>
                  </a:lnTo>
                  <a:lnTo>
                    <a:pt x="3885" y="4267"/>
                  </a:lnTo>
                  <a:lnTo>
                    <a:pt x="3885" y="7069"/>
                  </a:lnTo>
                  <a:lnTo>
                    <a:pt x="5541" y="7069"/>
                  </a:lnTo>
                  <a:lnTo>
                    <a:pt x="5541" y="0"/>
                  </a:lnTo>
                  <a:lnTo>
                    <a:pt x="3885" y="0"/>
                  </a:lnTo>
                  <a:lnTo>
                    <a:pt x="3885" y="2802"/>
                  </a:lnTo>
                  <a:lnTo>
                    <a:pt x="1592" y="2802"/>
                  </a:lnTo>
                  <a:lnTo>
                    <a:pt x="15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33"/>
            <p:cNvSpPr/>
            <p:nvPr/>
          </p:nvSpPr>
          <p:spPr>
            <a:xfrm>
              <a:off x="6472775" y="2121150"/>
              <a:ext cx="121025" cy="176750"/>
            </a:xfrm>
            <a:custGeom>
              <a:rect b="b" l="l" r="r" t="t"/>
              <a:pathLst>
                <a:path extrusionOk="0" h="7070" w="4841">
                  <a:moveTo>
                    <a:pt x="2357" y="1274"/>
                  </a:moveTo>
                  <a:cubicBezTo>
                    <a:pt x="2930" y="1274"/>
                    <a:pt x="3312" y="1720"/>
                    <a:pt x="3312" y="2293"/>
                  </a:cubicBezTo>
                  <a:cubicBezTo>
                    <a:pt x="3312" y="2802"/>
                    <a:pt x="2930" y="3312"/>
                    <a:pt x="2357" y="3312"/>
                  </a:cubicBezTo>
                  <a:lnTo>
                    <a:pt x="1529" y="3312"/>
                  </a:lnTo>
                  <a:lnTo>
                    <a:pt x="1529" y="1274"/>
                  </a:lnTo>
                  <a:close/>
                  <a:moveTo>
                    <a:pt x="0" y="0"/>
                  </a:moveTo>
                  <a:lnTo>
                    <a:pt x="0" y="7069"/>
                  </a:lnTo>
                  <a:lnTo>
                    <a:pt x="1529" y="7069"/>
                  </a:lnTo>
                  <a:lnTo>
                    <a:pt x="1529" y="4522"/>
                  </a:lnTo>
                  <a:lnTo>
                    <a:pt x="2612" y="4522"/>
                  </a:lnTo>
                  <a:cubicBezTo>
                    <a:pt x="2647" y="4524"/>
                    <a:pt x="2683" y="4524"/>
                    <a:pt x="2718" y="4524"/>
                  </a:cubicBezTo>
                  <a:cubicBezTo>
                    <a:pt x="3938" y="4524"/>
                    <a:pt x="4839" y="3469"/>
                    <a:pt x="4777" y="2293"/>
                  </a:cubicBezTo>
                  <a:cubicBezTo>
                    <a:pt x="4840" y="1083"/>
                    <a:pt x="3822" y="64"/>
                    <a:pt x="26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33"/>
            <p:cNvSpPr/>
            <p:nvPr/>
          </p:nvSpPr>
          <p:spPr>
            <a:xfrm>
              <a:off x="1688525" y="661175"/>
              <a:ext cx="92350" cy="178350"/>
            </a:xfrm>
            <a:custGeom>
              <a:rect b="b" l="l" r="r" t="t"/>
              <a:pathLst>
                <a:path extrusionOk="0" h="7134" w="3694">
                  <a:moveTo>
                    <a:pt x="2102" y="1"/>
                  </a:moveTo>
                  <a:lnTo>
                    <a:pt x="2102" y="4268"/>
                  </a:lnTo>
                  <a:cubicBezTo>
                    <a:pt x="2102" y="5032"/>
                    <a:pt x="2102" y="5669"/>
                    <a:pt x="955" y="5669"/>
                  </a:cubicBezTo>
                  <a:cubicBezTo>
                    <a:pt x="573" y="5669"/>
                    <a:pt x="191" y="5478"/>
                    <a:pt x="0" y="5159"/>
                  </a:cubicBezTo>
                  <a:lnTo>
                    <a:pt x="0" y="7006"/>
                  </a:lnTo>
                  <a:cubicBezTo>
                    <a:pt x="319" y="7134"/>
                    <a:pt x="637" y="7134"/>
                    <a:pt x="955" y="7134"/>
                  </a:cubicBezTo>
                  <a:cubicBezTo>
                    <a:pt x="2675" y="7134"/>
                    <a:pt x="3694" y="6433"/>
                    <a:pt x="3694" y="4395"/>
                  </a:cubicBezTo>
                  <a:lnTo>
                    <a:pt x="36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33"/>
            <p:cNvSpPr/>
            <p:nvPr/>
          </p:nvSpPr>
          <p:spPr>
            <a:xfrm>
              <a:off x="2245750" y="4830900"/>
              <a:ext cx="162425" cy="211775"/>
            </a:xfrm>
            <a:custGeom>
              <a:rect b="b" l="l" r="r" t="t"/>
              <a:pathLst>
                <a:path extrusionOk="0" h="8471" w="6497">
                  <a:moveTo>
                    <a:pt x="6496" y="0"/>
                  </a:moveTo>
                  <a:lnTo>
                    <a:pt x="0" y="3057"/>
                  </a:lnTo>
                  <a:lnTo>
                    <a:pt x="0" y="5413"/>
                  </a:lnTo>
                  <a:lnTo>
                    <a:pt x="6496" y="8470"/>
                  </a:lnTo>
                  <a:lnTo>
                    <a:pt x="6496" y="6560"/>
                  </a:lnTo>
                  <a:lnTo>
                    <a:pt x="1402" y="4267"/>
                  </a:lnTo>
                  <a:lnTo>
                    <a:pt x="6496" y="1911"/>
                  </a:lnTo>
                  <a:lnTo>
                    <a:pt x="64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33"/>
            <p:cNvSpPr/>
            <p:nvPr/>
          </p:nvSpPr>
          <p:spPr>
            <a:xfrm>
              <a:off x="2433625" y="4727400"/>
              <a:ext cx="207000" cy="380550"/>
            </a:xfrm>
            <a:custGeom>
              <a:rect b="b" l="l" r="r" t="t"/>
              <a:pathLst>
                <a:path extrusionOk="0" h="15222" w="8280">
                  <a:moveTo>
                    <a:pt x="6114" y="1"/>
                  </a:moveTo>
                  <a:lnTo>
                    <a:pt x="0" y="15221"/>
                  </a:lnTo>
                  <a:lnTo>
                    <a:pt x="2165" y="15221"/>
                  </a:lnTo>
                  <a:lnTo>
                    <a:pt x="82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33"/>
            <p:cNvSpPr/>
            <p:nvPr/>
          </p:nvSpPr>
          <p:spPr>
            <a:xfrm>
              <a:off x="2661300" y="4830900"/>
              <a:ext cx="164000" cy="211775"/>
            </a:xfrm>
            <a:custGeom>
              <a:rect b="b" l="l" r="r" t="t"/>
              <a:pathLst>
                <a:path extrusionOk="0" h="8471" w="6560">
                  <a:moveTo>
                    <a:pt x="0" y="0"/>
                  </a:moveTo>
                  <a:lnTo>
                    <a:pt x="0" y="1911"/>
                  </a:lnTo>
                  <a:lnTo>
                    <a:pt x="5095" y="4267"/>
                  </a:lnTo>
                  <a:lnTo>
                    <a:pt x="0" y="6560"/>
                  </a:lnTo>
                  <a:lnTo>
                    <a:pt x="0" y="8470"/>
                  </a:lnTo>
                  <a:lnTo>
                    <a:pt x="6559" y="5413"/>
                  </a:lnTo>
                  <a:lnTo>
                    <a:pt x="6559" y="3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9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Google Shape;1020;p34"/>
          <p:cNvSpPr txBox="1"/>
          <p:nvPr>
            <p:ph type="ctrTitle"/>
          </p:nvPr>
        </p:nvSpPr>
        <p:spPr>
          <a:xfrm>
            <a:off x="5003050" y="798000"/>
            <a:ext cx="40134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/>
              <a:t>Przystosowanie środowiska do pracy</a:t>
            </a:r>
            <a:endParaRPr sz="3000"/>
          </a:p>
        </p:txBody>
      </p:sp>
      <p:sp>
        <p:nvSpPr>
          <p:cNvPr id="1021" name="Google Shape;1021;p34"/>
          <p:cNvSpPr txBox="1"/>
          <p:nvPr>
            <p:ph idx="1" type="subTitle"/>
          </p:nvPr>
        </p:nvSpPr>
        <p:spPr>
          <a:xfrm>
            <a:off x="5003050" y="1569750"/>
            <a:ext cx="3611400" cy="20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400"/>
              <a:t>Utworzenie projektu przy pomocy CLI</a:t>
            </a:r>
            <a:endParaRPr sz="1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(niezbędny node.js i npm)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400"/>
              <a:t>Uruchomienie projektu (npm start) na porcie 3000</a:t>
            </a:r>
            <a:endParaRPr sz="1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400"/>
              <a:t>Utworzenie projektu przy pomocy Vite</a:t>
            </a:r>
            <a:endParaRPr sz="1400"/>
          </a:p>
        </p:txBody>
      </p:sp>
      <p:cxnSp>
        <p:nvCxnSpPr>
          <p:cNvPr id="1022" name="Google Shape;1022;p34"/>
          <p:cNvCxnSpPr/>
          <p:nvPr/>
        </p:nvCxnSpPr>
        <p:spPr>
          <a:xfrm>
            <a:off x="5082850" y="1404600"/>
            <a:ext cx="4448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23" name="Google Shape;1023;p34"/>
          <p:cNvSpPr txBox="1"/>
          <p:nvPr>
            <p:ph type="ctrTitle"/>
          </p:nvPr>
        </p:nvSpPr>
        <p:spPr>
          <a:xfrm>
            <a:off x="1650625" y="2751375"/>
            <a:ext cx="18405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8FFD5"/>
                </a:solidFill>
                <a:latin typeface="Impact"/>
                <a:ea typeface="Impact"/>
                <a:cs typeface="Impact"/>
                <a:sym typeface="Impact"/>
              </a:rPr>
              <a:t>REACT</a:t>
            </a:r>
            <a:endParaRPr>
              <a:solidFill>
                <a:srgbClr val="48FFD5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1024" name="Google Shape;102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0575" y="1100600"/>
            <a:ext cx="1840599" cy="1600625"/>
          </a:xfrm>
          <a:prstGeom prst="rect">
            <a:avLst/>
          </a:prstGeom>
          <a:noFill/>
          <a:ln>
            <a:noFill/>
          </a:ln>
        </p:spPr>
      </p:pic>
      <p:sp>
        <p:nvSpPr>
          <p:cNvPr id="1025" name="Google Shape;1025;p34"/>
          <p:cNvSpPr/>
          <p:nvPr/>
        </p:nvSpPr>
        <p:spPr>
          <a:xfrm>
            <a:off x="-254599" y="4612688"/>
            <a:ext cx="806499" cy="817595"/>
          </a:xfrm>
          <a:custGeom>
            <a:rect b="b" l="l" r="r" t="t"/>
            <a:pathLst>
              <a:path extrusionOk="0" h="39040" w="39103">
                <a:moveTo>
                  <a:pt x="19551" y="6369"/>
                </a:moveTo>
                <a:cubicBezTo>
                  <a:pt x="20761" y="6369"/>
                  <a:pt x="21971" y="6497"/>
                  <a:pt x="23118" y="6879"/>
                </a:cubicBezTo>
                <a:cubicBezTo>
                  <a:pt x="30123" y="8789"/>
                  <a:pt x="34199" y="16113"/>
                  <a:pt x="32225" y="23118"/>
                </a:cubicBezTo>
                <a:cubicBezTo>
                  <a:pt x="30632" y="28786"/>
                  <a:pt x="25474" y="32671"/>
                  <a:pt x="19551" y="32734"/>
                </a:cubicBezTo>
                <a:cubicBezTo>
                  <a:pt x="18341" y="32671"/>
                  <a:pt x="17131" y="32543"/>
                  <a:pt x="15985" y="32225"/>
                </a:cubicBezTo>
                <a:cubicBezTo>
                  <a:pt x="9617" y="30442"/>
                  <a:pt x="5605" y="24201"/>
                  <a:pt x="6496" y="17705"/>
                </a:cubicBezTo>
                <a:cubicBezTo>
                  <a:pt x="7388" y="11209"/>
                  <a:pt x="12992" y="6369"/>
                  <a:pt x="19551" y="6369"/>
                </a:cubicBezTo>
                <a:close/>
                <a:moveTo>
                  <a:pt x="18469" y="1"/>
                </a:moveTo>
                <a:lnTo>
                  <a:pt x="18596" y="2421"/>
                </a:lnTo>
                <a:cubicBezTo>
                  <a:pt x="16049" y="2548"/>
                  <a:pt x="13501" y="3249"/>
                  <a:pt x="11273" y="4523"/>
                </a:cubicBezTo>
                <a:lnTo>
                  <a:pt x="10063" y="2485"/>
                </a:lnTo>
                <a:cubicBezTo>
                  <a:pt x="8152" y="3504"/>
                  <a:pt x="6433" y="4905"/>
                  <a:pt x="4968" y="6560"/>
                </a:cubicBezTo>
                <a:lnTo>
                  <a:pt x="6751" y="8152"/>
                </a:lnTo>
                <a:cubicBezTo>
                  <a:pt x="5031" y="10063"/>
                  <a:pt x="3821" y="12356"/>
                  <a:pt x="3121" y="14776"/>
                </a:cubicBezTo>
                <a:lnTo>
                  <a:pt x="765" y="14139"/>
                </a:lnTo>
                <a:lnTo>
                  <a:pt x="765" y="14202"/>
                </a:lnTo>
                <a:cubicBezTo>
                  <a:pt x="255" y="15922"/>
                  <a:pt x="64" y="17705"/>
                  <a:pt x="0" y="19488"/>
                </a:cubicBezTo>
                <a:lnTo>
                  <a:pt x="0" y="20635"/>
                </a:lnTo>
                <a:lnTo>
                  <a:pt x="2420" y="20507"/>
                </a:lnTo>
                <a:cubicBezTo>
                  <a:pt x="2548" y="23055"/>
                  <a:pt x="3312" y="25538"/>
                  <a:pt x="4522" y="27831"/>
                </a:cubicBezTo>
                <a:lnTo>
                  <a:pt x="2420" y="28977"/>
                </a:lnTo>
                <a:cubicBezTo>
                  <a:pt x="3503" y="30888"/>
                  <a:pt x="4904" y="32607"/>
                  <a:pt x="6496" y="34072"/>
                </a:cubicBezTo>
                <a:lnTo>
                  <a:pt x="8088" y="32289"/>
                </a:lnTo>
                <a:cubicBezTo>
                  <a:pt x="9999" y="34008"/>
                  <a:pt x="12291" y="35282"/>
                  <a:pt x="14775" y="35982"/>
                </a:cubicBezTo>
                <a:lnTo>
                  <a:pt x="14202" y="38275"/>
                </a:lnTo>
                <a:lnTo>
                  <a:pt x="14266" y="38275"/>
                </a:lnTo>
                <a:cubicBezTo>
                  <a:pt x="15985" y="38784"/>
                  <a:pt x="17768" y="39039"/>
                  <a:pt x="19615" y="39039"/>
                </a:cubicBezTo>
                <a:lnTo>
                  <a:pt x="20761" y="39039"/>
                </a:lnTo>
                <a:lnTo>
                  <a:pt x="20634" y="36619"/>
                </a:lnTo>
                <a:cubicBezTo>
                  <a:pt x="23181" y="36492"/>
                  <a:pt x="25665" y="35728"/>
                  <a:pt x="27958" y="34454"/>
                </a:cubicBezTo>
                <a:lnTo>
                  <a:pt x="29104" y="36619"/>
                </a:lnTo>
                <a:cubicBezTo>
                  <a:pt x="31015" y="35537"/>
                  <a:pt x="32734" y="34136"/>
                  <a:pt x="34199" y="32480"/>
                </a:cubicBezTo>
                <a:lnTo>
                  <a:pt x="32416" y="30888"/>
                </a:lnTo>
                <a:cubicBezTo>
                  <a:pt x="34071" y="28977"/>
                  <a:pt x="35345" y="26685"/>
                  <a:pt x="36046" y="24265"/>
                </a:cubicBezTo>
                <a:lnTo>
                  <a:pt x="38402" y="24901"/>
                </a:lnTo>
                <a:cubicBezTo>
                  <a:pt x="38848" y="23182"/>
                  <a:pt x="39102" y="21399"/>
                  <a:pt x="39102" y="19552"/>
                </a:cubicBezTo>
                <a:cubicBezTo>
                  <a:pt x="39102" y="19170"/>
                  <a:pt x="39102" y="18788"/>
                  <a:pt x="39102" y="18406"/>
                </a:cubicBezTo>
                <a:lnTo>
                  <a:pt x="36619" y="18469"/>
                </a:lnTo>
                <a:cubicBezTo>
                  <a:pt x="36491" y="15922"/>
                  <a:pt x="35727" y="13438"/>
                  <a:pt x="34517" y="11209"/>
                </a:cubicBezTo>
                <a:lnTo>
                  <a:pt x="36619" y="10063"/>
                </a:lnTo>
                <a:cubicBezTo>
                  <a:pt x="35536" y="8089"/>
                  <a:pt x="34199" y="6369"/>
                  <a:pt x="32543" y="4905"/>
                </a:cubicBezTo>
                <a:lnTo>
                  <a:pt x="30951" y="6751"/>
                </a:lnTo>
                <a:cubicBezTo>
                  <a:pt x="29040" y="5032"/>
                  <a:pt x="26748" y="3758"/>
                  <a:pt x="24264" y="3058"/>
                </a:cubicBezTo>
                <a:lnTo>
                  <a:pt x="24901" y="765"/>
                </a:lnTo>
                <a:cubicBezTo>
                  <a:pt x="23181" y="256"/>
                  <a:pt x="21398" y="1"/>
                  <a:pt x="196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6" name="Google Shape;1026;p34"/>
          <p:cNvSpPr/>
          <p:nvPr/>
        </p:nvSpPr>
        <p:spPr>
          <a:xfrm>
            <a:off x="600483" y="4521730"/>
            <a:ext cx="575334" cy="576736"/>
          </a:xfrm>
          <a:custGeom>
            <a:rect b="b" l="l" r="r" t="t"/>
            <a:pathLst>
              <a:path extrusionOk="0" h="27539" w="27895">
                <a:moveTo>
                  <a:pt x="13948" y="5618"/>
                </a:moveTo>
                <a:cubicBezTo>
                  <a:pt x="14712" y="5618"/>
                  <a:pt x="15412" y="5745"/>
                  <a:pt x="16176" y="5936"/>
                </a:cubicBezTo>
                <a:cubicBezTo>
                  <a:pt x="19679" y="6955"/>
                  <a:pt x="22099" y="10139"/>
                  <a:pt x="22099" y="13833"/>
                </a:cubicBezTo>
                <a:cubicBezTo>
                  <a:pt x="22099" y="14533"/>
                  <a:pt x="21972" y="15298"/>
                  <a:pt x="21781" y="16062"/>
                </a:cubicBezTo>
                <a:cubicBezTo>
                  <a:pt x="20802" y="19631"/>
                  <a:pt x="17534" y="22003"/>
                  <a:pt x="13953" y="22003"/>
                </a:cubicBezTo>
                <a:cubicBezTo>
                  <a:pt x="13572" y="22003"/>
                  <a:pt x="13187" y="21976"/>
                  <a:pt x="12801" y="21921"/>
                </a:cubicBezTo>
                <a:cubicBezTo>
                  <a:pt x="8725" y="21411"/>
                  <a:pt x="5732" y="17909"/>
                  <a:pt x="5732" y="13833"/>
                </a:cubicBezTo>
                <a:cubicBezTo>
                  <a:pt x="5732" y="13069"/>
                  <a:pt x="5860" y="12304"/>
                  <a:pt x="6051" y="11604"/>
                </a:cubicBezTo>
                <a:cubicBezTo>
                  <a:pt x="7070" y="8038"/>
                  <a:pt x="10254" y="5618"/>
                  <a:pt x="13948" y="5618"/>
                </a:cubicBezTo>
                <a:close/>
                <a:moveTo>
                  <a:pt x="13928" y="0"/>
                </a:moveTo>
                <a:cubicBezTo>
                  <a:pt x="13059" y="0"/>
                  <a:pt x="12192" y="87"/>
                  <a:pt x="11336" y="268"/>
                </a:cubicBezTo>
                <a:lnTo>
                  <a:pt x="11655" y="1860"/>
                </a:lnTo>
                <a:cubicBezTo>
                  <a:pt x="10381" y="2115"/>
                  <a:pt x="9171" y="2497"/>
                  <a:pt x="8089" y="3134"/>
                </a:cubicBezTo>
                <a:lnTo>
                  <a:pt x="7261" y="1733"/>
                </a:lnTo>
                <a:cubicBezTo>
                  <a:pt x="5350" y="2752"/>
                  <a:pt x="3758" y="4217"/>
                  <a:pt x="2484" y="6000"/>
                </a:cubicBezTo>
                <a:lnTo>
                  <a:pt x="3885" y="6955"/>
                </a:lnTo>
                <a:cubicBezTo>
                  <a:pt x="3121" y="7974"/>
                  <a:pt x="2612" y="9120"/>
                  <a:pt x="2293" y="10394"/>
                </a:cubicBezTo>
                <a:lnTo>
                  <a:pt x="701" y="9948"/>
                </a:lnTo>
                <a:lnTo>
                  <a:pt x="701" y="10012"/>
                </a:lnTo>
                <a:cubicBezTo>
                  <a:pt x="64" y="12050"/>
                  <a:pt x="1" y="14215"/>
                  <a:pt x="383" y="16317"/>
                </a:cubicBezTo>
                <a:lnTo>
                  <a:pt x="1975" y="15998"/>
                </a:lnTo>
                <a:cubicBezTo>
                  <a:pt x="2230" y="17272"/>
                  <a:pt x="2612" y="18482"/>
                  <a:pt x="3249" y="19564"/>
                </a:cubicBezTo>
                <a:lnTo>
                  <a:pt x="1848" y="20392"/>
                </a:lnTo>
                <a:cubicBezTo>
                  <a:pt x="2866" y="22303"/>
                  <a:pt x="4331" y="23959"/>
                  <a:pt x="6114" y="25169"/>
                </a:cubicBezTo>
                <a:lnTo>
                  <a:pt x="7070" y="23831"/>
                </a:lnTo>
                <a:cubicBezTo>
                  <a:pt x="8089" y="24532"/>
                  <a:pt x="9235" y="25041"/>
                  <a:pt x="10445" y="25423"/>
                </a:cubicBezTo>
                <a:lnTo>
                  <a:pt x="10063" y="27015"/>
                </a:lnTo>
                <a:lnTo>
                  <a:pt x="10190" y="27015"/>
                </a:lnTo>
                <a:cubicBezTo>
                  <a:pt x="11436" y="27355"/>
                  <a:pt x="12704" y="27538"/>
                  <a:pt x="13981" y="27538"/>
                </a:cubicBezTo>
                <a:cubicBezTo>
                  <a:pt x="14858" y="27538"/>
                  <a:pt x="15740" y="27452"/>
                  <a:pt x="16622" y="27270"/>
                </a:cubicBezTo>
                <a:lnTo>
                  <a:pt x="16304" y="25678"/>
                </a:lnTo>
                <a:cubicBezTo>
                  <a:pt x="17514" y="25423"/>
                  <a:pt x="18724" y="24978"/>
                  <a:pt x="19870" y="24404"/>
                </a:cubicBezTo>
                <a:lnTo>
                  <a:pt x="20634" y="25805"/>
                </a:lnTo>
                <a:cubicBezTo>
                  <a:pt x="22545" y="24723"/>
                  <a:pt x="24137" y="23258"/>
                  <a:pt x="25347" y="21475"/>
                </a:cubicBezTo>
                <a:lnTo>
                  <a:pt x="24010" y="20583"/>
                </a:lnTo>
                <a:cubicBezTo>
                  <a:pt x="24710" y="19501"/>
                  <a:pt x="25283" y="18354"/>
                  <a:pt x="25602" y="17144"/>
                </a:cubicBezTo>
                <a:lnTo>
                  <a:pt x="27194" y="17590"/>
                </a:lnTo>
                <a:cubicBezTo>
                  <a:pt x="27767" y="15489"/>
                  <a:pt x="27894" y="13323"/>
                  <a:pt x="27449" y="11222"/>
                </a:cubicBezTo>
                <a:lnTo>
                  <a:pt x="27449" y="11222"/>
                </a:lnTo>
                <a:lnTo>
                  <a:pt x="25856" y="11477"/>
                </a:lnTo>
                <a:cubicBezTo>
                  <a:pt x="25602" y="10267"/>
                  <a:pt x="25220" y="9057"/>
                  <a:pt x="24583" y="7910"/>
                </a:cubicBezTo>
                <a:lnTo>
                  <a:pt x="25984" y="7146"/>
                </a:lnTo>
                <a:cubicBezTo>
                  <a:pt x="24965" y="5236"/>
                  <a:pt x="23500" y="3580"/>
                  <a:pt x="21653" y="2370"/>
                </a:cubicBezTo>
                <a:lnTo>
                  <a:pt x="20762" y="3707"/>
                </a:lnTo>
                <a:cubicBezTo>
                  <a:pt x="19743" y="3007"/>
                  <a:pt x="18533" y="2497"/>
                  <a:pt x="17323" y="2115"/>
                </a:cubicBezTo>
                <a:lnTo>
                  <a:pt x="17769" y="523"/>
                </a:lnTo>
                <a:lnTo>
                  <a:pt x="17705" y="523"/>
                </a:lnTo>
                <a:cubicBezTo>
                  <a:pt x="16459" y="183"/>
                  <a:pt x="15191" y="0"/>
                  <a:pt x="1392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7" name="Google Shape;1027;p34"/>
          <p:cNvSpPr/>
          <p:nvPr/>
        </p:nvSpPr>
        <p:spPr>
          <a:xfrm>
            <a:off x="-236201" y="4009826"/>
            <a:ext cx="1465860" cy="33361"/>
          </a:xfrm>
          <a:custGeom>
            <a:rect b="b" l="l" r="r" t="t"/>
            <a:pathLst>
              <a:path extrusionOk="0" h="1593" w="71072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8" name="Google Shape;1028;p34"/>
          <p:cNvSpPr/>
          <p:nvPr/>
        </p:nvSpPr>
        <p:spPr>
          <a:xfrm>
            <a:off x="-236201" y="4124534"/>
            <a:ext cx="1465860" cy="33361"/>
          </a:xfrm>
          <a:custGeom>
            <a:rect b="b" l="l" r="r" t="t"/>
            <a:pathLst>
              <a:path extrusionOk="0" h="1593" w="71072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9" name="Google Shape;1029;p34"/>
          <p:cNvSpPr/>
          <p:nvPr/>
        </p:nvSpPr>
        <p:spPr>
          <a:xfrm>
            <a:off x="-236201" y="4355270"/>
            <a:ext cx="986432" cy="33382"/>
          </a:xfrm>
          <a:custGeom>
            <a:rect b="b" l="l" r="r" t="t"/>
            <a:pathLst>
              <a:path extrusionOk="0" h="1594" w="47827">
                <a:moveTo>
                  <a:pt x="0" y="1"/>
                </a:moveTo>
                <a:lnTo>
                  <a:pt x="0" y="1593"/>
                </a:lnTo>
                <a:lnTo>
                  <a:pt x="47827" y="1593"/>
                </a:lnTo>
                <a:lnTo>
                  <a:pt x="4782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30" name="Google Shape;1030;p34"/>
          <p:cNvGrpSpPr/>
          <p:nvPr/>
        </p:nvGrpSpPr>
        <p:grpSpPr>
          <a:xfrm>
            <a:off x="6294265" y="3965481"/>
            <a:ext cx="1430949" cy="897289"/>
            <a:chOff x="4351371" y="3547942"/>
            <a:chExt cx="1345130" cy="843475"/>
          </a:xfrm>
        </p:grpSpPr>
        <p:grpSp>
          <p:nvGrpSpPr>
            <p:cNvPr id="1031" name="Google Shape;1031;p34"/>
            <p:cNvGrpSpPr/>
            <p:nvPr/>
          </p:nvGrpSpPr>
          <p:grpSpPr>
            <a:xfrm>
              <a:off x="4351371" y="4209917"/>
              <a:ext cx="1345130" cy="181500"/>
              <a:chOff x="4351371" y="4209917"/>
              <a:chExt cx="1345130" cy="181500"/>
            </a:xfrm>
          </p:grpSpPr>
          <p:sp>
            <p:nvSpPr>
              <p:cNvPr id="1032" name="Google Shape;1032;p34"/>
              <p:cNvSpPr/>
              <p:nvPr/>
            </p:nvSpPr>
            <p:spPr>
              <a:xfrm rot="10800000">
                <a:off x="4351371" y="4209917"/>
                <a:ext cx="1281600" cy="181500"/>
              </a:xfrm>
              <a:prstGeom prst="rect">
                <a:avLst/>
              </a:prstGeom>
              <a:solidFill>
                <a:srgbClr val="435D74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033" name="Google Shape;1033;p34"/>
              <p:cNvCxnSpPr/>
              <p:nvPr/>
            </p:nvCxnSpPr>
            <p:spPr>
              <a:xfrm>
                <a:off x="5551000" y="4298797"/>
                <a:ext cx="1455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034" name="Google Shape;1034;p34"/>
            <p:cNvGrpSpPr/>
            <p:nvPr/>
          </p:nvGrpSpPr>
          <p:grpSpPr>
            <a:xfrm>
              <a:off x="4403010" y="3985221"/>
              <a:ext cx="1109518" cy="181500"/>
              <a:chOff x="4403010" y="3985221"/>
              <a:chExt cx="1109518" cy="181500"/>
            </a:xfrm>
          </p:grpSpPr>
          <p:sp>
            <p:nvSpPr>
              <p:cNvPr id="1035" name="Google Shape;1035;p34"/>
              <p:cNvSpPr/>
              <p:nvPr/>
            </p:nvSpPr>
            <p:spPr>
              <a:xfrm rot="10800000">
                <a:off x="4471829" y="3985221"/>
                <a:ext cx="1040700" cy="181500"/>
              </a:xfrm>
              <a:prstGeom prst="rect">
                <a:avLst/>
              </a:prstGeom>
              <a:solidFill>
                <a:srgbClr val="5F7D95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036" name="Google Shape;1036;p34"/>
              <p:cNvCxnSpPr/>
              <p:nvPr/>
            </p:nvCxnSpPr>
            <p:spPr>
              <a:xfrm>
                <a:off x="4403010" y="4075993"/>
                <a:ext cx="1455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037" name="Google Shape;1037;p34"/>
            <p:cNvGrpSpPr/>
            <p:nvPr/>
          </p:nvGrpSpPr>
          <p:grpSpPr>
            <a:xfrm>
              <a:off x="4618704" y="3766582"/>
              <a:ext cx="807858" cy="181500"/>
              <a:chOff x="4618704" y="3766582"/>
              <a:chExt cx="807858" cy="181500"/>
            </a:xfrm>
          </p:grpSpPr>
          <p:sp>
            <p:nvSpPr>
              <p:cNvPr id="1038" name="Google Shape;1038;p34"/>
              <p:cNvSpPr/>
              <p:nvPr/>
            </p:nvSpPr>
            <p:spPr>
              <a:xfrm rot="10800000">
                <a:off x="4618704" y="3766582"/>
                <a:ext cx="747000" cy="181500"/>
              </a:xfrm>
              <a:prstGeom prst="rect">
                <a:avLst/>
              </a:prstGeom>
              <a:solidFill>
                <a:srgbClr val="869FB2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039" name="Google Shape;1039;p34"/>
              <p:cNvCxnSpPr/>
              <p:nvPr/>
            </p:nvCxnSpPr>
            <p:spPr>
              <a:xfrm>
                <a:off x="5281062" y="3855291"/>
                <a:ext cx="1455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040" name="Google Shape;1040;p34"/>
            <p:cNvGrpSpPr/>
            <p:nvPr/>
          </p:nvGrpSpPr>
          <p:grpSpPr>
            <a:xfrm>
              <a:off x="4735238" y="3547942"/>
              <a:ext cx="462839" cy="181500"/>
              <a:chOff x="4735238" y="3547942"/>
              <a:chExt cx="462839" cy="181500"/>
            </a:xfrm>
          </p:grpSpPr>
          <p:sp>
            <p:nvSpPr>
              <p:cNvPr id="1041" name="Google Shape;1041;p34"/>
              <p:cNvSpPr/>
              <p:nvPr/>
            </p:nvSpPr>
            <p:spPr>
              <a:xfrm rot="10800000">
                <a:off x="4786477" y="3547942"/>
                <a:ext cx="411600" cy="181500"/>
              </a:xfrm>
              <a:prstGeom prst="rect">
                <a:avLst/>
              </a:prstGeom>
              <a:solidFill>
                <a:srgbClr val="BAC8D3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042" name="Google Shape;1042;p34"/>
              <p:cNvCxnSpPr/>
              <p:nvPr/>
            </p:nvCxnSpPr>
            <p:spPr>
              <a:xfrm>
                <a:off x="4735238" y="3636872"/>
                <a:ext cx="1455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046" name="Shape 1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Google Shape;1047;p35"/>
          <p:cNvSpPr txBox="1"/>
          <p:nvPr>
            <p:ph idx="7" type="ctrTitle"/>
          </p:nvPr>
        </p:nvSpPr>
        <p:spPr>
          <a:xfrm>
            <a:off x="311700" y="41350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CLI vs Vite</a:t>
            </a:r>
            <a:endParaRPr/>
          </a:p>
        </p:txBody>
      </p:sp>
      <p:sp>
        <p:nvSpPr>
          <p:cNvPr id="1048" name="Google Shape;1048;p35"/>
          <p:cNvSpPr txBox="1"/>
          <p:nvPr>
            <p:ph type="ctrTitle"/>
          </p:nvPr>
        </p:nvSpPr>
        <p:spPr>
          <a:xfrm>
            <a:off x="6950256" y="2706688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Wzrost popularności co miesiąc</a:t>
            </a:r>
            <a:endParaRPr/>
          </a:p>
        </p:txBody>
      </p:sp>
      <p:sp>
        <p:nvSpPr>
          <p:cNvPr id="1049" name="Google Shape;1049;p35"/>
          <p:cNvSpPr txBox="1"/>
          <p:nvPr>
            <p:ph idx="3" type="ctrTitle"/>
          </p:nvPr>
        </p:nvSpPr>
        <p:spPr>
          <a:xfrm>
            <a:off x="6950256" y="3829513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Większa popularność względem CLI na początku 2023 </a:t>
            </a:r>
            <a:endParaRPr/>
          </a:p>
        </p:txBody>
      </p:sp>
      <p:sp>
        <p:nvSpPr>
          <p:cNvPr id="1050" name="Google Shape;1050;p35"/>
          <p:cNvSpPr txBox="1"/>
          <p:nvPr>
            <p:ph idx="4" type="title"/>
          </p:nvPr>
        </p:nvSpPr>
        <p:spPr>
          <a:xfrm>
            <a:off x="6950256" y="1969475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+</a:t>
            </a:r>
            <a:r>
              <a:rPr lang="es">
                <a:solidFill>
                  <a:schemeClr val="accent1"/>
                </a:solidFill>
              </a:rPr>
              <a:t>70%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051" name="Google Shape;1051;p35"/>
          <p:cNvSpPr txBox="1"/>
          <p:nvPr>
            <p:ph idx="5" type="title"/>
          </p:nvPr>
        </p:nvSpPr>
        <p:spPr>
          <a:xfrm>
            <a:off x="6950250" y="2899500"/>
            <a:ext cx="14337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+</a:t>
            </a:r>
            <a:r>
              <a:rPr lang="es">
                <a:solidFill>
                  <a:schemeClr val="accent1"/>
                </a:solidFill>
              </a:rPr>
              <a:t>1450%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052" name="Google Shape;1052;p35"/>
          <p:cNvSpPr txBox="1"/>
          <p:nvPr>
            <p:ph idx="3" type="ctrTitle"/>
          </p:nvPr>
        </p:nvSpPr>
        <p:spPr>
          <a:xfrm>
            <a:off x="6702025" y="1571250"/>
            <a:ext cx="1832400" cy="26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accent1"/>
                </a:solidFill>
              </a:rPr>
              <a:t>Ostatni Rok dla Vite</a:t>
            </a:r>
            <a:endParaRPr sz="1400">
              <a:solidFill>
                <a:schemeClr val="accent1"/>
              </a:solidFill>
            </a:endParaRPr>
          </a:p>
        </p:txBody>
      </p:sp>
      <p:cxnSp>
        <p:nvCxnSpPr>
          <p:cNvPr id="1053" name="Google Shape;1053;p35"/>
          <p:cNvCxnSpPr/>
          <p:nvPr/>
        </p:nvCxnSpPr>
        <p:spPr>
          <a:xfrm>
            <a:off x="311700" y="960650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054" name="Google Shape;105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100" y="1256325"/>
            <a:ext cx="6055899" cy="364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058" name="Shape 1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" name="Google Shape;1059;p36"/>
          <p:cNvSpPr txBox="1"/>
          <p:nvPr>
            <p:ph type="ctrTitle"/>
          </p:nvPr>
        </p:nvSpPr>
        <p:spPr>
          <a:xfrm>
            <a:off x="3986575" y="1158525"/>
            <a:ext cx="35781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Koniec Tematu Numer 1</a:t>
            </a:r>
            <a:endParaRPr/>
          </a:p>
        </p:txBody>
      </p:sp>
      <p:sp>
        <p:nvSpPr>
          <p:cNvPr id="1060" name="Google Shape;1060;p36"/>
          <p:cNvSpPr txBox="1"/>
          <p:nvPr>
            <p:ph idx="1" type="subTitle"/>
          </p:nvPr>
        </p:nvSpPr>
        <p:spPr>
          <a:xfrm>
            <a:off x="3986575" y="2150975"/>
            <a:ext cx="4470900" cy="187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Przydatne linki 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https://nodejs.org/en/download/ - Node.js do pobrania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https://reactjs.org/docs/getting-started.ht</a:t>
            </a:r>
            <a:r>
              <a:rPr lang="es"/>
              <a:t>ml/ - dokumentacja Reacta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https://vitejs.dev/guide/ - dokumentacja Vite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Źródło wiedzy 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https://ibaslogic.com/react-tutorial-for-beginners/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61" name="Google Shape;1061;p36"/>
          <p:cNvGrpSpPr/>
          <p:nvPr/>
        </p:nvGrpSpPr>
        <p:grpSpPr>
          <a:xfrm flipH="1">
            <a:off x="-4531426" y="-117297"/>
            <a:ext cx="7324051" cy="5378088"/>
            <a:chOff x="238125" y="262775"/>
            <a:chExt cx="7092825" cy="5151425"/>
          </a:xfrm>
        </p:grpSpPr>
        <p:sp>
          <p:nvSpPr>
            <p:cNvPr id="1062" name="Google Shape;1062;p36"/>
            <p:cNvSpPr/>
            <p:nvPr/>
          </p:nvSpPr>
          <p:spPr>
            <a:xfrm>
              <a:off x="4565450" y="4835675"/>
              <a:ext cx="850200" cy="445800"/>
            </a:xfrm>
            <a:custGeom>
              <a:rect b="b" l="l" r="r" t="t"/>
              <a:pathLst>
                <a:path extrusionOk="0" h="17832" w="34008">
                  <a:moveTo>
                    <a:pt x="4203" y="0"/>
                  </a:moveTo>
                  <a:cubicBezTo>
                    <a:pt x="1847" y="0"/>
                    <a:pt x="0" y="1847"/>
                    <a:pt x="0" y="4203"/>
                  </a:cubicBezTo>
                  <a:lnTo>
                    <a:pt x="0" y="13629"/>
                  </a:lnTo>
                  <a:cubicBezTo>
                    <a:pt x="0" y="15921"/>
                    <a:pt x="1847" y="17832"/>
                    <a:pt x="4203" y="17832"/>
                  </a:cubicBezTo>
                  <a:lnTo>
                    <a:pt x="29804" y="17832"/>
                  </a:lnTo>
                  <a:cubicBezTo>
                    <a:pt x="32160" y="17832"/>
                    <a:pt x="34007" y="15921"/>
                    <a:pt x="34007" y="13629"/>
                  </a:cubicBezTo>
                  <a:lnTo>
                    <a:pt x="34007" y="4203"/>
                  </a:lnTo>
                  <a:cubicBezTo>
                    <a:pt x="34007" y="1847"/>
                    <a:pt x="32160" y="0"/>
                    <a:pt x="298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36"/>
            <p:cNvSpPr/>
            <p:nvPr/>
          </p:nvSpPr>
          <p:spPr>
            <a:xfrm>
              <a:off x="5848675" y="1425000"/>
              <a:ext cx="423525" cy="132575"/>
            </a:xfrm>
            <a:custGeom>
              <a:rect b="b" l="l" r="r" t="t"/>
              <a:pathLst>
                <a:path extrusionOk="0" h="5303" w="16941">
                  <a:moveTo>
                    <a:pt x="8470" y="0"/>
                  </a:moveTo>
                  <a:cubicBezTo>
                    <a:pt x="5413" y="0"/>
                    <a:pt x="2357" y="1131"/>
                    <a:pt x="0" y="3392"/>
                  </a:cubicBezTo>
                  <a:lnTo>
                    <a:pt x="1783" y="5302"/>
                  </a:lnTo>
                  <a:cubicBezTo>
                    <a:pt x="3662" y="3487"/>
                    <a:pt x="6082" y="2580"/>
                    <a:pt x="8502" y="2580"/>
                  </a:cubicBezTo>
                  <a:cubicBezTo>
                    <a:pt x="10922" y="2580"/>
                    <a:pt x="13342" y="3487"/>
                    <a:pt x="15221" y="5302"/>
                  </a:cubicBezTo>
                  <a:lnTo>
                    <a:pt x="16940" y="3392"/>
                  </a:lnTo>
                  <a:cubicBezTo>
                    <a:pt x="14584" y="1131"/>
                    <a:pt x="11527" y="0"/>
                    <a:pt x="84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36"/>
            <p:cNvSpPr/>
            <p:nvPr/>
          </p:nvSpPr>
          <p:spPr>
            <a:xfrm>
              <a:off x="5941025" y="1557925"/>
              <a:ext cx="238825" cy="95175"/>
            </a:xfrm>
            <a:custGeom>
              <a:rect b="b" l="l" r="r" t="t"/>
              <a:pathLst>
                <a:path extrusionOk="0" h="3807" w="9553">
                  <a:moveTo>
                    <a:pt x="4752" y="1"/>
                  </a:moveTo>
                  <a:cubicBezTo>
                    <a:pt x="3025" y="1"/>
                    <a:pt x="1306" y="654"/>
                    <a:pt x="0" y="1959"/>
                  </a:cubicBezTo>
                  <a:lnTo>
                    <a:pt x="1783" y="3806"/>
                  </a:lnTo>
                  <a:cubicBezTo>
                    <a:pt x="2611" y="3010"/>
                    <a:pt x="3678" y="2612"/>
                    <a:pt x="4744" y="2612"/>
                  </a:cubicBezTo>
                  <a:cubicBezTo>
                    <a:pt x="5811" y="2612"/>
                    <a:pt x="6878" y="3010"/>
                    <a:pt x="7706" y="3806"/>
                  </a:cubicBezTo>
                  <a:lnTo>
                    <a:pt x="9553" y="1959"/>
                  </a:lnTo>
                  <a:cubicBezTo>
                    <a:pt x="8215" y="654"/>
                    <a:pt x="6480" y="1"/>
                    <a:pt x="47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36"/>
            <p:cNvSpPr/>
            <p:nvPr/>
          </p:nvSpPr>
          <p:spPr>
            <a:xfrm>
              <a:off x="6009475" y="1680125"/>
              <a:ext cx="119425" cy="102525"/>
            </a:xfrm>
            <a:custGeom>
              <a:rect b="b" l="l" r="r" t="t"/>
              <a:pathLst>
                <a:path extrusionOk="0" h="4101" w="4777">
                  <a:moveTo>
                    <a:pt x="2038" y="1"/>
                  </a:moveTo>
                  <a:cubicBezTo>
                    <a:pt x="892" y="1"/>
                    <a:pt x="0" y="892"/>
                    <a:pt x="0" y="2039"/>
                  </a:cubicBezTo>
                  <a:cubicBezTo>
                    <a:pt x="0" y="3288"/>
                    <a:pt x="992" y="4101"/>
                    <a:pt x="2047" y="4101"/>
                  </a:cubicBezTo>
                  <a:cubicBezTo>
                    <a:pt x="2552" y="4101"/>
                    <a:pt x="3071" y="3915"/>
                    <a:pt x="3503" y="3503"/>
                  </a:cubicBezTo>
                  <a:cubicBezTo>
                    <a:pt x="4777" y="2166"/>
                    <a:pt x="3885" y="1"/>
                    <a:pt x="20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36"/>
            <p:cNvSpPr/>
            <p:nvPr/>
          </p:nvSpPr>
          <p:spPr>
            <a:xfrm>
              <a:off x="5753150" y="1286475"/>
              <a:ext cx="614575" cy="170775"/>
            </a:xfrm>
            <a:custGeom>
              <a:rect b="b" l="l" r="r" t="t"/>
              <a:pathLst>
                <a:path extrusionOk="0" h="6831" w="24583">
                  <a:moveTo>
                    <a:pt x="12291" y="1"/>
                  </a:moveTo>
                  <a:cubicBezTo>
                    <a:pt x="7865" y="1"/>
                    <a:pt x="3439" y="1641"/>
                    <a:pt x="0" y="4920"/>
                  </a:cubicBezTo>
                  <a:lnTo>
                    <a:pt x="1783" y="6831"/>
                  </a:lnTo>
                  <a:cubicBezTo>
                    <a:pt x="4713" y="3997"/>
                    <a:pt x="8502" y="2580"/>
                    <a:pt x="12291" y="2580"/>
                  </a:cubicBezTo>
                  <a:cubicBezTo>
                    <a:pt x="16081" y="2580"/>
                    <a:pt x="19870" y="3997"/>
                    <a:pt x="22799" y="6831"/>
                  </a:cubicBezTo>
                  <a:lnTo>
                    <a:pt x="24582" y="4920"/>
                  </a:lnTo>
                  <a:cubicBezTo>
                    <a:pt x="21143" y="1641"/>
                    <a:pt x="16717" y="1"/>
                    <a:pt x="122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36"/>
            <p:cNvSpPr/>
            <p:nvPr/>
          </p:nvSpPr>
          <p:spPr>
            <a:xfrm>
              <a:off x="1997375" y="1099025"/>
              <a:ext cx="3593400" cy="4136275"/>
            </a:xfrm>
            <a:custGeom>
              <a:rect b="b" l="l" r="r" t="t"/>
              <a:pathLst>
                <a:path extrusionOk="0" h="165451" w="143736">
                  <a:moveTo>
                    <a:pt x="75084" y="96481"/>
                  </a:moveTo>
                  <a:cubicBezTo>
                    <a:pt x="75020" y="96545"/>
                    <a:pt x="74957" y="96609"/>
                    <a:pt x="74893" y="96609"/>
                  </a:cubicBezTo>
                  <a:cubicBezTo>
                    <a:pt x="74957" y="96545"/>
                    <a:pt x="75020" y="96545"/>
                    <a:pt x="75084" y="96481"/>
                  </a:cubicBezTo>
                  <a:close/>
                  <a:moveTo>
                    <a:pt x="74000" y="97376"/>
                  </a:moveTo>
                  <a:cubicBezTo>
                    <a:pt x="73937" y="97501"/>
                    <a:pt x="73874" y="97565"/>
                    <a:pt x="73874" y="97691"/>
                  </a:cubicBezTo>
                  <a:lnTo>
                    <a:pt x="73874" y="97628"/>
                  </a:lnTo>
                  <a:cubicBezTo>
                    <a:pt x="73874" y="97564"/>
                    <a:pt x="73937" y="97501"/>
                    <a:pt x="74000" y="97376"/>
                  </a:cubicBezTo>
                  <a:close/>
                  <a:moveTo>
                    <a:pt x="73618" y="98331"/>
                  </a:moveTo>
                  <a:lnTo>
                    <a:pt x="73618" y="98331"/>
                  </a:lnTo>
                  <a:cubicBezTo>
                    <a:pt x="73556" y="98458"/>
                    <a:pt x="73556" y="98648"/>
                    <a:pt x="73556" y="98838"/>
                  </a:cubicBezTo>
                  <a:lnTo>
                    <a:pt x="73556" y="98774"/>
                  </a:lnTo>
                  <a:cubicBezTo>
                    <a:pt x="73556" y="98648"/>
                    <a:pt x="73556" y="98458"/>
                    <a:pt x="73618" y="98331"/>
                  </a:cubicBezTo>
                  <a:close/>
                  <a:moveTo>
                    <a:pt x="87375" y="108709"/>
                  </a:moveTo>
                  <a:cubicBezTo>
                    <a:pt x="87311" y="108709"/>
                    <a:pt x="87248" y="108772"/>
                    <a:pt x="87184" y="108836"/>
                  </a:cubicBezTo>
                  <a:lnTo>
                    <a:pt x="87120" y="108772"/>
                  </a:lnTo>
                  <a:cubicBezTo>
                    <a:pt x="87184" y="108772"/>
                    <a:pt x="87311" y="108709"/>
                    <a:pt x="87375" y="108709"/>
                  </a:cubicBezTo>
                  <a:close/>
                  <a:moveTo>
                    <a:pt x="86929" y="108836"/>
                  </a:moveTo>
                  <a:cubicBezTo>
                    <a:pt x="86866" y="108900"/>
                    <a:pt x="86802" y="108963"/>
                    <a:pt x="86738" y="108963"/>
                  </a:cubicBezTo>
                  <a:lnTo>
                    <a:pt x="86675" y="108963"/>
                  </a:lnTo>
                  <a:cubicBezTo>
                    <a:pt x="86738" y="108963"/>
                    <a:pt x="86802" y="108900"/>
                    <a:pt x="86929" y="108836"/>
                  </a:cubicBezTo>
                  <a:close/>
                  <a:moveTo>
                    <a:pt x="85783" y="109728"/>
                  </a:moveTo>
                  <a:cubicBezTo>
                    <a:pt x="85783" y="109855"/>
                    <a:pt x="85719" y="109919"/>
                    <a:pt x="85719" y="110046"/>
                  </a:cubicBezTo>
                  <a:lnTo>
                    <a:pt x="85656" y="110046"/>
                  </a:lnTo>
                  <a:cubicBezTo>
                    <a:pt x="85719" y="109919"/>
                    <a:pt x="85719" y="109855"/>
                    <a:pt x="85783" y="109728"/>
                  </a:cubicBezTo>
                  <a:close/>
                  <a:moveTo>
                    <a:pt x="85592" y="110173"/>
                  </a:moveTo>
                  <a:cubicBezTo>
                    <a:pt x="85528" y="110301"/>
                    <a:pt x="85528" y="110428"/>
                    <a:pt x="85528" y="110492"/>
                  </a:cubicBezTo>
                  <a:lnTo>
                    <a:pt x="85465" y="110492"/>
                  </a:lnTo>
                  <a:cubicBezTo>
                    <a:pt x="85465" y="110428"/>
                    <a:pt x="85528" y="110301"/>
                    <a:pt x="85592" y="110173"/>
                  </a:cubicBezTo>
                  <a:close/>
                  <a:moveTo>
                    <a:pt x="85401" y="110683"/>
                  </a:moveTo>
                  <a:cubicBezTo>
                    <a:pt x="85401" y="110810"/>
                    <a:pt x="85401" y="111001"/>
                    <a:pt x="85401" y="111192"/>
                  </a:cubicBezTo>
                  <a:lnTo>
                    <a:pt x="85337" y="111129"/>
                  </a:lnTo>
                  <a:cubicBezTo>
                    <a:pt x="85337" y="111001"/>
                    <a:pt x="85401" y="110810"/>
                    <a:pt x="85401" y="110683"/>
                  </a:cubicBezTo>
                  <a:close/>
                  <a:moveTo>
                    <a:pt x="96291" y="112156"/>
                  </a:moveTo>
                  <a:cubicBezTo>
                    <a:pt x="96294" y="112284"/>
                    <a:pt x="96355" y="112469"/>
                    <a:pt x="96355" y="112593"/>
                  </a:cubicBezTo>
                  <a:lnTo>
                    <a:pt x="96355" y="112657"/>
                  </a:lnTo>
                  <a:cubicBezTo>
                    <a:pt x="96355" y="112470"/>
                    <a:pt x="96294" y="112284"/>
                    <a:pt x="96291" y="112156"/>
                  </a:cubicBezTo>
                  <a:close/>
                  <a:moveTo>
                    <a:pt x="90432" y="113758"/>
                  </a:moveTo>
                  <a:lnTo>
                    <a:pt x="90432" y="113758"/>
                  </a:lnTo>
                  <a:cubicBezTo>
                    <a:pt x="90432" y="113879"/>
                    <a:pt x="90438" y="113997"/>
                    <a:pt x="90559" y="114058"/>
                  </a:cubicBezTo>
                  <a:lnTo>
                    <a:pt x="90559" y="114122"/>
                  </a:lnTo>
                  <a:cubicBezTo>
                    <a:pt x="90438" y="114001"/>
                    <a:pt x="90432" y="113879"/>
                    <a:pt x="90432" y="113758"/>
                  </a:cubicBezTo>
                  <a:close/>
                  <a:moveTo>
                    <a:pt x="91260" y="113740"/>
                  </a:moveTo>
                  <a:cubicBezTo>
                    <a:pt x="91260" y="113994"/>
                    <a:pt x="91132" y="114185"/>
                    <a:pt x="90878" y="114185"/>
                  </a:cubicBezTo>
                  <a:lnTo>
                    <a:pt x="90814" y="114185"/>
                  </a:lnTo>
                  <a:cubicBezTo>
                    <a:pt x="91069" y="114185"/>
                    <a:pt x="91260" y="113994"/>
                    <a:pt x="91260" y="113740"/>
                  </a:cubicBezTo>
                  <a:close/>
                  <a:moveTo>
                    <a:pt x="73556" y="122167"/>
                  </a:moveTo>
                  <a:cubicBezTo>
                    <a:pt x="73556" y="122287"/>
                    <a:pt x="73552" y="122408"/>
                    <a:pt x="73492" y="122528"/>
                  </a:cubicBezTo>
                  <a:lnTo>
                    <a:pt x="73492" y="122464"/>
                  </a:lnTo>
                  <a:cubicBezTo>
                    <a:pt x="73552" y="122404"/>
                    <a:pt x="73556" y="122287"/>
                    <a:pt x="73556" y="122167"/>
                  </a:cubicBezTo>
                  <a:close/>
                  <a:moveTo>
                    <a:pt x="73236" y="122848"/>
                  </a:moveTo>
                  <a:cubicBezTo>
                    <a:pt x="73173" y="122911"/>
                    <a:pt x="73109" y="122974"/>
                    <a:pt x="72983" y="123037"/>
                  </a:cubicBezTo>
                  <a:lnTo>
                    <a:pt x="72983" y="122974"/>
                  </a:lnTo>
                  <a:cubicBezTo>
                    <a:pt x="73109" y="122974"/>
                    <a:pt x="73173" y="122911"/>
                    <a:pt x="73236" y="122848"/>
                  </a:cubicBezTo>
                  <a:close/>
                  <a:moveTo>
                    <a:pt x="142143" y="18914"/>
                  </a:moveTo>
                  <a:lnTo>
                    <a:pt x="142143" y="121891"/>
                  </a:lnTo>
                  <a:cubicBezTo>
                    <a:pt x="142143" y="124884"/>
                    <a:pt x="139660" y="127368"/>
                    <a:pt x="136667" y="127368"/>
                  </a:cubicBezTo>
                  <a:lnTo>
                    <a:pt x="97947" y="127368"/>
                  </a:lnTo>
                  <a:lnTo>
                    <a:pt x="97947" y="117306"/>
                  </a:lnTo>
                  <a:lnTo>
                    <a:pt x="120172" y="117306"/>
                  </a:lnTo>
                  <a:lnTo>
                    <a:pt x="120172" y="115714"/>
                  </a:lnTo>
                  <a:lnTo>
                    <a:pt x="97947" y="115714"/>
                  </a:lnTo>
                  <a:lnTo>
                    <a:pt x="97947" y="112593"/>
                  </a:lnTo>
                  <a:cubicBezTo>
                    <a:pt x="97947" y="112339"/>
                    <a:pt x="97883" y="112084"/>
                    <a:pt x="97819" y="111829"/>
                  </a:cubicBezTo>
                  <a:lnTo>
                    <a:pt x="133673" y="111829"/>
                  </a:lnTo>
                  <a:lnTo>
                    <a:pt x="133673" y="110237"/>
                  </a:lnTo>
                  <a:lnTo>
                    <a:pt x="97119" y="110237"/>
                  </a:lnTo>
                  <a:cubicBezTo>
                    <a:pt x="96355" y="109154"/>
                    <a:pt x="95145" y="108581"/>
                    <a:pt x="93871" y="108581"/>
                  </a:cubicBezTo>
                  <a:lnTo>
                    <a:pt x="93744" y="108581"/>
                  </a:lnTo>
                  <a:cubicBezTo>
                    <a:pt x="92916" y="108581"/>
                    <a:pt x="92152" y="108836"/>
                    <a:pt x="91515" y="109345"/>
                  </a:cubicBezTo>
                  <a:cubicBezTo>
                    <a:pt x="90814" y="108008"/>
                    <a:pt x="89477" y="107180"/>
                    <a:pt x="88012" y="107116"/>
                  </a:cubicBezTo>
                  <a:lnTo>
                    <a:pt x="87885" y="107116"/>
                  </a:lnTo>
                  <a:cubicBezTo>
                    <a:pt x="87120" y="107116"/>
                    <a:pt x="86293" y="107371"/>
                    <a:pt x="85656" y="107817"/>
                  </a:cubicBezTo>
                  <a:cubicBezTo>
                    <a:pt x="84933" y="106371"/>
                    <a:pt x="83472" y="105534"/>
                    <a:pt x="81957" y="105534"/>
                  </a:cubicBezTo>
                  <a:cubicBezTo>
                    <a:pt x="81336" y="105534"/>
                    <a:pt x="80707" y="105674"/>
                    <a:pt x="80115" y="105970"/>
                  </a:cubicBezTo>
                  <a:lnTo>
                    <a:pt x="80115" y="98965"/>
                  </a:lnTo>
                  <a:cubicBezTo>
                    <a:pt x="80115" y="96736"/>
                    <a:pt x="78396" y="94889"/>
                    <a:pt x="76167" y="94762"/>
                  </a:cubicBezTo>
                  <a:lnTo>
                    <a:pt x="76039" y="94762"/>
                  </a:lnTo>
                  <a:cubicBezTo>
                    <a:pt x="73747" y="94762"/>
                    <a:pt x="71964" y="96609"/>
                    <a:pt x="71964" y="98838"/>
                  </a:cubicBezTo>
                  <a:lnTo>
                    <a:pt x="71964" y="121000"/>
                  </a:lnTo>
                  <a:lnTo>
                    <a:pt x="67824" y="118516"/>
                  </a:lnTo>
                  <a:cubicBezTo>
                    <a:pt x="67060" y="118134"/>
                    <a:pt x="66232" y="117879"/>
                    <a:pt x="65404" y="117879"/>
                  </a:cubicBezTo>
                  <a:cubicBezTo>
                    <a:pt x="61647" y="117879"/>
                    <a:pt x="59545" y="122337"/>
                    <a:pt x="62029" y="125203"/>
                  </a:cubicBezTo>
                  <a:lnTo>
                    <a:pt x="62093" y="125266"/>
                  </a:lnTo>
                  <a:lnTo>
                    <a:pt x="62156" y="125266"/>
                  </a:lnTo>
                  <a:lnTo>
                    <a:pt x="64258" y="127368"/>
                  </a:lnTo>
                  <a:lnTo>
                    <a:pt x="7070" y="127368"/>
                  </a:lnTo>
                  <a:cubicBezTo>
                    <a:pt x="4077" y="127368"/>
                    <a:pt x="1593" y="124948"/>
                    <a:pt x="1593" y="121891"/>
                  </a:cubicBezTo>
                  <a:lnTo>
                    <a:pt x="1593" y="18914"/>
                  </a:lnTo>
                  <a:close/>
                  <a:moveTo>
                    <a:pt x="7070" y="0"/>
                  </a:moveTo>
                  <a:cubicBezTo>
                    <a:pt x="3185" y="0"/>
                    <a:pt x="1" y="3184"/>
                    <a:pt x="1" y="7069"/>
                  </a:cubicBezTo>
                  <a:lnTo>
                    <a:pt x="1" y="121891"/>
                  </a:lnTo>
                  <a:cubicBezTo>
                    <a:pt x="1" y="125776"/>
                    <a:pt x="3185" y="128960"/>
                    <a:pt x="7070" y="128960"/>
                  </a:cubicBezTo>
                  <a:lnTo>
                    <a:pt x="65914" y="128960"/>
                  </a:lnTo>
                  <a:lnTo>
                    <a:pt x="73811" y="136666"/>
                  </a:lnTo>
                  <a:cubicBezTo>
                    <a:pt x="74002" y="136857"/>
                    <a:pt x="74129" y="137112"/>
                    <a:pt x="74129" y="137366"/>
                  </a:cubicBezTo>
                  <a:lnTo>
                    <a:pt x="74129" y="143607"/>
                  </a:lnTo>
                  <a:lnTo>
                    <a:pt x="73365" y="143607"/>
                  </a:lnTo>
                  <a:lnTo>
                    <a:pt x="73365" y="163859"/>
                  </a:lnTo>
                  <a:lnTo>
                    <a:pt x="74129" y="163859"/>
                  </a:lnTo>
                  <a:lnTo>
                    <a:pt x="74129" y="165451"/>
                  </a:lnTo>
                  <a:lnTo>
                    <a:pt x="94699" y="165451"/>
                  </a:lnTo>
                  <a:lnTo>
                    <a:pt x="94699" y="163859"/>
                  </a:lnTo>
                  <a:lnTo>
                    <a:pt x="97055" y="163859"/>
                  </a:lnTo>
                  <a:lnTo>
                    <a:pt x="97055" y="143607"/>
                  </a:lnTo>
                  <a:lnTo>
                    <a:pt x="94699" y="143607"/>
                  </a:lnTo>
                  <a:lnTo>
                    <a:pt x="94699" y="137175"/>
                  </a:lnTo>
                  <a:cubicBezTo>
                    <a:pt x="94699" y="136857"/>
                    <a:pt x="94763" y="136602"/>
                    <a:pt x="94954" y="136347"/>
                  </a:cubicBezTo>
                  <a:lnTo>
                    <a:pt x="97183" y="132781"/>
                  </a:lnTo>
                  <a:cubicBezTo>
                    <a:pt x="97692" y="132017"/>
                    <a:pt x="97947" y="131189"/>
                    <a:pt x="97947" y="130297"/>
                  </a:cubicBezTo>
                  <a:lnTo>
                    <a:pt x="97947" y="128960"/>
                  </a:lnTo>
                  <a:lnTo>
                    <a:pt x="136667" y="128960"/>
                  </a:lnTo>
                  <a:cubicBezTo>
                    <a:pt x="140551" y="128960"/>
                    <a:pt x="143672" y="125776"/>
                    <a:pt x="143736" y="121891"/>
                  </a:cubicBezTo>
                  <a:lnTo>
                    <a:pt x="143736" y="7069"/>
                  </a:lnTo>
                  <a:cubicBezTo>
                    <a:pt x="143672" y="3121"/>
                    <a:pt x="140551" y="0"/>
                    <a:pt x="1366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36"/>
            <p:cNvSpPr/>
            <p:nvPr/>
          </p:nvSpPr>
          <p:spPr>
            <a:xfrm>
              <a:off x="2271225" y="2928325"/>
              <a:ext cx="977575" cy="976000"/>
            </a:xfrm>
            <a:custGeom>
              <a:rect b="b" l="l" r="r" t="t"/>
              <a:pathLst>
                <a:path extrusionOk="0" h="39040" w="39103">
                  <a:moveTo>
                    <a:pt x="19551" y="6369"/>
                  </a:moveTo>
                  <a:cubicBezTo>
                    <a:pt x="20761" y="6369"/>
                    <a:pt x="21971" y="6497"/>
                    <a:pt x="23118" y="6879"/>
                  </a:cubicBezTo>
                  <a:cubicBezTo>
                    <a:pt x="30123" y="8789"/>
                    <a:pt x="34199" y="16113"/>
                    <a:pt x="32225" y="23118"/>
                  </a:cubicBezTo>
                  <a:cubicBezTo>
                    <a:pt x="30632" y="28786"/>
                    <a:pt x="25474" y="32671"/>
                    <a:pt x="19551" y="32734"/>
                  </a:cubicBezTo>
                  <a:cubicBezTo>
                    <a:pt x="18341" y="32671"/>
                    <a:pt x="17131" y="32543"/>
                    <a:pt x="15985" y="32225"/>
                  </a:cubicBezTo>
                  <a:cubicBezTo>
                    <a:pt x="9617" y="30442"/>
                    <a:pt x="5605" y="24201"/>
                    <a:pt x="6496" y="17705"/>
                  </a:cubicBezTo>
                  <a:cubicBezTo>
                    <a:pt x="7388" y="11209"/>
                    <a:pt x="12992" y="6369"/>
                    <a:pt x="19551" y="6369"/>
                  </a:cubicBezTo>
                  <a:close/>
                  <a:moveTo>
                    <a:pt x="18469" y="1"/>
                  </a:moveTo>
                  <a:lnTo>
                    <a:pt x="18596" y="2421"/>
                  </a:lnTo>
                  <a:cubicBezTo>
                    <a:pt x="16049" y="2548"/>
                    <a:pt x="13501" y="3249"/>
                    <a:pt x="11273" y="4523"/>
                  </a:cubicBezTo>
                  <a:lnTo>
                    <a:pt x="10063" y="2485"/>
                  </a:lnTo>
                  <a:cubicBezTo>
                    <a:pt x="8152" y="3504"/>
                    <a:pt x="6433" y="4905"/>
                    <a:pt x="4968" y="6560"/>
                  </a:cubicBezTo>
                  <a:lnTo>
                    <a:pt x="6751" y="8152"/>
                  </a:lnTo>
                  <a:cubicBezTo>
                    <a:pt x="5031" y="10063"/>
                    <a:pt x="3821" y="12356"/>
                    <a:pt x="3121" y="14776"/>
                  </a:cubicBezTo>
                  <a:lnTo>
                    <a:pt x="765" y="14139"/>
                  </a:lnTo>
                  <a:lnTo>
                    <a:pt x="765" y="14202"/>
                  </a:lnTo>
                  <a:cubicBezTo>
                    <a:pt x="255" y="15922"/>
                    <a:pt x="64" y="17705"/>
                    <a:pt x="0" y="19488"/>
                  </a:cubicBezTo>
                  <a:lnTo>
                    <a:pt x="0" y="20635"/>
                  </a:lnTo>
                  <a:lnTo>
                    <a:pt x="2420" y="20507"/>
                  </a:lnTo>
                  <a:cubicBezTo>
                    <a:pt x="2548" y="23055"/>
                    <a:pt x="3312" y="25538"/>
                    <a:pt x="4522" y="27831"/>
                  </a:cubicBezTo>
                  <a:lnTo>
                    <a:pt x="2420" y="28977"/>
                  </a:lnTo>
                  <a:cubicBezTo>
                    <a:pt x="3503" y="30888"/>
                    <a:pt x="4904" y="32607"/>
                    <a:pt x="6496" y="34072"/>
                  </a:cubicBezTo>
                  <a:lnTo>
                    <a:pt x="8088" y="32289"/>
                  </a:lnTo>
                  <a:cubicBezTo>
                    <a:pt x="9999" y="34008"/>
                    <a:pt x="12291" y="35282"/>
                    <a:pt x="14775" y="35982"/>
                  </a:cubicBezTo>
                  <a:lnTo>
                    <a:pt x="14202" y="38275"/>
                  </a:lnTo>
                  <a:lnTo>
                    <a:pt x="14266" y="38275"/>
                  </a:lnTo>
                  <a:cubicBezTo>
                    <a:pt x="15985" y="38784"/>
                    <a:pt x="17768" y="39039"/>
                    <a:pt x="19615" y="39039"/>
                  </a:cubicBezTo>
                  <a:lnTo>
                    <a:pt x="20761" y="39039"/>
                  </a:lnTo>
                  <a:lnTo>
                    <a:pt x="20634" y="36619"/>
                  </a:lnTo>
                  <a:cubicBezTo>
                    <a:pt x="23181" y="36492"/>
                    <a:pt x="25665" y="35728"/>
                    <a:pt x="27958" y="34454"/>
                  </a:cubicBezTo>
                  <a:lnTo>
                    <a:pt x="29104" y="36619"/>
                  </a:lnTo>
                  <a:cubicBezTo>
                    <a:pt x="31015" y="35537"/>
                    <a:pt x="32734" y="34136"/>
                    <a:pt x="34199" y="32480"/>
                  </a:cubicBezTo>
                  <a:lnTo>
                    <a:pt x="32416" y="30888"/>
                  </a:lnTo>
                  <a:cubicBezTo>
                    <a:pt x="34071" y="28977"/>
                    <a:pt x="35345" y="26685"/>
                    <a:pt x="36046" y="24265"/>
                  </a:cubicBezTo>
                  <a:lnTo>
                    <a:pt x="38402" y="24901"/>
                  </a:lnTo>
                  <a:cubicBezTo>
                    <a:pt x="38848" y="23182"/>
                    <a:pt x="39102" y="21399"/>
                    <a:pt x="39102" y="19552"/>
                  </a:cubicBezTo>
                  <a:cubicBezTo>
                    <a:pt x="39102" y="19170"/>
                    <a:pt x="39102" y="18788"/>
                    <a:pt x="39102" y="18406"/>
                  </a:cubicBezTo>
                  <a:lnTo>
                    <a:pt x="36619" y="18469"/>
                  </a:lnTo>
                  <a:cubicBezTo>
                    <a:pt x="36491" y="15922"/>
                    <a:pt x="35727" y="13438"/>
                    <a:pt x="34517" y="11209"/>
                  </a:cubicBezTo>
                  <a:lnTo>
                    <a:pt x="36619" y="10063"/>
                  </a:lnTo>
                  <a:cubicBezTo>
                    <a:pt x="35536" y="8089"/>
                    <a:pt x="34199" y="6369"/>
                    <a:pt x="32543" y="4905"/>
                  </a:cubicBezTo>
                  <a:lnTo>
                    <a:pt x="30951" y="6751"/>
                  </a:lnTo>
                  <a:cubicBezTo>
                    <a:pt x="29040" y="5032"/>
                    <a:pt x="26748" y="3758"/>
                    <a:pt x="24264" y="3058"/>
                  </a:cubicBezTo>
                  <a:lnTo>
                    <a:pt x="24901" y="765"/>
                  </a:lnTo>
                  <a:cubicBezTo>
                    <a:pt x="23181" y="256"/>
                    <a:pt x="21398" y="1"/>
                    <a:pt x="196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36"/>
            <p:cNvSpPr/>
            <p:nvPr/>
          </p:nvSpPr>
          <p:spPr>
            <a:xfrm>
              <a:off x="3957250" y="2998400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36"/>
            <p:cNvSpPr/>
            <p:nvPr/>
          </p:nvSpPr>
          <p:spPr>
            <a:xfrm>
              <a:off x="3307675" y="2819750"/>
              <a:ext cx="697375" cy="688475"/>
            </a:xfrm>
            <a:custGeom>
              <a:rect b="b" l="l" r="r" t="t"/>
              <a:pathLst>
                <a:path extrusionOk="0" h="27539" w="27895">
                  <a:moveTo>
                    <a:pt x="13948" y="5618"/>
                  </a:moveTo>
                  <a:cubicBezTo>
                    <a:pt x="14712" y="5618"/>
                    <a:pt x="15412" y="5745"/>
                    <a:pt x="16176" y="5936"/>
                  </a:cubicBezTo>
                  <a:cubicBezTo>
                    <a:pt x="19679" y="6955"/>
                    <a:pt x="22099" y="10139"/>
                    <a:pt x="22099" y="13833"/>
                  </a:cubicBezTo>
                  <a:cubicBezTo>
                    <a:pt x="22099" y="14533"/>
                    <a:pt x="21972" y="15298"/>
                    <a:pt x="21781" y="16062"/>
                  </a:cubicBezTo>
                  <a:cubicBezTo>
                    <a:pt x="20802" y="19631"/>
                    <a:pt x="17534" y="22003"/>
                    <a:pt x="13953" y="22003"/>
                  </a:cubicBezTo>
                  <a:cubicBezTo>
                    <a:pt x="13572" y="22003"/>
                    <a:pt x="13187" y="21976"/>
                    <a:pt x="12801" y="21921"/>
                  </a:cubicBezTo>
                  <a:cubicBezTo>
                    <a:pt x="8725" y="21411"/>
                    <a:pt x="5732" y="17909"/>
                    <a:pt x="5732" y="13833"/>
                  </a:cubicBezTo>
                  <a:cubicBezTo>
                    <a:pt x="5732" y="13069"/>
                    <a:pt x="5860" y="12304"/>
                    <a:pt x="6051" y="11604"/>
                  </a:cubicBezTo>
                  <a:cubicBezTo>
                    <a:pt x="7070" y="8038"/>
                    <a:pt x="10254" y="5618"/>
                    <a:pt x="13948" y="5618"/>
                  </a:cubicBezTo>
                  <a:close/>
                  <a:moveTo>
                    <a:pt x="13928" y="0"/>
                  </a:moveTo>
                  <a:cubicBezTo>
                    <a:pt x="13059" y="0"/>
                    <a:pt x="12192" y="87"/>
                    <a:pt x="11336" y="268"/>
                  </a:cubicBezTo>
                  <a:lnTo>
                    <a:pt x="11655" y="1860"/>
                  </a:lnTo>
                  <a:cubicBezTo>
                    <a:pt x="10381" y="2115"/>
                    <a:pt x="9171" y="2497"/>
                    <a:pt x="8089" y="3134"/>
                  </a:cubicBezTo>
                  <a:lnTo>
                    <a:pt x="7261" y="1733"/>
                  </a:lnTo>
                  <a:cubicBezTo>
                    <a:pt x="5350" y="2752"/>
                    <a:pt x="3758" y="4217"/>
                    <a:pt x="2484" y="6000"/>
                  </a:cubicBezTo>
                  <a:lnTo>
                    <a:pt x="3885" y="6955"/>
                  </a:lnTo>
                  <a:cubicBezTo>
                    <a:pt x="3121" y="7974"/>
                    <a:pt x="2612" y="9120"/>
                    <a:pt x="2293" y="10394"/>
                  </a:cubicBezTo>
                  <a:lnTo>
                    <a:pt x="701" y="9948"/>
                  </a:lnTo>
                  <a:lnTo>
                    <a:pt x="701" y="10012"/>
                  </a:lnTo>
                  <a:cubicBezTo>
                    <a:pt x="64" y="12050"/>
                    <a:pt x="1" y="14215"/>
                    <a:pt x="383" y="16317"/>
                  </a:cubicBezTo>
                  <a:lnTo>
                    <a:pt x="1975" y="15998"/>
                  </a:lnTo>
                  <a:cubicBezTo>
                    <a:pt x="2230" y="17272"/>
                    <a:pt x="2612" y="18482"/>
                    <a:pt x="3249" y="19564"/>
                  </a:cubicBezTo>
                  <a:lnTo>
                    <a:pt x="1848" y="20392"/>
                  </a:lnTo>
                  <a:cubicBezTo>
                    <a:pt x="2866" y="22303"/>
                    <a:pt x="4331" y="23959"/>
                    <a:pt x="6114" y="25169"/>
                  </a:cubicBezTo>
                  <a:lnTo>
                    <a:pt x="7070" y="23831"/>
                  </a:lnTo>
                  <a:cubicBezTo>
                    <a:pt x="8089" y="24532"/>
                    <a:pt x="9235" y="25041"/>
                    <a:pt x="10445" y="25423"/>
                  </a:cubicBezTo>
                  <a:lnTo>
                    <a:pt x="10063" y="27015"/>
                  </a:lnTo>
                  <a:lnTo>
                    <a:pt x="10190" y="27015"/>
                  </a:lnTo>
                  <a:cubicBezTo>
                    <a:pt x="11436" y="27355"/>
                    <a:pt x="12704" y="27538"/>
                    <a:pt x="13981" y="27538"/>
                  </a:cubicBezTo>
                  <a:cubicBezTo>
                    <a:pt x="14858" y="27538"/>
                    <a:pt x="15740" y="27452"/>
                    <a:pt x="16622" y="27270"/>
                  </a:cubicBezTo>
                  <a:lnTo>
                    <a:pt x="16304" y="25678"/>
                  </a:lnTo>
                  <a:cubicBezTo>
                    <a:pt x="17514" y="25423"/>
                    <a:pt x="18724" y="24978"/>
                    <a:pt x="19870" y="24404"/>
                  </a:cubicBezTo>
                  <a:lnTo>
                    <a:pt x="20634" y="25805"/>
                  </a:lnTo>
                  <a:cubicBezTo>
                    <a:pt x="22545" y="24723"/>
                    <a:pt x="24137" y="23258"/>
                    <a:pt x="25347" y="21475"/>
                  </a:cubicBezTo>
                  <a:lnTo>
                    <a:pt x="24010" y="20583"/>
                  </a:lnTo>
                  <a:cubicBezTo>
                    <a:pt x="24710" y="19501"/>
                    <a:pt x="25283" y="18354"/>
                    <a:pt x="25602" y="17144"/>
                  </a:cubicBezTo>
                  <a:lnTo>
                    <a:pt x="27194" y="17590"/>
                  </a:lnTo>
                  <a:cubicBezTo>
                    <a:pt x="27767" y="15489"/>
                    <a:pt x="27894" y="13323"/>
                    <a:pt x="27449" y="11222"/>
                  </a:cubicBezTo>
                  <a:lnTo>
                    <a:pt x="27449" y="11222"/>
                  </a:lnTo>
                  <a:lnTo>
                    <a:pt x="25856" y="11477"/>
                  </a:lnTo>
                  <a:cubicBezTo>
                    <a:pt x="25602" y="10267"/>
                    <a:pt x="25220" y="9057"/>
                    <a:pt x="24583" y="7910"/>
                  </a:cubicBezTo>
                  <a:lnTo>
                    <a:pt x="25984" y="7146"/>
                  </a:lnTo>
                  <a:cubicBezTo>
                    <a:pt x="24965" y="5236"/>
                    <a:pt x="23500" y="3580"/>
                    <a:pt x="21653" y="2370"/>
                  </a:cubicBezTo>
                  <a:lnTo>
                    <a:pt x="20762" y="3707"/>
                  </a:lnTo>
                  <a:cubicBezTo>
                    <a:pt x="19743" y="3007"/>
                    <a:pt x="18533" y="2497"/>
                    <a:pt x="17323" y="2115"/>
                  </a:cubicBezTo>
                  <a:lnTo>
                    <a:pt x="17769" y="523"/>
                  </a:lnTo>
                  <a:lnTo>
                    <a:pt x="17705" y="523"/>
                  </a:lnTo>
                  <a:cubicBezTo>
                    <a:pt x="16459" y="183"/>
                    <a:pt x="15191" y="0"/>
                    <a:pt x="139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36"/>
            <p:cNvSpPr/>
            <p:nvPr/>
          </p:nvSpPr>
          <p:spPr>
            <a:xfrm>
              <a:off x="2445675" y="3165225"/>
              <a:ext cx="592975" cy="501025"/>
            </a:xfrm>
            <a:custGeom>
              <a:rect b="b" l="l" r="r" t="t"/>
              <a:pathLst>
                <a:path extrusionOk="0" h="20041" w="23719">
                  <a:moveTo>
                    <a:pt x="12506" y="1"/>
                  </a:moveTo>
                  <a:cubicBezTo>
                    <a:pt x="5255" y="1"/>
                    <a:pt x="0" y="8012"/>
                    <a:pt x="3849" y="14916"/>
                  </a:cubicBezTo>
                  <a:cubicBezTo>
                    <a:pt x="5784" y="18387"/>
                    <a:pt x="9168" y="20041"/>
                    <a:pt x="12536" y="20041"/>
                  </a:cubicBezTo>
                  <a:cubicBezTo>
                    <a:pt x="16706" y="20041"/>
                    <a:pt x="20851" y="17507"/>
                    <a:pt x="22190" y="12751"/>
                  </a:cubicBezTo>
                  <a:cubicBezTo>
                    <a:pt x="23718" y="7465"/>
                    <a:pt x="20598" y="1924"/>
                    <a:pt x="15312" y="396"/>
                  </a:cubicBezTo>
                  <a:cubicBezTo>
                    <a:pt x="14355" y="127"/>
                    <a:pt x="13415" y="1"/>
                    <a:pt x="125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36"/>
            <p:cNvSpPr/>
            <p:nvPr/>
          </p:nvSpPr>
          <p:spPr>
            <a:xfrm>
              <a:off x="3481225" y="3027000"/>
              <a:ext cx="333850" cy="275925"/>
            </a:xfrm>
            <a:custGeom>
              <a:rect b="b" l="l" r="r" t="t"/>
              <a:pathLst>
                <a:path extrusionOk="0" h="11037" w="13354">
                  <a:moveTo>
                    <a:pt x="6963" y="1"/>
                  </a:moveTo>
                  <a:cubicBezTo>
                    <a:pt x="6076" y="1"/>
                    <a:pt x="5157" y="219"/>
                    <a:pt x="4267" y="703"/>
                  </a:cubicBezTo>
                  <a:cubicBezTo>
                    <a:pt x="0" y="3123"/>
                    <a:pt x="764" y="9491"/>
                    <a:pt x="5477" y="10829"/>
                  </a:cubicBezTo>
                  <a:cubicBezTo>
                    <a:pt x="5975" y="10969"/>
                    <a:pt x="6477" y="11037"/>
                    <a:pt x="6971" y="11037"/>
                  </a:cubicBezTo>
                  <a:cubicBezTo>
                    <a:pt x="9382" y="11037"/>
                    <a:pt x="11604" y="9439"/>
                    <a:pt x="12291" y="7008"/>
                  </a:cubicBezTo>
                  <a:cubicBezTo>
                    <a:pt x="13354" y="3263"/>
                    <a:pt x="10396" y="1"/>
                    <a:pt x="69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36"/>
            <p:cNvSpPr/>
            <p:nvPr/>
          </p:nvSpPr>
          <p:spPr>
            <a:xfrm>
              <a:off x="639325" y="2213475"/>
              <a:ext cx="444225" cy="442625"/>
            </a:xfrm>
            <a:custGeom>
              <a:rect b="b" l="l" r="r" t="t"/>
              <a:pathLst>
                <a:path extrusionOk="0" h="17705" w="17769">
                  <a:moveTo>
                    <a:pt x="8916" y="2867"/>
                  </a:moveTo>
                  <a:cubicBezTo>
                    <a:pt x="9426" y="2867"/>
                    <a:pt x="9999" y="2930"/>
                    <a:pt x="10572" y="3058"/>
                  </a:cubicBezTo>
                  <a:cubicBezTo>
                    <a:pt x="13119" y="3822"/>
                    <a:pt x="14902" y="6178"/>
                    <a:pt x="14902" y="8853"/>
                  </a:cubicBezTo>
                  <a:cubicBezTo>
                    <a:pt x="14902" y="9426"/>
                    <a:pt x="14839" y="9936"/>
                    <a:pt x="14648" y="10509"/>
                  </a:cubicBezTo>
                  <a:cubicBezTo>
                    <a:pt x="13947" y="13056"/>
                    <a:pt x="11591" y="14839"/>
                    <a:pt x="8916" y="14839"/>
                  </a:cubicBezTo>
                  <a:cubicBezTo>
                    <a:pt x="5605" y="14839"/>
                    <a:pt x="2930" y="12164"/>
                    <a:pt x="2930" y="8853"/>
                  </a:cubicBezTo>
                  <a:cubicBezTo>
                    <a:pt x="2930" y="8280"/>
                    <a:pt x="2994" y="7770"/>
                    <a:pt x="3121" y="7197"/>
                  </a:cubicBezTo>
                  <a:cubicBezTo>
                    <a:pt x="3885" y="4650"/>
                    <a:pt x="6178" y="2867"/>
                    <a:pt x="8852" y="2867"/>
                  </a:cubicBezTo>
                  <a:close/>
                  <a:moveTo>
                    <a:pt x="8343" y="1"/>
                  </a:moveTo>
                  <a:lnTo>
                    <a:pt x="8407" y="1083"/>
                  </a:lnTo>
                  <a:cubicBezTo>
                    <a:pt x="7260" y="1147"/>
                    <a:pt x="6114" y="1529"/>
                    <a:pt x="5095" y="2102"/>
                  </a:cubicBezTo>
                  <a:lnTo>
                    <a:pt x="4586" y="1083"/>
                  </a:lnTo>
                  <a:cubicBezTo>
                    <a:pt x="3694" y="1593"/>
                    <a:pt x="2930" y="2230"/>
                    <a:pt x="2293" y="2930"/>
                  </a:cubicBezTo>
                  <a:lnTo>
                    <a:pt x="3057" y="3695"/>
                  </a:lnTo>
                  <a:cubicBezTo>
                    <a:pt x="2293" y="4522"/>
                    <a:pt x="1720" y="5605"/>
                    <a:pt x="1401" y="6688"/>
                  </a:cubicBezTo>
                  <a:lnTo>
                    <a:pt x="319" y="6433"/>
                  </a:lnTo>
                  <a:cubicBezTo>
                    <a:pt x="128" y="7197"/>
                    <a:pt x="0" y="7961"/>
                    <a:pt x="0" y="8789"/>
                  </a:cubicBezTo>
                  <a:lnTo>
                    <a:pt x="0" y="9299"/>
                  </a:lnTo>
                  <a:lnTo>
                    <a:pt x="1083" y="9235"/>
                  </a:lnTo>
                  <a:cubicBezTo>
                    <a:pt x="1147" y="10445"/>
                    <a:pt x="1465" y="11528"/>
                    <a:pt x="2038" y="12610"/>
                  </a:cubicBezTo>
                  <a:lnTo>
                    <a:pt x="1083" y="13120"/>
                  </a:lnTo>
                  <a:cubicBezTo>
                    <a:pt x="1592" y="14011"/>
                    <a:pt x="2229" y="14776"/>
                    <a:pt x="2930" y="15412"/>
                  </a:cubicBezTo>
                  <a:lnTo>
                    <a:pt x="3694" y="14648"/>
                  </a:lnTo>
                  <a:cubicBezTo>
                    <a:pt x="4586" y="15412"/>
                    <a:pt x="5605" y="15986"/>
                    <a:pt x="6751" y="16304"/>
                  </a:cubicBezTo>
                  <a:lnTo>
                    <a:pt x="6432" y="17387"/>
                  </a:lnTo>
                  <a:cubicBezTo>
                    <a:pt x="7197" y="17578"/>
                    <a:pt x="8025" y="17705"/>
                    <a:pt x="8852" y="17705"/>
                  </a:cubicBezTo>
                  <a:lnTo>
                    <a:pt x="9362" y="17705"/>
                  </a:lnTo>
                  <a:lnTo>
                    <a:pt x="9298" y="16622"/>
                  </a:lnTo>
                  <a:cubicBezTo>
                    <a:pt x="10508" y="16559"/>
                    <a:pt x="11591" y="16177"/>
                    <a:pt x="12673" y="15603"/>
                  </a:cubicBezTo>
                  <a:lnTo>
                    <a:pt x="13183" y="16622"/>
                  </a:lnTo>
                  <a:cubicBezTo>
                    <a:pt x="14075" y="16113"/>
                    <a:pt x="14839" y="15476"/>
                    <a:pt x="15476" y="14712"/>
                  </a:cubicBezTo>
                  <a:lnTo>
                    <a:pt x="14711" y="14011"/>
                  </a:lnTo>
                  <a:cubicBezTo>
                    <a:pt x="15476" y="13120"/>
                    <a:pt x="16049" y="12101"/>
                    <a:pt x="16367" y="10954"/>
                  </a:cubicBezTo>
                  <a:lnTo>
                    <a:pt x="17450" y="11273"/>
                  </a:lnTo>
                  <a:cubicBezTo>
                    <a:pt x="17641" y="10509"/>
                    <a:pt x="17768" y="9681"/>
                    <a:pt x="17768" y="8853"/>
                  </a:cubicBezTo>
                  <a:lnTo>
                    <a:pt x="17768" y="8343"/>
                  </a:lnTo>
                  <a:lnTo>
                    <a:pt x="16686" y="8407"/>
                  </a:lnTo>
                  <a:cubicBezTo>
                    <a:pt x="16622" y="7261"/>
                    <a:pt x="16240" y="6115"/>
                    <a:pt x="15667" y="5096"/>
                  </a:cubicBezTo>
                  <a:lnTo>
                    <a:pt x="16686" y="4522"/>
                  </a:lnTo>
                  <a:cubicBezTo>
                    <a:pt x="16176" y="3695"/>
                    <a:pt x="15539" y="2867"/>
                    <a:pt x="14775" y="2230"/>
                  </a:cubicBezTo>
                  <a:lnTo>
                    <a:pt x="14075" y="2994"/>
                  </a:lnTo>
                  <a:cubicBezTo>
                    <a:pt x="13183" y="2230"/>
                    <a:pt x="12164" y="1657"/>
                    <a:pt x="11018" y="1338"/>
                  </a:cubicBezTo>
                  <a:lnTo>
                    <a:pt x="11336" y="319"/>
                  </a:lnTo>
                  <a:cubicBezTo>
                    <a:pt x="10508" y="65"/>
                    <a:pt x="9680" y="1"/>
                    <a:pt x="88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36"/>
            <p:cNvSpPr/>
            <p:nvPr/>
          </p:nvSpPr>
          <p:spPr>
            <a:xfrm>
              <a:off x="1112175" y="2165725"/>
              <a:ext cx="313675" cy="310475"/>
            </a:xfrm>
            <a:custGeom>
              <a:rect b="b" l="l" r="r" t="t"/>
              <a:pathLst>
                <a:path extrusionOk="0" h="12419" w="12547">
                  <a:moveTo>
                    <a:pt x="6242" y="2484"/>
                  </a:moveTo>
                  <a:cubicBezTo>
                    <a:pt x="6624" y="2484"/>
                    <a:pt x="6942" y="2484"/>
                    <a:pt x="7260" y="2611"/>
                  </a:cubicBezTo>
                  <a:cubicBezTo>
                    <a:pt x="8916" y="3057"/>
                    <a:pt x="9999" y="4522"/>
                    <a:pt x="9999" y="6178"/>
                  </a:cubicBezTo>
                  <a:cubicBezTo>
                    <a:pt x="9999" y="6560"/>
                    <a:pt x="9935" y="6878"/>
                    <a:pt x="9872" y="7197"/>
                  </a:cubicBezTo>
                  <a:cubicBezTo>
                    <a:pt x="9426" y="8789"/>
                    <a:pt x="7961" y="9935"/>
                    <a:pt x="6305" y="9935"/>
                  </a:cubicBezTo>
                  <a:cubicBezTo>
                    <a:pt x="5923" y="9935"/>
                    <a:pt x="5605" y="9871"/>
                    <a:pt x="5286" y="9808"/>
                  </a:cubicBezTo>
                  <a:cubicBezTo>
                    <a:pt x="3630" y="9298"/>
                    <a:pt x="2548" y="7833"/>
                    <a:pt x="2548" y="6178"/>
                  </a:cubicBezTo>
                  <a:cubicBezTo>
                    <a:pt x="2548" y="5859"/>
                    <a:pt x="2612" y="5477"/>
                    <a:pt x="2675" y="5159"/>
                  </a:cubicBezTo>
                  <a:cubicBezTo>
                    <a:pt x="3121" y="3567"/>
                    <a:pt x="4586" y="2484"/>
                    <a:pt x="6242" y="2484"/>
                  </a:cubicBezTo>
                  <a:close/>
                  <a:moveTo>
                    <a:pt x="6242" y="0"/>
                  </a:moveTo>
                  <a:cubicBezTo>
                    <a:pt x="5859" y="0"/>
                    <a:pt x="5477" y="0"/>
                    <a:pt x="5095" y="64"/>
                  </a:cubicBezTo>
                  <a:lnTo>
                    <a:pt x="5223" y="828"/>
                  </a:lnTo>
                  <a:cubicBezTo>
                    <a:pt x="4649" y="956"/>
                    <a:pt x="4140" y="1147"/>
                    <a:pt x="3630" y="1401"/>
                  </a:cubicBezTo>
                  <a:lnTo>
                    <a:pt x="3248" y="701"/>
                  </a:lnTo>
                  <a:cubicBezTo>
                    <a:pt x="2357" y="1147"/>
                    <a:pt x="1656" y="1847"/>
                    <a:pt x="1083" y="2675"/>
                  </a:cubicBezTo>
                  <a:lnTo>
                    <a:pt x="1720" y="3057"/>
                  </a:lnTo>
                  <a:cubicBezTo>
                    <a:pt x="1338" y="3567"/>
                    <a:pt x="1147" y="4076"/>
                    <a:pt x="956" y="4649"/>
                  </a:cubicBezTo>
                  <a:lnTo>
                    <a:pt x="255" y="4458"/>
                  </a:lnTo>
                  <a:lnTo>
                    <a:pt x="255" y="4522"/>
                  </a:lnTo>
                  <a:cubicBezTo>
                    <a:pt x="128" y="5095"/>
                    <a:pt x="1" y="5668"/>
                    <a:pt x="1" y="6241"/>
                  </a:cubicBezTo>
                  <a:cubicBezTo>
                    <a:pt x="1" y="6623"/>
                    <a:pt x="64" y="7006"/>
                    <a:pt x="128" y="7388"/>
                  </a:cubicBezTo>
                  <a:lnTo>
                    <a:pt x="828" y="7260"/>
                  </a:lnTo>
                  <a:cubicBezTo>
                    <a:pt x="956" y="7833"/>
                    <a:pt x="1147" y="8343"/>
                    <a:pt x="1465" y="8852"/>
                  </a:cubicBezTo>
                  <a:lnTo>
                    <a:pt x="765" y="9171"/>
                  </a:lnTo>
                  <a:cubicBezTo>
                    <a:pt x="1274" y="10062"/>
                    <a:pt x="1911" y="10827"/>
                    <a:pt x="2739" y="11336"/>
                  </a:cubicBezTo>
                  <a:lnTo>
                    <a:pt x="3185" y="10763"/>
                  </a:lnTo>
                  <a:cubicBezTo>
                    <a:pt x="3630" y="11081"/>
                    <a:pt x="4204" y="11336"/>
                    <a:pt x="4777" y="11463"/>
                  </a:cubicBezTo>
                  <a:lnTo>
                    <a:pt x="4522" y="12228"/>
                  </a:lnTo>
                  <a:lnTo>
                    <a:pt x="4586" y="12228"/>
                  </a:lnTo>
                  <a:cubicBezTo>
                    <a:pt x="5159" y="12355"/>
                    <a:pt x="5732" y="12419"/>
                    <a:pt x="6305" y="12419"/>
                  </a:cubicBezTo>
                  <a:cubicBezTo>
                    <a:pt x="6751" y="12419"/>
                    <a:pt x="7133" y="12419"/>
                    <a:pt x="7515" y="12291"/>
                  </a:cubicBezTo>
                  <a:lnTo>
                    <a:pt x="7388" y="11591"/>
                  </a:lnTo>
                  <a:cubicBezTo>
                    <a:pt x="7961" y="11463"/>
                    <a:pt x="8470" y="11272"/>
                    <a:pt x="8980" y="11018"/>
                  </a:cubicBezTo>
                  <a:lnTo>
                    <a:pt x="9362" y="11654"/>
                  </a:lnTo>
                  <a:cubicBezTo>
                    <a:pt x="10190" y="11145"/>
                    <a:pt x="10954" y="10508"/>
                    <a:pt x="11464" y="9680"/>
                  </a:cubicBezTo>
                  <a:lnTo>
                    <a:pt x="10890" y="9234"/>
                  </a:lnTo>
                  <a:cubicBezTo>
                    <a:pt x="11209" y="8789"/>
                    <a:pt x="11464" y="8216"/>
                    <a:pt x="11591" y="7642"/>
                  </a:cubicBezTo>
                  <a:lnTo>
                    <a:pt x="12292" y="7897"/>
                  </a:lnTo>
                  <a:cubicBezTo>
                    <a:pt x="12483" y="7388"/>
                    <a:pt x="12546" y="6751"/>
                    <a:pt x="12546" y="6178"/>
                  </a:cubicBezTo>
                  <a:cubicBezTo>
                    <a:pt x="12546" y="5796"/>
                    <a:pt x="12483" y="5413"/>
                    <a:pt x="12419" y="5031"/>
                  </a:cubicBezTo>
                  <a:lnTo>
                    <a:pt x="11718" y="5159"/>
                  </a:lnTo>
                  <a:cubicBezTo>
                    <a:pt x="11591" y="4586"/>
                    <a:pt x="11400" y="4076"/>
                    <a:pt x="11082" y="3567"/>
                  </a:cubicBezTo>
                  <a:lnTo>
                    <a:pt x="11782" y="3185"/>
                  </a:lnTo>
                  <a:cubicBezTo>
                    <a:pt x="11273" y="2357"/>
                    <a:pt x="10572" y="1592"/>
                    <a:pt x="9808" y="1019"/>
                  </a:cubicBezTo>
                  <a:lnTo>
                    <a:pt x="9362" y="1656"/>
                  </a:lnTo>
                  <a:cubicBezTo>
                    <a:pt x="8853" y="1338"/>
                    <a:pt x="8343" y="1083"/>
                    <a:pt x="7770" y="956"/>
                  </a:cubicBezTo>
                  <a:lnTo>
                    <a:pt x="7961" y="191"/>
                  </a:lnTo>
                  <a:cubicBezTo>
                    <a:pt x="7452" y="64"/>
                    <a:pt x="6878" y="0"/>
                    <a:pt x="62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36"/>
            <p:cNvSpPr/>
            <p:nvPr/>
          </p:nvSpPr>
          <p:spPr>
            <a:xfrm>
              <a:off x="4310700" y="2208700"/>
              <a:ext cx="1028525" cy="39825"/>
            </a:xfrm>
            <a:custGeom>
              <a:rect b="b" l="l" r="r" t="t"/>
              <a:pathLst>
                <a:path extrusionOk="0" h="1593" w="41141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36"/>
            <p:cNvSpPr/>
            <p:nvPr/>
          </p:nvSpPr>
          <p:spPr>
            <a:xfrm>
              <a:off x="4310700" y="2345625"/>
              <a:ext cx="1028525" cy="39825"/>
            </a:xfrm>
            <a:custGeom>
              <a:rect b="b" l="l" r="r" t="t"/>
              <a:pathLst>
                <a:path extrusionOk="0" h="1593" w="41141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36"/>
            <p:cNvSpPr/>
            <p:nvPr/>
          </p:nvSpPr>
          <p:spPr>
            <a:xfrm>
              <a:off x="4310700" y="2482550"/>
              <a:ext cx="1028525" cy="39825"/>
            </a:xfrm>
            <a:custGeom>
              <a:rect b="b" l="l" r="r" t="t"/>
              <a:pathLst>
                <a:path extrusionOk="0" h="1593" w="41141">
                  <a:moveTo>
                    <a:pt x="1" y="0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36"/>
            <p:cNvSpPr/>
            <p:nvPr/>
          </p:nvSpPr>
          <p:spPr>
            <a:xfrm>
              <a:off x="4310700" y="2621050"/>
              <a:ext cx="1028525" cy="39850"/>
            </a:xfrm>
            <a:custGeom>
              <a:rect b="b" l="l" r="r" t="t"/>
              <a:pathLst>
                <a:path extrusionOk="0" h="1594" w="41141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36"/>
            <p:cNvSpPr/>
            <p:nvPr/>
          </p:nvSpPr>
          <p:spPr>
            <a:xfrm>
              <a:off x="4310700" y="2757975"/>
              <a:ext cx="1028525" cy="39825"/>
            </a:xfrm>
            <a:custGeom>
              <a:rect b="b" l="l" r="r" t="t"/>
              <a:pathLst>
                <a:path extrusionOk="0" h="1593" w="41141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36"/>
            <p:cNvSpPr/>
            <p:nvPr/>
          </p:nvSpPr>
          <p:spPr>
            <a:xfrm>
              <a:off x="4310700" y="2894900"/>
              <a:ext cx="1028525" cy="39825"/>
            </a:xfrm>
            <a:custGeom>
              <a:rect b="b" l="l" r="r" t="t"/>
              <a:pathLst>
                <a:path extrusionOk="0" h="1593" w="41141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36"/>
            <p:cNvSpPr/>
            <p:nvPr/>
          </p:nvSpPr>
          <p:spPr>
            <a:xfrm>
              <a:off x="4310700" y="3031825"/>
              <a:ext cx="1028525" cy="39825"/>
            </a:xfrm>
            <a:custGeom>
              <a:rect b="b" l="l" r="r" t="t"/>
              <a:pathLst>
                <a:path extrusionOk="0" h="1593" w="41141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36"/>
            <p:cNvSpPr/>
            <p:nvPr/>
          </p:nvSpPr>
          <p:spPr>
            <a:xfrm>
              <a:off x="4310700" y="3168750"/>
              <a:ext cx="1028525" cy="39825"/>
            </a:xfrm>
            <a:custGeom>
              <a:rect b="b" l="l" r="r" t="t"/>
              <a:pathLst>
                <a:path extrusionOk="0" h="1593" w="41141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36"/>
            <p:cNvSpPr/>
            <p:nvPr/>
          </p:nvSpPr>
          <p:spPr>
            <a:xfrm>
              <a:off x="4310700" y="3305675"/>
              <a:ext cx="1028525" cy="39825"/>
            </a:xfrm>
            <a:custGeom>
              <a:rect b="b" l="l" r="r" t="t"/>
              <a:pathLst>
                <a:path extrusionOk="0" h="1593" w="41141">
                  <a:moveTo>
                    <a:pt x="1" y="0"/>
                  </a:moveTo>
                  <a:lnTo>
                    <a:pt x="1" y="1592"/>
                  </a:lnTo>
                  <a:lnTo>
                    <a:pt x="41140" y="1592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36"/>
            <p:cNvSpPr/>
            <p:nvPr/>
          </p:nvSpPr>
          <p:spPr>
            <a:xfrm>
              <a:off x="4310700" y="3442575"/>
              <a:ext cx="1028525" cy="39825"/>
            </a:xfrm>
            <a:custGeom>
              <a:rect b="b" l="l" r="r" t="t"/>
              <a:pathLst>
                <a:path extrusionOk="0" h="1593" w="41141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36"/>
            <p:cNvSpPr/>
            <p:nvPr/>
          </p:nvSpPr>
          <p:spPr>
            <a:xfrm>
              <a:off x="4310700" y="3579500"/>
              <a:ext cx="1028525" cy="39825"/>
            </a:xfrm>
            <a:custGeom>
              <a:rect b="b" l="l" r="r" t="t"/>
              <a:pathLst>
                <a:path extrusionOk="0" h="1593" w="41141">
                  <a:moveTo>
                    <a:pt x="1" y="1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36"/>
            <p:cNvSpPr/>
            <p:nvPr/>
          </p:nvSpPr>
          <p:spPr>
            <a:xfrm>
              <a:off x="4310700" y="3716425"/>
              <a:ext cx="1028525" cy="39825"/>
            </a:xfrm>
            <a:custGeom>
              <a:rect b="b" l="l" r="r" t="t"/>
              <a:pathLst>
                <a:path extrusionOk="0" h="1593" w="41141">
                  <a:moveTo>
                    <a:pt x="1" y="0"/>
                  </a:moveTo>
                  <a:lnTo>
                    <a:pt x="1" y="1593"/>
                  </a:lnTo>
                  <a:lnTo>
                    <a:pt x="41140" y="1593"/>
                  </a:lnTo>
                  <a:lnTo>
                    <a:pt x="41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36"/>
            <p:cNvSpPr/>
            <p:nvPr/>
          </p:nvSpPr>
          <p:spPr>
            <a:xfrm>
              <a:off x="2293525" y="2208700"/>
              <a:ext cx="1776800" cy="39825"/>
            </a:xfrm>
            <a:custGeom>
              <a:rect b="b" l="l" r="r" t="t"/>
              <a:pathLst>
                <a:path extrusionOk="0" h="1593" w="71072">
                  <a:moveTo>
                    <a:pt x="0" y="1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36"/>
            <p:cNvSpPr/>
            <p:nvPr/>
          </p:nvSpPr>
          <p:spPr>
            <a:xfrm>
              <a:off x="2293525" y="2345625"/>
              <a:ext cx="1776800" cy="39825"/>
            </a:xfrm>
            <a:custGeom>
              <a:rect b="b" l="l" r="r" t="t"/>
              <a:pathLst>
                <a:path extrusionOk="0" h="1593" w="71072">
                  <a:moveTo>
                    <a:pt x="0" y="1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36"/>
            <p:cNvSpPr/>
            <p:nvPr/>
          </p:nvSpPr>
          <p:spPr>
            <a:xfrm>
              <a:off x="2293525" y="2482550"/>
              <a:ext cx="1776800" cy="39825"/>
            </a:xfrm>
            <a:custGeom>
              <a:rect b="b" l="l" r="r" t="t"/>
              <a:pathLst>
                <a:path extrusionOk="0" h="1593" w="71072">
                  <a:moveTo>
                    <a:pt x="0" y="0"/>
                  </a:moveTo>
                  <a:lnTo>
                    <a:pt x="0" y="1593"/>
                  </a:lnTo>
                  <a:lnTo>
                    <a:pt x="71071" y="1593"/>
                  </a:lnTo>
                  <a:lnTo>
                    <a:pt x="7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36"/>
            <p:cNvSpPr/>
            <p:nvPr/>
          </p:nvSpPr>
          <p:spPr>
            <a:xfrm>
              <a:off x="2293525" y="2621050"/>
              <a:ext cx="1195675" cy="39850"/>
            </a:xfrm>
            <a:custGeom>
              <a:rect b="b" l="l" r="r" t="t"/>
              <a:pathLst>
                <a:path extrusionOk="0" h="1594" w="47827">
                  <a:moveTo>
                    <a:pt x="0" y="1"/>
                  </a:moveTo>
                  <a:lnTo>
                    <a:pt x="0" y="1593"/>
                  </a:lnTo>
                  <a:lnTo>
                    <a:pt x="47827" y="1593"/>
                  </a:lnTo>
                  <a:lnTo>
                    <a:pt x="478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36"/>
            <p:cNvSpPr/>
            <p:nvPr/>
          </p:nvSpPr>
          <p:spPr>
            <a:xfrm>
              <a:off x="4430100" y="1931675"/>
              <a:ext cx="730800" cy="119450"/>
            </a:xfrm>
            <a:custGeom>
              <a:rect b="b" l="l" r="r" t="t"/>
              <a:pathLst>
                <a:path extrusionOk="0" h="4778" w="29232">
                  <a:moveTo>
                    <a:pt x="1" y="1"/>
                  </a:moveTo>
                  <a:lnTo>
                    <a:pt x="1" y="4777"/>
                  </a:lnTo>
                  <a:lnTo>
                    <a:pt x="29232" y="4777"/>
                  </a:lnTo>
                  <a:lnTo>
                    <a:pt x="2923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36"/>
            <p:cNvSpPr/>
            <p:nvPr/>
          </p:nvSpPr>
          <p:spPr>
            <a:xfrm>
              <a:off x="2817325" y="1931675"/>
              <a:ext cx="729200" cy="119450"/>
            </a:xfrm>
            <a:custGeom>
              <a:rect b="b" l="l" r="r" t="t"/>
              <a:pathLst>
                <a:path extrusionOk="0" h="4778" w="29168">
                  <a:moveTo>
                    <a:pt x="0" y="1"/>
                  </a:moveTo>
                  <a:lnTo>
                    <a:pt x="0" y="4777"/>
                  </a:lnTo>
                  <a:lnTo>
                    <a:pt x="29167" y="4777"/>
                  </a:lnTo>
                  <a:lnTo>
                    <a:pt x="291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36"/>
            <p:cNvSpPr/>
            <p:nvPr/>
          </p:nvSpPr>
          <p:spPr>
            <a:xfrm>
              <a:off x="628175" y="3272225"/>
              <a:ext cx="765825" cy="1550725"/>
            </a:xfrm>
            <a:custGeom>
              <a:rect b="b" l="l" r="r" t="t"/>
              <a:pathLst>
                <a:path extrusionOk="0" h="62029" w="30633">
                  <a:moveTo>
                    <a:pt x="17705" y="42924"/>
                  </a:moveTo>
                  <a:lnTo>
                    <a:pt x="17705" y="60437"/>
                  </a:lnTo>
                  <a:lnTo>
                    <a:pt x="12928" y="60437"/>
                  </a:lnTo>
                  <a:lnTo>
                    <a:pt x="12928" y="42924"/>
                  </a:lnTo>
                  <a:close/>
                  <a:moveTo>
                    <a:pt x="15348" y="1"/>
                  </a:moveTo>
                  <a:cubicBezTo>
                    <a:pt x="7133" y="1"/>
                    <a:pt x="446" y="6496"/>
                    <a:pt x="192" y="14712"/>
                  </a:cubicBezTo>
                  <a:cubicBezTo>
                    <a:pt x="1" y="22927"/>
                    <a:pt x="6369" y="29741"/>
                    <a:pt x="14521" y="30187"/>
                  </a:cubicBezTo>
                  <a:lnTo>
                    <a:pt x="14521" y="41332"/>
                  </a:lnTo>
                  <a:lnTo>
                    <a:pt x="12164" y="41332"/>
                  </a:lnTo>
                  <a:cubicBezTo>
                    <a:pt x="11718" y="41332"/>
                    <a:pt x="11336" y="41714"/>
                    <a:pt x="11336" y="42159"/>
                  </a:cubicBezTo>
                  <a:lnTo>
                    <a:pt x="11336" y="61265"/>
                  </a:lnTo>
                  <a:cubicBezTo>
                    <a:pt x="11336" y="61710"/>
                    <a:pt x="11718" y="62029"/>
                    <a:pt x="12164" y="62029"/>
                  </a:cubicBezTo>
                  <a:lnTo>
                    <a:pt x="18533" y="62029"/>
                  </a:lnTo>
                  <a:cubicBezTo>
                    <a:pt x="18978" y="62029"/>
                    <a:pt x="19297" y="61710"/>
                    <a:pt x="19297" y="61265"/>
                  </a:cubicBezTo>
                  <a:lnTo>
                    <a:pt x="19297" y="42159"/>
                  </a:lnTo>
                  <a:cubicBezTo>
                    <a:pt x="19297" y="41714"/>
                    <a:pt x="18978" y="41332"/>
                    <a:pt x="18533" y="41332"/>
                  </a:cubicBezTo>
                  <a:lnTo>
                    <a:pt x="16113" y="41332"/>
                  </a:lnTo>
                  <a:lnTo>
                    <a:pt x="16113" y="30187"/>
                  </a:lnTo>
                  <a:cubicBezTo>
                    <a:pt x="24328" y="29741"/>
                    <a:pt x="30633" y="22927"/>
                    <a:pt x="30442" y="14712"/>
                  </a:cubicBezTo>
                  <a:cubicBezTo>
                    <a:pt x="30250" y="6496"/>
                    <a:pt x="23500" y="1"/>
                    <a:pt x="153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36"/>
            <p:cNvSpPr/>
            <p:nvPr/>
          </p:nvSpPr>
          <p:spPr>
            <a:xfrm>
              <a:off x="972075" y="4366000"/>
              <a:ext cx="79625" cy="398050"/>
            </a:xfrm>
            <a:custGeom>
              <a:rect b="b" l="l" r="r" t="t"/>
              <a:pathLst>
                <a:path extrusionOk="0" h="15922" w="3185">
                  <a:moveTo>
                    <a:pt x="0" y="1"/>
                  </a:moveTo>
                  <a:lnTo>
                    <a:pt x="0" y="15922"/>
                  </a:lnTo>
                  <a:lnTo>
                    <a:pt x="3185" y="15922"/>
                  </a:lnTo>
                  <a:lnTo>
                    <a:pt x="31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36"/>
            <p:cNvSpPr/>
            <p:nvPr/>
          </p:nvSpPr>
          <p:spPr>
            <a:xfrm>
              <a:off x="2436800" y="685075"/>
              <a:ext cx="213375" cy="214950"/>
            </a:xfrm>
            <a:custGeom>
              <a:rect b="b" l="l" r="r" t="t"/>
              <a:pathLst>
                <a:path extrusionOk="0" h="8598" w="8535">
                  <a:moveTo>
                    <a:pt x="1" y="0"/>
                  </a:moveTo>
                  <a:lnTo>
                    <a:pt x="1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36"/>
            <p:cNvSpPr/>
            <p:nvPr/>
          </p:nvSpPr>
          <p:spPr>
            <a:xfrm>
              <a:off x="2791850" y="685075"/>
              <a:ext cx="213350" cy="214950"/>
            </a:xfrm>
            <a:custGeom>
              <a:rect b="b" l="l" r="r" t="t"/>
              <a:pathLst>
                <a:path extrusionOk="0" h="8598" w="8534">
                  <a:moveTo>
                    <a:pt x="0" y="0"/>
                  </a:moveTo>
                  <a:lnTo>
                    <a:pt x="0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36"/>
            <p:cNvSpPr/>
            <p:nvPr/>
          </p:nvSpPr>
          <p:spPr>
            <a:xfrm>
              <a:off x="3146875" y="685075"/>
              <a:ext cx="213375" cy="214950"/>
            </a:xfrm>
            <a:custGeom>
              <a:rect b="b" l="l" r="r" t="t"/>
              <a:pathLst>
                <a:path extrusionOk="0" h="8598" w="8535">
                  <a:moveTo>
                    <a:pt x="1" y="0"/>
                  </a:moveTo>
                  <a:lnTo>
                    <a:pt x="1" y="8598"/>
                  </a:lnTo>
                  <a:lnTo>
                    <a:pt x="8534" y="8598"/>
                  </a:lnTo>
                  <a:lnTo>
                    <a:pt x="85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36"/>
            <p:cNvSpPr/>
            <p:nvPr/>
          </p:nvSpPr>
          <p:spPr>
            <a:xfrm>
              <a:off x="2258475" y="570450"/>
              <a:ext cx="1280075" cy="444200"/>
            </a:xfrm>
            <a:custGeom>
              <a:rect b="b" l="l" r="r" t="t"/>
              <a:pathLst>
                <a:path extrusionOk="0" h="17768" w="51203">
                  <a:moveTo>
                    <a:pt x="49611" y="1592"/>
                  </a:moveTo>
                  <a:lnTo>
                    <a:pt x="49611" y="16176"/>
                  </a:lnTo>
                  <a:lnTo>
                    <a:pt x="1593" y="16176"/>
                  </a:lnTo>
                  <a:lnTo>
                    <a:pt x="1593" y="1592"/>
                  </a:lnTo>
                  <a:close/>
                  <a:moveTo>
                    <a:pt x="1" y="0"/>
                  </a:moveTo>
                  <a:lnTo>
                    <a:pt x="1" y="17768"/>
                  </a:lnTo>
                  <a:lnTo>
                    <a:pt x="51203" y="17768"/>
                  </a:lnTo>
                  <a:lnTo>
                    <a:pt x="512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36"/>
            <p:cNvSpPr/>
            <p:nvPr/>
          </p:nvSpPr>
          <p:spPr>
            <a:xfrm>
              <a:off x="4947550" y="262775"/>
              <a:ext cx="1147925" cy="384100"/>
            </a:xfrm>
            <a:custGeom>
              <a:rect b="b" l="l" r="r" t="t"/>
              <a:pathLst>
                <a:path extrusionOk="0" h="15364" w="45917">
                  <a:moveTo>
                    <a:pt x="18787" y="1927"/>
                  </a:moveTo>
                  <a:lnTo>
                    <a:pt x="18787" y="1927"/>
                  </a:lnTo>
                  <a:cubicBezTo>
                    <a:pt x="15539" y="5557"/>
                    <a:pt x="18150" y="11288"/>
                    <a:pt x="22990" y="11288"/>
                  </a:cubicBezTo>
                  <a:cubicBezTo>
                    <a:pt x="27830" y="11288"/>
                    <a:pt x="30377" y="5557"/>
                    <a:pt x="27193" y="1927"/>
                  </a:cubicBezTo>
                  <a:lnTo>
                    <a:pt x="27193" y="1927"/>
                  </a:lnTo>
                  <a:cubicBezTo>
                    <a:pt x="27639" y="1990"/>
                    <a:pt x="28149" y="2054"/>
                    <a:pt x="28594" y="2118"/>
                  </a:cubicBezTo>
                  <a:cubicBezTo>
                    <a:pt x="31396" y="6512"/>
                    <a:pt x="28212" y="12307"/>
                    <a:pt x="22990" y="12307"/>
                  </a:cubicBezTo>
                  <a:cubicBezTo>
                    <a:pt x="17768" y="12307"/>
                    <a:pt x="14584" y="6512"/>
                    <a:pt x="17386" y="2118"/>
                  </a:cubicBezTo>
                  <a:cubicBezTo>
                    <a:pt x="17832" y="2054"/>
                    <a:pt x="18278" y="1990"/>
                    <a:pt x="18787" y="1927"/>
                  </a:cubicBezTo>
                  <a:close/>
                  <a:moveTo>
                    <a:pt x="30569" y="2500"/>
                  </a:moveTo>
                  <a:cubicBezTo>
                    <a:pt x="35026" y="3455"/>
                    <a:pt x="39293" y="5238"/>
                    <a:pt x="43114" y="7722"/>
                  </a:cubicBezTo>
                  <a:cubicBezTo>
                    <a:pt x="37641" y="11329"/>
                    <a:pt x="31317" y="13418"/>
                    <a:pt x="24736" y="13692"/>
                  </a:cubicBezTo>
                  <a:lnTo>
                    <a:pt x="24736" y="13692"/>
                  </a:lnTo>
                  <a:cubicBezTo>
                    <a:pt x="29704" y="12588"/>
                    <a:pt x="32491" y="7212"/>
                    <a:pt x="30569" y="2500"/>
                  </a:cubicBezTo>
                  <a:close/>
                  <a:moveTo>
                    <a:pt x="15348" y="2500"/>
                  </a:moveTo>
                  <a:lnTo>
                    <a:pt x="15348" y="2500"/>
                  </a:lnTo>
                  <a:cubicBezTo>
                    <a:pt x="13310" y="7340"/>
                    <a:pt x="16367" y="12880"/>
                    <a:pt x="21589" y="13772"/>
                  </a:cubicBezTo>
                  <a:cubicBezTo>
                    <a:pt x="14902" y="13517"/>
                    <a:pt x="8406" y="11415"/>
                    <a:pt x="2802" y="7722"/>
                  </a:cubicBezTo>
                  <a:cubicBezTo>
                    <a:pt x="6623" y="5174"/>
                    <a:pt x="10890" y="3455"/>
                    <a:pt x="15348" y="2500"/>
                  </a:cubicBezTo>
                  <a:close/>
                  <a:moveTo>
                    <a:pt x="22958" y="0"/>
                  </a:moveTo>
                  <a:cubicBezTo>
                    <a:pt x="22608" y="0"/>
                    <a:pt x="22258" y="48"/>
                    <a:pt x="21907" y="143"/>
                  </a:cubicBezTo>
                  <a:cubicBezTo>
                    <a:pt x="14393" y="334"/>
                    <a:pt x="7069" y="2754"/>
                    <a:pt x="892" y="7085"/>
                  </a:cubicBezTo>
                  <a:lnTo>
                    <a:pt x="0" y="7722"/>
                  </a:lnTo>
                  <a:lnTo>
                    <a:pt x="892" y="8359"/>
                  </a:lnTo>
                  <a:cubicBezTo>
                    <a:pt x="7388" y="12944"/>
                    <a:pt x="15030" y="15364"/>
                    <a:pt x="22926" y="15364"/>
                  </a:cubicBezTo>
                  <a:cubicBezTo>
                    <a:pt x="30823" y="15364"/>
                    <a:pt x="38529" y="12944"/>
                    <a:pt x="44961" y="8359"/>
                  </a:cubicBezTo>
                  <a:lnTo>
                    <a:pt x="45916" y="7722"/>
                  </a:lnTo>
                  <a:lnTo>
                    <a:pt x="44961" y="7085"/>
                  </a:lnTo>
                  <a:cubicBezTo>
                    <a:pt x="38847" y="2754"/>
                    <a:pt x="31524" y="334"/>
                    <a:pt x="24009" y="143"/>
                  </a:cubicBezTo>
                  <a:cubicBezTo>
                    <a:pt x="23659" y="48"/>
                    <a:pt x="23309" y="0"/>
                    <a:pt x="229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36"/>
            <p:cNvSpPr/>
            <p:nvPr/>
          </p:nvSpPr>
          <p:spPr>
            <a:xfrm>
              <a:off x="5336025" y="1923725"/>
              <a:ext cx="162400" cy="135350"/>
            </a:xfrm>
            <a:custGeom>
              <a:rect b="b" l="l" r="r" t="t"/>
              <a:pathLst>
                <a:path extrusionOk="0" h="5414" w="6496">
                  <a:moveTo>
                    <a:pt x="4649" y="0"/>
                  </a:moveTo>
                  <a:lnTo>
                    <a:pt x="0" y="2675"/>
                  </a:lnTo>
                  <a:lnTo>
                    <a:pt x="4649" y="5414"/>
                  </a:lnTo>
                  <a:lnTo>
                    <a:pt x="4649" y="3503"/>
                  </a:lnTo>
                  <a:lnTo>
                    <a:pt x="5477" y="3503"/>
                  </a:lnTo>
                  <a:cubicBezTo>
                    <a:pt x="6496" y="3503"/>
                    <a:pt x="6496" y="1911"/>
                    <a:pt x="5477" y="1911"/>
                  </a:cubicBezTo>
                  <a:lnTo>
                    <a:pt x="4649" y="1911"/>
                  </a:lnTo>
                  <a:lnTo>
                    <a:pt x="46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36"/>
            <p:cNvSpPr/>
            <p:nvPr/>
          </p:nvSpPr>
          <p:spPr>
            <a:xfrm>
              <a:off x="2651725" y="4047575"/>
              <a:ext cx="135375" cy="116250"/>
            </a:xfrm>
            <a:custGeom>
              <a:rect b="b" l="l" r="r" t="t"/>
              <a:pathLst>
                <a:path extrusionOk="0" h="4650" w="5415">
                  <a:moveTo>
                    <a:pt x="2739" y="1"/>
                  </a:moveTo>
                  <a:lnTo>
                    <a:pt x="1" y="4650"/>
                  </a:lnTo>
                  <a:lnTo>
                    <a:pt x="5414" y="4650"/>
                  </a:lnTo>
                  <a:lnTo>
                    <a:pt x="27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36"/>
            <p:cNvSpPr/>
            <p:nvPr/>
          </p:nvSpPr>
          <p:spPr>
            <a:xfrm>
              <a:off x="2481375" y="1923725"/>
              <a:ext cx="164025" cy="135350"/>
            </a:xfrm>
            <a:custGeom>
              <a:rect b="b" l="l" r="r" t="t"/>
              <a:pathLst>
                <a:path extrusionOk="0" h="5414" w="6561">
                  <a:moveTo>
                    <a:pt x="1848" y="0"/>
                  </a:moveTo>
                  <a:lnTo>
                    <a:pt x="1848" y="1911"/>
                  </a:lnTo>
                  <a:lnTo>
                    <a:pt x="1083" y="1911"/>
                  </a:lnTo>
                  <a:cubicBezTo>
                    <a:pt x="1" y="1911"/>
                    <a:pt x="1" y="3503"/>
                    <a:pt x="1083" y="3503"/>
                  </a:cubicBezTo>
                  <a:lnTo>
                    <a:pt x="1848" y="3503"/>
                  </a:lnTo>
                  <a:lnTo>
                    <a:pt x="1848" y="5414"/>
                  </a:lnTo>
                  <a:lnTo>
                    <a:pt x="6560" y="2675"/>
                  </a:lnTo>
                  <a:lnTo>
                    <a:pt x="18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36"/>
            <p:cNvSpPr/>
            <p:nvPr/>
          </p:nvSpPr>
          <p:spPr>
            <a:xfrm>
              <a:off x="1459250" y="2527125"/>
              <a:ext cx="243625" cy="208425"/>
            </a:xfrm>
            <a:custGeom>
              <a:rect b="b" l="l" r="r" t="t"/>
              <a:pathLst>
                <a:path extrusionOk="0" h="8337" w="9745">
                  <a:moveTo>
                    <a:pt x="5559" y="1576"/>
                  </a:moveTo>
                  <a:cubicBezTo>
                    <a:pt x="6878" y="1576"/>
                    <a:pt x="8152" y="2615"/>
                    <a:pt x="8152" y="4204"/>
                  </a:cubicBezTo>
                  <a:cubicBezTo>
                    <a:pt x="8152" y="5605"/>
                    <a:pt x="7006" y="6751"/>
                    <a:pt x="5541" y="6751"/>
                  </a:cubicBezTo>
                  <a:cubicBezTo>
                    <a:pt x="3248" y="6751"/>
                    <a:pt x="2102" y="3949"/>
                    <a:pt x="3758" y="2357"/>
                  </a:cubicBezTo>
                  <a:cubicBezTo>
                    <a:pt x="4276" y="1818"/>
                    <a:pt x="4923" y="1576"/>
                    <a:pt x="5559" y="1576"/>
                  </a:cubicBezTo>
                  <a:close/>
                  <a:moveTo>
                    <a:pt x="5541" y="1"/>
                  </a:moveTo>
                  <a:cubicBezTo>
                    <a:pt x="1847" y="1"/>
                    <a:pt x="1" y="4458"/>
                    <a:pt x="2612" y="7070"/>
                  </a:cubicBezTo>
                  <a:cubicBezTo>
                    <a:pt x="3467" y="7945"/>
                    <a:pt x="4527" y="8336"/>
                    <a:pt x="5566" y="8336"/>
                  </a:cubicBezTo>
                  <a:cubicBezTo>
                    <a:pt x="7699" y="8336"/>
                    <a:pt x="9744" y="6688"/>
                    <a:pt x="9744" y="4204"/>
                  </a:cubicBezTo>
                  <a:cubicBezTo>
                    <a:pt x="9744" y="1847"/>
                    <a:pt x="7897" y="1"/>
                    <a:pt x="55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36"/>
            <p:cNvSpPr/>
            <p:nvPr/>
          </p:nvSpPr>
          <p:spPr>
            <a:xfrm>
              <a:off x="4718275" y="1636825"/>
              <a:ext cx="243625" cy="208900"/>
            </a:xfrm>
            <a:custGeom>
              <a:rect b="b" l="l" r="r" t="t"/>
              <a:pathLst>
                <a:path extrusionOk="0" h="8356" w="9745">
                  <a:moveTo>
                    <a:pt x="4034" y="1603"/>
                  </a:moveTo>
                  <a:cubicBezTo>
                    <a:pt x="4070" y="1603"/>
                    <a:pt x="4105" y="1604"/>
                    <a:pt x="4140" y="1605"/>
                  </a:cubicBezTo>
                  <a:cubicBezTo>
                    <a:pt x="6433" y="1605"/>
                    <a:pt x="7579" y="4344"/>
                    <a:pt x="5987" y="6000"/>
                  </a:cubicBezTo>
                  <a:cubicBezTo>
                    <a:pt x="5456" y="6531"/>
                    <a:pt x="4813" y="6767"/>
                    <a:pt x="4185" y="6767"/>
                  </a:cubicBezTo>
                  <a:cubicBezTo>
                    <a:pt x="2856" y="6767"/>
                    <a:pt x="1593" y="5710"/>
                    <a:pt x="1593" y="4153"/>
                  </a:cubicBezTo>
                  <a:cubicBezTo>
                    <a:pt x="1593" y="2787"/>
                    <a:pt x="2682" y="1603"/>
                    <a:pt x="4034" y="1603"/>
                  </a:cubicBezTo>
                  <a:close/>
                  <a:moveTo>
                    <a:pt x="4189" y="0"/>
                  </a:moveTo>
                  <a:cubicBezTo>
                    <a:pt x="2041" y="0"/>
                    <a:pt x="1" y="1654"/>
                    <a:pt x="1" y="4153"/>
                  </a:cubicBezTo>
                  <a:cubicBezTo>
                    <a:pt x="1" y="6509"/>
                    <a:pt x="1848" y="8356"/>
                    <a:pt x="4140" y="8356"/>
                  </a:cubicBezTo>
                  <a:cubicBezTo>
                    <a:pt x="7898" y="8356"/>
                    <a:pt x="9744" y="3834"/>
                    <a:pt x="7133" y="1223"/>
                  </a:cubicBezTo>
                  <a:cubicBezTo>
                    <a:pt x="6268" y="379"/>
                    <a:pt x="5216" y="0"/>
                    <a:pt x="41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36"/>
            <p:cNvSpPr/>
            <p:nvPr/>
          </p:nvSpPr>
          <p:spPr>
            <a:xfrm>
              <a:off x="4971425" y="1636825"/>
              <a:ext cx="243625" cy="208900"/>
            </a:xfrm>
            <a:custGeom>
              <a:rect b="b" l="l" r="r" t="t"/>
              <a:pathLst>
                <a:path extrusionOk="0" h="8356" w="9745">
                  <a:moveTo>
                    <a:pt x="4217" y="0"/>
                  </a:moveTo>
                  <a:cubicBezTo>
                    <a:pt x="2070" y="0"/>
                    <a:pt x="0" y="1654"/>
                    <a:pt x="0" y="4153"/>
                  </a:cubicBezTo>
                  <a:cubicBezTo>
                    <a:pt x="0" y="6509"/>
                    <a:pt x="1911" y="8356"/>
                    <a:pt x="4204" y="8356"/>
                  </a:cubicBezTo>
                  <a:cubicBezTo>
                    <a:pt x="7897" y="8356"/>
                    <a:pt x="9744" y="3834"/>
                    <a:pt x="7133" y="1223"/>
                  </a:cubicBezTo>
                  <a:cubicBezTo>
                    <a:pt x="6288" y="379"/>
                    <a:pt x="5244" y="0"/>
                    <a:pt x="42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36"/>
            <p:cNvSpPr/>
            <p:nvPr/>
          </p:nvSpPr>
          <p:spPr>
            <a:xfrm>
              <a:off x="6803925" y="2260975"/>
              <a:ext cx="243625" cy="208850"/>
            </a:xfrm>
            <a:custGeom>
              <a:rect b="b" l="l" r="r" t="t"/>
              <a:pathLst>
                <a:path extrusionOk="0" h="8354" w="9745">
                  <a:moveTo>
                    <a:pt x="5547" y="1"/>
                  </a:moveTo>
                  <a:cubicBezTo>
                    <a:pt x="4523" y="1"/>
                    <a:pt x="3475" y="379"/>
                    <a:pt x="2612" y="1221"/>
                  </a:cubicBezTo>
                  <a:cubicBezTo>
                    <a:pt x="1" y="3896"/>
                    <a:pt x="1848" y="8354"/>
                    <a:pt x="5605" y="8354"/>
                  </a:cubicBezTo>
                  <a:cubicBezTo>
                    <a:pt x="7898" y="8354"/>
                    <a:pt x="9744" y="6507"/>
                    <a:pt x="9744" y="4215"/>
                  </a:cubicBezTo>
                  <a:cubicBezTo>
                    <a:pt x="9744" y="1669"/>
                    <a:pt x="7699" y="1"/>
                    <a:pt x="55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36"/>
            <p:cNvSpPr/>
            <p:nvPr/>
          </p:nvSpPr>
          <p:spPr>
            <a:xfrm>
              <a:off x="5711750" y="2736450"/>
              <a:ext cx="197450" cy="168025"/>
            </a:xfrm>
            <a:custGeom>
              <a:rect b="b" l="l" r="r" t="t"/>
              <a:pathLst>
                <a:path extrusionOk="0" h="6721" w="7898">
                  <a:moveTo>
                    <a:pt x="4472" y="0"/>
                  </a:moveTo>
                  <a:cubicBezTo>
                    <a:pt x="3635" y="0"/>
                    <a:pt x="2785" y="307"/>
                    <a:pt x="2102" y="989"/>
                  </a:cubicBezTo>
                  <a:cubicBezTo>
                    <a:pt x="1" y="3091"/>
                    <a:pt x="1465" y="6721"/>
                    <a:pt x="4522" y="6721"/>
                  </a:cubicBezTo>
                  <a:cubicBezTo>
                    <a:pt x="6369" y="6721"/>
                    <a:pt x="7897" y="5256"/>
                    <a:pt x="7897" y="3345"/>
                  </a:cubicBezTo>
                  <a:cubicBezTo>
                    <a:pt x="7897" y="1324"/>
                    <a:pt x="6213" y="0"/>
                    <a:pt x="44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36"/>
            <p:cNvSpPr/>
            <p:nvPr/>
          </p:nvSpPr>
          <p:spPr>
            <a:xfrm>
              <a:off x="5789775" y="945725"/>
              <a:ext cx="197425" cy="169225"/>
            </a:xfrm>
            <a:custGeom>
              <a:rect b="b" l="l" r="r" t="t"/>
              <a:pathLst>
                <a:path extrusionOk="0" h="6769" w="7897">
                  <a:moveTo>
                    <a:pt x="4463" y="0"/>
                  </a:moveTo>
                  <a:cubicBezTo>
                    <a:pt x="3637" y="0"/>
                    <a:pt x="2795" y="301"/>
                    <a:pt x="2102" y="974"/>
                  </a:cubicBezTo>
                  <a:cubicBezTo>
                    <a:pt x="0" y="3139"/>
                    <a:pt x="1528" y="6769"/>
                    <a:pt x="4522" y="6769"/>
                  </a:cubicBezTo>
                  <a:cubicBezTo>
                    <a:pt x="6368" y="6769"/>
                    <a:pt x="7897" y="5241"/>
                    <a:pt x="7897" y="3394"/>
                  </a:cubicBezTo>
                  <a:cubicBezTo>
                    <a:pt x="7897" y="1358"/>
                    <a:pt x="6218" y="0"/>
                    <a:pt x="44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36"/>
            <p:cNvSpPr/>
            <p:nvPr/>
          </p:nvSpPr>
          <p:spPr>
            <a:xfrm>
              <a:off x="6049275" y="945725"/>
              <a:ext cx="197450" cy="169225"/>
            </a:xfrm>
            <a:custGeom>
              <a:rect b="b" l="l" r="r" t="t"/>
              <a:pathLst>
                <a:path extrusionOk="0" h="6769" w="7898">
                  <a:moveTo>
                    <a:pt x="4464" y="0"/>
                  </a:moveTo>
                  <a:cubicBezTo>
                    <a:pt x="3638" y="0"/>
                    <a:pt x="2795" y="301"/>
                    <a:pt x="2102" y="974"/>
                  </a:cubicBezTo>
                  <a:cubicBezTo>
                    <a:pt x="1" y="3139"/>
                    <a:pt x="1529" y="6769"/>
                    <a:pt x="4522" y="6769"/>
                  </a:cubicBezTo>
                  <a:cubicBezTo>
                    <a:pt x="6369" y="6769"/>
                    <a:pt x="7897" y="5241"/>
                    <a:pt x="7897" y="3394"/>
                  </a:cubicBezTo>
                  <a:cubicBezTo>
                    <a:pt x="7897" y="1358"/>
                    <a:pt x="6219" y="0"/>
                    <a:pt x="44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36"/>
            <p:cNvSpPr/>
            <p:nvPr/>
          </p:nvSpPr>
          <p:spPr>
            <a:xfrm>
              <a:off x="3006775" y="4857175"/>
              <a:ext cx="197450" cy="169575"/>
            </a:xfrm>
            <a:custGeom>
              <a:rect b="b" l="l" r="r" t="t"/>
              <a:pathLst>
                <a:path extrusionOk="0" h="6783" w="7898">
                  <a:moveTo>
                    <a:pt x="4464" y="0"/>
                  </a:moveTo>
                  <a:cubicBezTo>
                    <a:pt x="3629" y="0"/>
                    <a:pt x="2782" y="307"/>
                    <a:pt x="2102" y="987"/>
                  </a:cubicBezTo>
                  <a:cubicBezTo>
                    <a:pt x="0" y="3089"/>
                    <a:pt x="1465" y="6782"/>
                    <a:pt x="4522" y="6782"/>
                  </a:cubicBezTo>
                  <a:cubicBezTo>
                    <a:pt x="6369" y="6782"/>
                    <a:pt x="7897" y="5254"/>
                    <a:pt x="7897" y="3407"/>
                  </a:cubicBezTo>
                  <a:cubicBezTo>
                    <a:pt x="7897" y="1340"/>
                    <a:pt x="6207" y="0"/>
                    <a:pt x="44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36"/>
            <p:cNvSpPr/>
            <p:nvPr/>
          </p:nvSpPr>
          <p:spPr>
            <a:xfrm>
              <a:off x="3264700" y="4857175"/>
              <a:ext cx="197450" cy="169575"/>
            </a:xfrm>
            <a:custGeom>
              <a:rect b="b" l="l" r="r" t="t"/>
              <a:pathLst>
                <a:path extrusionOk="0" h="6783" w="7898">
                  <a:moveTo>
                    <a:pt x="4511" y="0"/>
                  </a:moveTo>
                  <a:cubicBezTo>
                    <a:pt x="3686" y="0"/>
                    <a:pt x="2846" y="307"/>
                    <a:pt x="2166" y="987"/>
                  </a:cubicBezTo>
                  <a:cubicBezTo>
                    <a:pt x="0" y="3089"/>
                    <a:pt x="1529" y="6782"/>
                    <a:pt x="4522" y="6782"/>
                  </a:cubicBezTo>
                  <a:cubicBezTo>
                    <a:pt x="6369" y="6782"/>
                    <a:pt x="7897" y="5254"/>
                    <a:pt x="7897" y="3407"/>
                  </a:cubicBezTo>
                  <a:cubicBezTo>
                    <a:pt x="7897" y="1340"/>
                    <a:pt x="6236" y="0"/>
                    <a:pt x="45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36"/>
            <p:cNvSpPr/>
            <p:nvPr/>
          </p:nvSpPr>
          <p:spPr>
            <a:xfrm>
              <a:off x="6307200" y="945725"/>
              <a:ext cx="195850" cy="169225"/>
            </a:xfrm>
            <a:custGeom>
              <a:rect b="b" l="l" r="r" t="t"/>
              <a:pathLst>
                <a:path extrusionOk="0" h="6769" w="7834">
                  <a:moveTo>
                    <a:pt x="4420" y="0"/>
                  </a:moveTo>
                  <a:cubicBezTo>
                    <a:pt x="3604" y="0"/>
                    <a:pt x="2774" y="301"/>
                    <a:pt x="2102" y="974"/>
                  </a:cubicBezTo>
                  <a:cubicBezTo>
                    <a:pt x="0" y="3139"/>
                    <a:pt x="1465" y="6769"/>
                    <a:pt x="4458" y="6769"/>
                  </a:cubicBezTo>
                  <a:cubicBezTo>
                    <a:pt x="6369" y="6769"/>
                    <a:pt x="7833" y="5241"/>
                    <a:pt x="7833" y="3394"/>
                  </a:cubicBezTo>
                  <a:cubicBezTo>
                    <a:pt x="7833" y="1358"/>
                    <a:pt x="6155" y="0"/>
                    <a:pt x="4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36"/>
            <p:cNvSpPr/>
            <p:nvPr/>
          </p:nvSpPr>
          <p:spPr>
            <a:xfrm>
              <a:off x="3767800" y="836325"/>
              <a:ext cx="197450" cy="168025"/>
            </a:xfrm>
            <a:custGeom>
              <a:rect b="b" l="l" r="r" t="t"/>
              <a:pathLst>
                <a:path extrusionOk="0" h="6721" w="7898">
                  <a:moveTo>
                    <a:pt x="3376" y="0"/>
                  </a:moveTo>
                  <a:cubicBezTo>
                    <a:pt x="1529" y="0"/>
                    <a:pt x="0" y="1465"/>
                    <a:pt x="0" y="3375"/>
                  </a:cubicBezTo>
                  <a:cubicBezTo>
                    <a:pt x="0" y="5397"/>
                    <a:pt x="1655" y="6721"/>
                    <a:pt x="3397" y="6721"/>
                  </a:cubicBezTo>
                  <a:cubicBezTo>
                    <a:pt x="4235" y="6721"/>
                    <a:pt x="5092" y="6414"/>
                    <a:pt x="5796" y="5732"/>
                  </a:cubicBezTo>
                  <a:cubicBezTo>
                    <a:pt x="7897" y="3630"/>
                    <a:pt x="6369" y="0"/>
                    <a:pt x="33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36"/>
            <p:cNvSpPr/>
            <p:nvPr/>
          </p:nvSpPr>
          <p:spPr>
            <a:xfrm>
              <a:off x="3505100" y="4547475"/>
              <a:ext cx="287750" cy="207875"/>
            </a:xfrm>
            <a:custGeom>
              <a:rect b="b" l="l" r="r" t="t"/>
              <a:pathLst>
                <a:path extrusionOk="0" h="8315" w="11510">
                  <a:moveTo>
                    <a:pt x="6004" y="1555"/>
                  </a:moveTo>
                  <a:cubicBezTo>
                    <a:pt x="7334" y="1555"/>
                    <a:pt x="8598" y="2583"/>
                    <a:pt x="8598" y="4141"/>
                  </a:cubicBezTo>
                  <a:cubicBezTo>
                    <a:pt x="8598" y="5542"/>
                    <a:pt x="7452" y="6688"/>
                    <a:pt x="6051" y="6752"/>
                  </a:cubicBezTo>
                  <a:cubicBezTo>
                    <a:pt x="3758" y="6752"/>
                    <a:pt x="2612" y="3950"/>
                    <a:pt x="4204" y="2294"/>
                  </a:cubicBezTo>
                  <a:cubicBezTo>
                    <a:pt x="4734" y="1784"/>
                    <a:pt x="5377" y="1555"/>
                    <a:pt x="6004" y="1555"/>
                  </a:cubicBezTo>
                  <a:close/>
                  <a:moveTo>
                    <a:pt x="6130" y="1"/>
                  </a:moveTo>
                  <a:cubicBezTo>
                    <a:pt x="6104" y="1"/>
                    <a:pt x="6077" y="1"/>
                    <a:pt x="6051" y="2"/>
                  </a:cubicBezTo>
                  <a:cubicBezTo>
                    <a:pt x="4013" y="2"/>
                    <a:pt x="2293" y="1403"/>
                    <a:pt x="1975" y="3377"/>
                  </a:cubicBezTo>
                  <a:lnTo>
                    <a:pt x="1083" y="3377"/>
                  </a:lnTo>
                  <a:cubicBezTo>
                    <a:pt x="1" y="3377"/>
                    <a:pt x="1" y="4969"/>
                    <a:pt x="1083" y="4969"/>
                  </a:cubicBezTo>
                  <a:lnTo>
                    <a:pt x="1975" y="4969"/>
                  </a:lnTo>
                  <a:cubicBezTo>
                    <a:pt x="2367" y="7090"/>
                    <a:pt x="4189" y="8314"/>
                    <a:pt x="6051" y="8314"/>
                  </a:cubicBezTo>
                  <a:cubicBezTo>
                    <a:pt x="7208" y="8314"/>
                    <a:pt x="8380" y="7841"/>
                    <a:pt x="9235" y="6816"/>
                  </a:cubicBezTo>
                  <a:cubicBezTo>
                    <a:pt x="11510" y="4098"/>
                    <a:pt x="9583" y="1"/>
                    <a:pt x="61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36"/>
            <p:cNvSpPr/>
            <p:nvPr/>
          </p:nvSpPr>
          <p:spPr>
            <a:xfrm>
              <a:off x="1495875" y="2773900"/>
              <a:ext cx="203800" cy="1459975"/>
            </a:xfrm>
            <a:custGeom>
              <a:rect b="b" l="l" r="r" t="t"/>
              <a:pathLst>
                <a:path extrusionOk="0" h="58399" w="8152">
                  <a:moveTo>
                    <a:pt x="5859" y="13438"/>
                  </a:moveTo>
                  <a:lnTo>
                    <a:pt x="6369" y="20634"/>
                  </a:lnTo>
                  <a:lnTo>
                    <a:pt x="1783" y="20634"/>
                  </a:lnTo>
                  <a:lnTo>
                    <a:pt x="2293" y="13438"/>
                  </a:lnTo>
                  <a:close/>
                  <a:moveTo>
                    <a:pt x="4076" y="1"/>
                  </a:moveTo>
                  <a:lnTo>
                    <a:pt x="3376" y="1593"/>
                  </a:lnTo>
                  <a:cubicBezTo>
                    <a:pt x="2611" y="3312"/>
                    <a:pt x="0" y="8980"/>
                    <a:pt x="0" y="10254"/>
                  </a:cubicBezTo>
                  <a:cubicBezTo>
                    <a:pt x="64" y="11082"/>
                    <a:pt x="319" y="11909"/>
                    <a:pt x="765" y="12610"/>
                  </a:cubicBezTo>
                  <a:lnTo>
                    <a:pt x="191" y="20634"/>
                  </a:lnTo>
                  <a:lnTo>
                    <a:pt x="128" y="20634"/>
                  </a:lnTo>
                  <a:lnTo>
                    <a:pt x="128" y="21462"/>
                  </a:lnTo>
                  <a:lnTo>
                    <a:pt x="64" y="22226"/>
                  </a:lnTo>
                  <a:lnTo>
                    <a:pt x="128" y="22226"/>
                  </a:lnTo>
                  <a:lnTo>
                    <a:pt x="765" y="58399"/>
                  </a:lnTo>
                  <a:lnTo>
                    <a:pt x="7388" y="58399"/>
                  </a:lnTo>
                  <a:lnTo>
                    <a:pt x="8025" y="22163"/>
                  </a:lnTo>
                  <a:lnTo>
                    <a:pt x="8088" y="22163"/>
                  </a:lnTo>
                  <a:lnTo>
                    <a:pt x="8025" y="21398"/>
                  </a:lnTo>
                  <a:lnTo>
                    <a:pt x="8025" y="20571"/>
                  </a:lnTo>
                  <a:lnTo>
                    <a:pt x="7961" y="20571"/>
                  </a:lnTo>
                  <a:lnTo>
                    <a:pt x="7388" y="12546"/>
                  </a:lnTo>
                  <a:cubicBezTo>
                    <a:pt x="7833" y="11846"/>
                    <a:pt x="8088" y="11018"/>
                    <a:pt x="8152" y="10254"/>
                  </a:cubicBezTo>
                  <a:cubicBezTo>
                    <a:pt x="8152" y="8980"/>
                    <a:pt x="5605" y="3312"/>
                    <a:pt x="4840" y="1593"/>
                  </a:cubicBezTo>
                  <a:lnTo>
                    <a:pt x="40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36"/>
            <p:cNvSpPr/>
            <p:nvPr/>
          </p:nvSpPr>
          <p:spPr>
            <a:xfrm>
              <a:off x="4119650" y="868550"/>
              <a:ext cx="133750" cy="157250"/>
            </a:xfrm>
            <a:custGeom>
              <a:rect b="b" l="l" r="r" t="t"/>
              <a:pathLst>
                <a:path extrusionOk="0" h="6290" w="5350">
                  <a:moveTo>
                    <a:pt x="2643" y="1"/>
                  </a:moveTo>
                  <a:cubicBezTo>
                    <a:pt x="2245" y="1"/>
                    <a:pt x="1847" y="271"/>
                    <a:pt x="1847" y="813"/>
                  </a:cubicBezTo>
                  <a:lnTo>
                    <a:pt x="1847" y="1577"/>
                  </a:lnTo>
                  <a:lnTo>
                    <a:pt x="1" y="1577"/>
                  </a:lnTo>
                  <a:lnTo>
                    <a:pt x="2675" y="6290"/>
                  </a:lnTo>
                  <a:lnTo>
                    <a:pt x="5350" y="1577"/>
                  </a:lnTo>
                  <a:lnTo>
                    <a:pt x="3439" y="1577"/>
                  </a:lnTo>
                  <a:lnTo>
                    <a:pt x="3439" y="813"/>
                  </a:lnTo>
                  <a:cubicBezTo>
                    <a:pt x="3439" y="271"/>
                    <a:pt x="3041" y="1"/>
                    <a:pt x="26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36"/>
            <p:cNvSpPr/>
            <p:nvPr/>
          </p:nvSpPr>
          <p:spPr>
            <a:xfrm>
              <a:off x="5961700" y="1944425"/>
              <a:ext cx="812000" cy="746725"/>
            </a:xfrm>
            <a:custGeom>
              <a:rect b="b" l="l" r="r" t="t"/>
              <a:pathLst>
                <a:path extrusionOk="0" h="29869" w="32480">
                  <a:moveTo>
                    <a:pt x="27258" y="1592"/>
                  </a:moveTo>
                  <a:cubicBezTo>
                    <a:pt x="29232" y="1592"/>
                    <a:pt x="30888" y="3248"/>
                    <a:pt x="30888" y="5222"/>
                  </a:cubicBezTo>
                  <a:lnTo>
                    <a:pt x="30888" y="16112"/>
                  </a:lnTo>
                  <a:cubicBezTo>
                    <a:pt x="30888" y="18086"/>
                    <a:pt x="29232" y="19679"/>
                    <a:pt x="27258" y="19679"/>
                  </a:cubicBezTo>
                  <a:lnTo>
                    <a:pt x="24328" y="19679"/>
                  </a:lnTo>
                  <a:lnTo>
                    <a:pt x="18151" y="25856"/>
                  </a:lnTo>
                  <a:lnTo>
                    <a:pt x="18406" y="19679"/>
                  </a:lnTo>
                  <a:lnTo>
                    <a:pt x="5223" y="19679"/>
                  </a:lnTo>
                  <a:cubicBezTo>
                    <a:pt x="3249" y="19679"/>
                    <a:pt x="1593" y="18086"/>
                    <a:pt x="1593" y="16112"/>
                  </a:cubicBezTo>
                  <a:lnTo>
                    <a:pt x="1593" y="5222"/>
                  </a:lnTo>
                  <a:cubicBezTo>
                    <a:pt x="1593" y="3248"/>
                    <a:pt x="3249" y="1592"/>
                    <a:pt x="5223" y="1592"/>
                  </a:cubicBezTo>
                  <a:close/>
                  <a:moveTo>
                    <a:pt x="5223" y="0"/>
                  </a:moveTo>
                  <a:cubicBezTo>
                    <a:pt x="2357" y="0"/>
                    <a:pt x="1" y="2357"/>
                    <a:pt x="1" y="5222"/>
                  </a:cubicBezTo>
                  <a:lnTo>
                    <a:pt x="1" y="16112"/>
                  </a:lnTo>
                  <a:cubicBezTo>
                    <a:pt x="1" y="18978"/>
                    <a:pt x="2357" y="21271"/>
                    <a:pt x="5223" y="21271"/>
                  </a:cubicBezTo>
                  <a:lnTo>
                    <a:pt x="16750" y="21271"/>
                  </a:lnTo>
                  <a:lnTo>
                    <a:pt x="16431" y="29868"/>
                  </a:lnTo>
                  <a:lnTo>
                    <a:pt x="25029" y="21271"/>
                  </a:lnTo>
                  <a:lnTo>
                    <a:pt x="27258" y="21271"/>
                  </a:lnTo>
                  <a:cubicBezTo>
                    <a:pt x="30187" y="21271"/>
                    <a:pt x="32480" y="18978"/>
                    <a:pt x="32480" y="16112"/>
                  </a:cubicBezTo>
                  <a:lnTo>
                    <a:pt x="32480" y="5222"/>
                  </a:lnTo>
                  <a:cubicBezTo>
                    <a:pt x="32480" y="2357"/>
                    <a:pt x="30123" y="0"/>
                    <a:pt x="272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36"/>
            <p:cNvSpPr/>
            <p:nvPr/>
          </p:nvSpPr>
          <p:spPr>
            <a:xfrm flipH="1">
              <a:off x="755540" y="1025104"/>
              <a:ext cx="1047660" cy="746725"/>
            </a:xfrm>
            <a:custGeom>
              <a:rect b="b" l="l" r="r" t="t"/>
              <a:pathLst>
                <a:path extrusionOk="0" h="29869" w="38849">
                  <a:moveTo>
                    <a:pt x="33626" y="1593"/>
                  </a:moveTo>
                  <a:cubicBezTo>
                    <a:pt x="35600" y="1593"/>
                    <a:pt x="37256" y="3248"/>
                    <a:pt x="37256" y="5223"/>
                  </a:cubicBezTo>
                  <a:lnTo>
                    <a:pt x="37256" y="16113"/>
                  </a:lnTo>
                  <a:cubicBezTo>
                    <a:pt x="37256" y="18087"/>
                    <a:pt x="35600" y="19679"/>
                    <a:pt x="33626" y="19743"/>
                  </a:cubicBezTo>
                  <a:lnTo>
                    <a:pt x="30697" y="19743"/>
                  </a:lnTo>
                  <a:lnTo>
                    <a:pt x="24519" y="25856"/>
                  </a:lnTo>
                  <a:lnTo>
                    <a:pt x="24774" y="19679"/>
                  </a:lnTo>
                  <a:lnTo>
                    <a:pt x="5223" y="19679"/>
                  </a:lnTo>
                  <a:cubicBezTo>
                    <a:pt x="3249" y="19679"/>
                    <a:pt x="1593" y="18087"/>
                    <a:pt x="1593" y="16113"/>
                  </a:cubicBezTo>
                  <a:lnTo>
                    <a:pt x="1593" y="5223"/>
                  </a:lnTo>
                  <a:cubicBezTo>
                    <a:pt x="1593" y="3248"/>
                    <a:pt x="3249" y="1593"/>
                    <a:pt x="5223" y="1593"/>
                  </a:cubicBezTo>
                  <a:close/>
                  <a:moveTo>
                    <a:pt x="5223" y="1"/>
                  </a:moveTo>
                  <a:cubicBezTo>
                    <a:pt x="2357" y="1"/>
                    <a:pt x="1" y="2357"/>
                    <a:pt x="1" y="5223"/>
                  </a:cubicBezTo>
                  <a:lnTo>
                    <a:pt x="1" y="16113"/>
                  </a:lnTo>
                  <a:cubicBezTo>
                    <a:pt x="1" y="18978"/>
                    <a:pt x="2357" y="21335"/>
                    <a:pt x="5223" y="21335"/>
                  </a:cubicBezTo>
                  <a:lnTo>
                    <a:pt x="23118" y="21335"/>
                  </a:lnTo>
                  <a:lnTo>
                    <a:pt x="22800" y="29868"/>
                  </a:lnTo>
                  <a:lnTo>
                    <a:pt x="31397" y="21335"/>
                  </a:lnTo>
                  <a:lnTo>
                    <a:pt x="33626" y="21335"/>
                  </a:lnTo>
                  <a:cubicBezTo>
                    <a:pt x="36556" y="21271"/>
                    <a:pt x="38848" y="18978"/>
                    <a:pt x="38848" y="16113"/>
                  </a:cubicBezTo>
                  <a:lnTo>
                    <a:pt x="38848" y="5223"/>
                  </a:lnTo>
                  <a:cubicBezTo>
                    <a:pt x="38848" y="2357"/>
                    <a:pt x="36556" y="1"/>
                    <a:pt x="336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36"/>
            <p:cNvSpPr/>
            <p:nvPr/>
          </p:nvSpPr>
          <p:spPr>
            <a:xfrm>
              <a:off x="5700600" y="3254725"/>
              <a:ext cx="246800" cy="1534800"/>
            </a:xfrm>
            <a:custGeom>
              <a:rect b="b" l="l" r="r" t="t"/>
              <a:pathLst>
                <a:path extrusionOk="0" h="61392" w="9872">
                  <a:moveTo>
                    <a:pt x="6751" y="16431"/>
                  </a:moveTo>
                  <a:lnTo>
                    <a:pt x="7261" y="23563"/>
                  </a:lnTo>
                  <a:lnTo>
                    <a:pt x="2675" y="23563"/>
                  </a:lnTo>
                  <a:lnTo>
                    <a:pt x="3121" y="16431"/>
                  </a:lnTo>
                  <a:close/>
                  <a:moveTo>
                    <a:pt x="4522" y="0"/>
                  </a:moveTo>
                  <a:cubicBezTo>
                    <a:pt x="3312" y="2229"/>
                    <a:pt x="1" y="8661"/>
                    <a:pt x="1" y="10890"/>
                  </a:cubicBezTo>
                  <a:cubicBezTo>
                    <a:pt x="1" y="12482"/>
                    <a:pt x="765" y="13947"/>
                    <a:pt x="1975" y="14902"/>
                  </a:cubicBezTo>
                  <a:lnTo>
                    <a:pt x="1657" y="14902"/>
                  </a:lnTo>
                  <a:lnTo>
                    <a:pt x="1020" y="23627"/>
                  </a:lnTo>
                  <a:lnTo>
                    <a:pt x="956" y="23627"/>
                  </a:lnTo>
                  <a:lnTo>
                    <a:pt x="956" y="24455"/>
                  </a:lnTo>
                  <a:lnTo>
                    <a:pt x="956" y="25219"/>
                  </a:lnTo>
                  <a:lnTo>
                    <a:pt x="1020" y="25219"/>
                  </a:lnTo>
                  <a:lnTo>
                    <a:pt x="1593" y="61391"/>
                  </a:lnTo>
                  <a:lnTo>
                    <a:pt x="8216" y="61391"/>
                  </a:lnTo>
                  <a:lnTo>
                    <a:pt x="8853" y="25219"/>
                  </a:lnTo>
                  <a:lnTo>
                    <a:pt x="8916" y="25219"/>
                  </a:lnTo>
                  <a:lnTo>
                    <a:pt x="8853" y="24455"/>
                  </a:lnTo>
                  <a:lnTo>
                    <a:pt x="8853" y="23627"/>
                  </a:lnTo>
                  <a:lnTo>
                    <a:pt x="8789" y="23627"/>
                  </a:lnTo>
                  <a:lnTo>
                    <a:pt x="8216" y="14902"/>
                  </a:lnTo>
                  <a:lnTo>
                    <a:pt x="7834" y="14902"/>
                  </a:lnTo>
                  <a:cubicBezTo>
                    <a:pt x="9108" y="13947"/>
                    <a:pt x="9872" y="12482"/>
                    <a:pt x="9872" y="10890"/>
                  </a:cubicBezTo>
                  <a:cubicBezTo>
                    <a:pt x="9872" y="8661"/>
                    <a:pt x="6560" y="2229"/>
                    <a:pt x="5350" y="0"/>
                  </a:cubicBezTo>
                  <a:lnTo>
                    <a:pt x="5350" y="9553"/>
                  </a:lnTo>
                  <a:cubicBezTo>
                    <a:pt x="7261" y="10062"/>
                    <a:pt x="6879" y="12801"/>
                    <a:pt x="4904" y="12801"/>
                  </a:cubicBezTo>
                  <a:cubicBezTo>
                    <a:pt x="2994" y="12801"/>
                    <a:pt x="2612" y="10062"/>
                    <a:pt x="4522" y="9553"/>
                  </a:cubicBezTo>
                  <a:lnTo>
                    <a:pt x="45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36"/>
            <p:cNvSpPr/>
            <p:nvPr/>
          </p:nvSpPr>
          <p:spPr>
            <a:xfrm>
              <a:off x="6150075" y="3201275"/>
              <a:ext cx="131675" cy="74175"/>
            </a:xfrm>
            <a:custGeom>
              <a:rect b="b" l="l" r="r" t="t"/>
              <a:pathLst>
                <a:path extrusionOk="0" h="2967" w="5267">
                  <a:moveTo>
                    <a:pt x="1179" y="1"/>
                  </a:moveTo>
                  <a:cubicBezTo>
                    <a:pt x="396" y="1"/>
                    <a:pt x="0" y="1235"/>
                    <a:pt x="936" y="1565"/>
                  </a:cubicBezTo>
                  <a:cubicBezTo>
                    <a:pt x="1891" y="1947"/>
                    <a:pt x="2846" y="2329"/>
                    <a:pt x="3802" y="2839"/>
                  </a:cubicBezTo>
                  <a:cubicBezTo>
                    <a:pt x="3865" y="2902"/>
                    <a:pt x="3993" y="2966"/>
                    <a:pt x="4120" y="2966"/>
                  </a:cubicBezTo>
                  <a:cubicBezTo>
                    <a:pt x="4948" y="2966"/>
                    <a:pt x="5266" y="1820"/>
                    <a:pt x="4502" y="1438"/>
                  </a:cubicBezTo>
                  <a:cubicBezTo>
                    <a:pt x="3547" y="928"/>
                    <a:pt x="2528" y="482"/>
                    <a:pt x="1573" y="100"/>
                  </a:cubicBezTo>
                  <a:cubicBezTo>
                    <a:pt x="1434" y="31"/>
                    <a:pt x="1302" y="1"/>
                    <a:pt x="11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36"/>
            <p:cNvSpPr/>
            <p:nvPr/>
          </p:nvSpPr>
          <p:spPr>
            <a:xfrm>
              <a:off x="6616075" y="3944100"/>
              <a:ext cx="157625" cy="176750"/>
            </a:xfrm>
            <a:custGeom>
              <a:rect b="b" l="l" r="r" t="t"/>
              <a:pathLst>
                <a:path extrusionOk="0" h="7070" w="6305">
                  <a:moveTo>
                    <a:pt x="3121" y="0"/>
                  </a:moveTo>
                  <a:cubicBezTo>
                    <a:pt x="2675" y="0"/>
                    <a:pt x="2293" y="319"/>
                    <a:pt x="2293" y="765"/>
                  </a:cubicBezTo>
                  <a:lnTo>
                    <a:pt x="0" y="765"/>
                  </a:lnTo>
                  <a:lnTo>
                    <a:pt x="0" y="7069"/>
                  </a:lnTo>
                  <a:lnTo>
                    <a:pt x="6305" y="7069"/>
                  </a:lnTo>
                  <a:lnTo>
                    <a:pt x="6305" y="828"/>
                  </a:lnTo>
                  <a:lnTo>
                    <a:pt x="3885" y="828"/>
                  </a:lnTo>
                  <a:lnTo>
                    <a:pt x="3885" y="765"/>
                  </a:lnTo>
                  <a:cubicBezTo>
                    <a:pt x="3885" y="319"/>
                    <a:pt x="3566" y="0"/>
                    <a:pt x="31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36"/>
            <p:cNvSpPr/>
            <p:nvPr/>
          </p:nvSpPr>
          <p:spPr>
            <a:xfrm>
              <a:off x="6299225" y="3275275"/>
              <a:ext cx="313675" cy="328125"/>
            </a:xfrm>
            <a:custGeom>
              <a:rect b="b" l="l" r="r" t="t"/>
              <a:pathLst>
                <a:path extrusionOk="0" h="13125" w="12547">
                  <a:moveTo>
                    <a:pt x="920" y="1"/>
                  </a:moveTo>
                  <a:cubicBezTo>
                    <a:pt x="664" y="1"/>
                    <a:pt x="420" y="141"/>
                    <a:pt x="256" y="388"/>
                  </a:cubicBezTo>
                  <a:cubicBezTo>
                    <a:pt x="1" y="707"/>
                    <a:pt x="128" y="1216"/>
                    <a:pt x="510" y="1471"/>
                  </a:cubicBezTo>
                  <a:cubicBezTo>
                    <a:pt x="1338" y="2044"/>
                    <a:pt x="2166" y="2617"/>
                    <a:pt x="2994" y="3318"/>
                  </a:cubicBezTo>
                  <a:cubicBezTo>
                    <a:pt x="3121" y="3381"/>
                    <a:pt x="3312" y="3445"/>
                    <a:pt x="3504" y="3445"/>
                  </a:cubicBezTo>
                  <a:lnTo>
                    <a:pt x="3567" y="3445"/>
                  </a:lnTo>
                  <a:lnTo>
                    <a:pt x="3567" y="9049"/>
                  </a:lnTo>
                  <a:lnTo>
                    <a:pt x="9490" y="9049"/>
                  </a:lnTo>
                  <a:cubicBezTo>
                    <a:pt x="9171" y="9304"/>
                    <a:pt x="9108" y="9750"/>
                    <a:pt x="9299" y="10068"/>
                  </a:cubicBezTo>
                  <a:cubicBezTo>
                    <a:pt x="9936" y="10960"/>
                    <a:pt x="10445" y="11851"/>
                    <a:pt x="10955" y="12743"/>
                  </a:cubicBezTo>
                  <a:cubicBezTo>
                    <a:pt x="11082" y="12998"/>
                    <a:pt x="11337" y="13125"/>
                    <a:pt x="11655" y="13125"/>
                  </a:cubicBezTo>
                  <a:cubicBezTo>
                    <a:pt x="11782" y="13125"/>
                    <a:pt x="11910" y="13125"/>
                    <a:pt x="12037" y="12998"/>
                  </a:cubicBezTo>
                  <a:cubicBezTo>
                    <a:pt x="12419" y="12807"/>
                    <a:pt x="12547" y="12361"/>
                    <a:pt x="12356" y="11915"/>
                  </a:cubicBezTo>
                  <a:cubicBezTo>
                    <a:pt x="11846" y="11023"/>
                    <a:pt x="11273" y="10068"/>
                    <a:pt x="10636" y="9177"/>
                  </a:cubicBezTo>
                  <a:cubicBezTo>
                    <a:pt x="10445" y="8922"/>
                    <a:pt x="10190" y="8858"/>
                    <a:pt x="9872" y="8858"/>
                  </a:cubicBezTo>
                  <a:lnTo>
                    <a:pt x="9872" y="2744"/>
                  </a:lnTo>
                  <a:lnTo>
                    <a:pt x="4268" y="2744"/>
                  </a:lnTo>
                  <a:cubicBezTo>
                    <a:pt x="4268" y="2490"/>
                    <a:pt x="4204" y="2235"/>
                    <a:pt x="4013" y="2044"/>
                  </a:cubicBezTo>
                  <a:cubicBezTo>
                    <a:pt x="3121" y="1407"/>
                    <a:pt x="2230" y="707"/>
                    <a:pt x="1338" y="133"/>
                  </a:cubicBezTo>
                  <a:cubicBezTo>
                    <a:pt x="1203" y="43"/>
                    <a:pt x="1060" y="1"/>
                    <a:pt x="9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36"/>
            <p:cNvSpPr/>
            <p:nvPr/>
          </p:nvSpPr>
          <p:spPr>
            <a:xfrm>
              <a:off x="5732450" y="3078000"/>
              <a:ext cx="244700" cy="157625"/>
            </a:xfrm>
            <a:custGeom>
              <a:rect b="b" l="l" r="r" t="t"/>
              <a:pathLst>
                <a:path extrusionOk="0" h="6305" w="9788">
                  <a:moveTo>
                    <a:pt x="0" y="0"/>
                  </a:moveTo>
                  <a:lnTo>
                    <a:pt x="0" y="6305"/>
                  </a:lnTo>
                  <a:lnTo>
                    <a:pt x="6305" y="6305"/>
                  </a:lnTo>
                  <a:lnTo>
                    <a:pt x="6305" y="4140"/>
                  </a:lnTo>
                  <a:cubicBezTo>
                    <a:pt x="7133" y="4140"/>
                    <a:pt x="7834" y="4203"/>
                    <a:pt x="8598" y="4267"/>
                  </a:cubicBezTo>
                  <a:lnTo>
                    <a:pt x="8725" y="4267"/>
                  </a:lnTo>
                  <a:cubicBezTo>
                    <a:pt x="8745" y="4268"/>
                    <a:pt x="8765" y="4269"/>
                    <a:pt x="8784" y="4269"/>
                  </a:cubicBezTo>
                  <a:cubicBezTo>
                    <a:pt x="9746" y="4269"/>
                    <a:pt x="9788" y="2737"/>
                    <a:pt x="8789" y="2675"/>
                  </a:cubicBezTo>
                  <a:cubicBezTo>
                    <a:pt x="7961" y="2611"/>
                    <a:pt x="7133" y="2548"/>
                    <a:pt x="6305" y="2548"/>
                  </a:cubicBezTo>
                  <a:lnTo>
                    <a:pt x="63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36"/>
            <p:cNvSpPr/>
            <p:nvPr/>
          </p:nvSpPr>
          <p:spPr>
            <a:xfrm>
              <a:off x="6651200" y="3786250"/>
              <a:ext cx="58825" cy="118075"/>
            </a:xfrm>
            <a:custGeom>
              <a:rect b="b" l="l" r="r" t="t"/>
              <a:pathLst>
                <a:path extrusionOk="0" h="4723" w="2353">
                  <a:moveTo>
                    <a:pt x="968" y="1"/>
                  </a:moveTo>
                  <a:cubicBezTo>
                    <a:pt x="491" y="1"/>
                    <a:pt x="1" y="395"/>
                    <a:pt x="187" y="1029"/>
                  </a:cubicBezTo>
                  <a:cubicBezTo>
                    <a:pt x="378" y="1984"/>
                    <a:pt x="569" y="3003"/>
                    <a:pt x="697" y="4022"/>
                  </a:cubicBezTo>
                  <a:cubicBezTo>
                    <a:pt x="760" y="4404"/>
                    <a:pt x="1079" y="4722"/>
                    <a:pt x="1524" y="4722"/>
                  </a:cubicBezTo>
                  <a:lnTo>
                    <a:pt x="1588" y="4722"/>
                  </a:lnTo>
                  <a:cubicBezTo>
                    <a:pt x="2034" y="4659"/>
                    <a:pt x="2352" y="4276"/>
                    <a:pt x="2289" y="3831"/>
                  </a:cubicBezTo>
                  <a:cubicBezTo>
                    <a:pt x="2161" y="2748"/>
                    <a:pt x="1970" y="1729"/>
                    <a:pt x="1716" y="646"/>
                  </a:cubicBezTo>
                  <a:cubicBezTo>
                    <a:pt x="1636" y="198"/>
                    <a:pt x="1306" y="1"/>
                    <a:pt x="9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36"/>
            <p:cNvSpPr/>
            <p:nvPr/>
          </p:nvSpPr>
          <p:spPr>
            <a:xfrm>
              <a:off x="6007875" y="3155300"/>
              <a:ext cx="121025" cy="59650"/>
            </a:xfrm>
            <a:custGeom>
              <a:rect b="b" l="l" r="r" t="t"/>
              <a:pathLst>
                <a:path extrusionOk="0" h="2386" w="4841">
                  <a:moveTo>
                    <a:pt x="759" y="0"/>
                  </a:moveTo>
                  <a:cubicBezTo>
                    <a:pt x="402" y="0"/>
                    <a:pt x="118" y="287"/>
                    <a:pt x="64" y="666"/>
                  </a:cubicBezTo>
                  <a:cubicBezTo>
                    <a:pt x="1" y="1111"/>
                    <a:pt x="255" y="1557"/>
                    <a:pt x="701" y="1621"/>
                  </a:cubicBezTo>
                  <a:cubicBezTo>
                    <a:pt x="1720" y="1812"/>
                    <a:pt x="2739" y="2067"/>
                    <a:pt x="3694" y="2385"/>
                  </a:cubicBezTo>
                  <a:lnTo>
                    <a:pt x="3949" y="2385"/>
                  </a:lnTo>
                  <a:cubicBezTo>
                    <a:pt x="4268" y="2321"/>
                    <a:pt x="4586" y="2130"/>
                    <a:pt x="4713" y="1812"/>
                  </a:cubicBezTo>
                  <a:cubicBezTo>
                    <a:pt x="4841" y="1366"/>
                    <a:pt x="4586" y="920"/>
                    <a:pt x="4140" y="793"/>
                  </a:cubicBezTo>
                  <a:cubicBezTo>
                    <a:pt x="3121" y="475"/>
                    <a:pt x="2102" y="220"/>
                    <a:pt x="956" y="29"/>
                  </a:cubicBezTo>
                  <a:cubicBezTo>
                    <a:pt x="889" y="10"/>
                    <a:pt x="823" y="0"/>
                    <a:pt x="7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36"/>
            <p:cNvSpPr/>
            <p:nvPr/>
          </p:nvSpPr>
          <p:spPr>
            <a:xfrm>
              <a:off x="6599900" y="3634350"/>
              <a:ext cx="76675" cy="115525"/>
            </a:xfrm>
            <a:custGeom>
              <a:rect b="b" l="l" r="r" t="t"/>
              <a:pathLst>
                <a:path extrusionOk="0" h="4621" w="3067">
                  <a:moveTo>
                    <a:pt x="1048" y="1"/>
                  </a:moveTo>
                  <a:cubicBezTo>
                    <a:pt x="518" y="1"/>
                    <a:pt x="0" y="525"/>
                    <a:pt x="329" y="1182"/>
                  </a:cubicBezTo>
                  <a:cubicBezTo>
                    <a:pt x="711" y="2074"/>
                    <a:pt x="1093" y="3092"/>
                    <a:pt x="1411" y="4048"/>
                  </a:cubicBezTo>
                  <a:cubicBezTo>
                    <a:pt x="1539" y="4366"/>
                    <a:pt x="1857" y="4621"/>
                    <a:pt x="2175" y="4621"/>
                  </a:cubicBezTo>
                  <a:cubicBezTo>
                    <a:pt x="2239" y="4621"/>
                    <a:pt x="2366" y="4621"/>
                    <a:pt x="2430" y="4557"/>
                  </a:cubicBezTo>
                  <a:cubicBezTo>
                    <a:pt x="2812" y="4430"/>
                    <a:pt x="3067" y="3984"/>
                    <a:pt x="2940" y="3538"/>
                  </a:cubicBezTo>
                  <a:cubicBezTo>
                    <a:pt x="2621" y="2519"/>
                    <a:pt x="2239" y="1500"/>
                    <a:pt x="1793" y="545"/>
                  </a:cubicBezTo>
                  <a:cubicBezTo>
                    <a:pt x="1635" y="160"/>
                    <a:pt x="1340" y="1"/>
                    <a:pt x="10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36"/>
            <p:cNvSpPr/>
            <p:nvPr/>
          </p:nvSpPr>
          <p:spPr>
            <a:xfrm>
              <a:off x="238125" y="2229325"/>
              <a:ext cx="224500" cy="433150"/>
            </a:xfrm>
            <a:custGeom>
              <a:rect b="b" l="l" r="r" t="t"/>
              <a:pathLst>
                <a:path extrusionOk="0" h="17326" w="8980">
                  <a:moveTo>
                    <a:pt x="5509" y="0"/>
                  </a:moveTo>
                  <a:cubicBezTo>
                    <a:pt x="5187" y="0"/>
                    <a:pt x="4877" y="174"/>
                    <a:pt x="4776" y="577"/>
                  </a:cubicBezTo>
                  <a:cubicBezTo>
                    <a:pt x="4458" y="1659"/>
                    <a:pt x="4267" y="2742"/>
                    <a:pt x="4076" y="3761"/>
                  </a:cubicBezTo>
                  <a:cubicBezTo>
                    <a:pt x="4012" y="4079"/>
                    <a:pt x="4076" y="4334"/>
                    <a:pt x="4331" y="4525"/>
                  </a:cubicBezTo>
                  <a:lnTo>
                    <a:pt x="0" y="8856"/>
                  </a:lnTo>
                  <a:lnTo>
                    <a:pt x="4012" y="12868"/>
                  </a:lnTo>
                  <a:cubicBezTo>
                    <a:pt x="3757" y="12995"/>
                    <a:pt x="3694" y="13250"/>
                    <a:pt x="3694" y="13505"/>
                  </a:cubicBezTo>
                  <a:cubicBezTo>
                    <a:pt x="3821" y="14587"/>
                    <a:pt x="4012" y="15670"/>
                    <a:pt x="4203" y="16689"/>
                  </a:cubicBezTo>
                  <a:cubicBezTo>
                    <a:pt x="4267" y="17071"/>
                    <a:pt x="4585" y="17326"/>
                    <a:pt x="4967" y="17326"/>
                  </a:cubicBezTo>
                  <a:lnTo>
                    <a:pt x="5158" y="17326"/>
                  </a:lnTo>
                  <a:cubicBezTo>
                    <a:pt x="5541" y="17262"/>
                    <a:pt x="5859" y="16816"/>
                    <a:pt x="5732" y="16434"/>
                  </a:cubicBezTo>
                  <a:cubicBezTo>
                    <a:pt x="5541" y="15415"/>
                    <a:pt x="5413" y="14396"/>
                    <a:pt x="5286" y="13377"/>
                  </a:cubicBezTo>
                  <a:cubicBezTo>
                    <a:pt x="5222" y="13123"/>
                    <a:pt x="5158" y="12932"/>
                    <a:pt x="4967" y="12804"/>
                  </a:cubicBezTo>
                  <a:lnTo>
                    <a:pt x="8979" y="8856"/>
                  </a:lnTo>
                  <a:lnTo>
                    <a:pt x="4776" y="4716"/>
                  </a:lnTo>
                  <a:lnTo>
                    <a:pt x="4840" y="4716"/>
                  </a:lnTo>
                  <a:cubicBezTo>
                    <a:pt x="5222" y="4716"/>
                    <a:pt x="5541" y="4462"/>
                    <a:pt x="5668" y="4079"/>
                  </a:cubicBezTo>
                  <a:cubicBezTo>
                    <a:pt x="5859" y="3061"/>
                    <a:pt x="6050" y="2042"/>
                    <a:pt x="6368" y="1023"/>
                  </a:cubicBezTo>
                  <a:cubicBezTo>
                    <a:pt x="6522" y="407"/>
                    <a:pt x="6001" y="0"/>
                    <a:pt x="55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36"/>
            <p:cNvSpPr/>
            <p:nvPr/>
          </p:nvSpPr>
          <p:spPr>
            <a:xfrm>
              <a:off x="417375" y="2847300"/>
              <a:ext cx="91425" cy="108125"/>
            </a:xfrm>
            <a:custGeom>
              <a:rect b="b" l="l" r="r" t="t"/>
              <a:pathLst>
                <a:path extrusionOk="0" h="4325" w="3657">
                  <a:moveTo>
                    <a:pt x="1064" y="1"/>
                  </a:moveTo>
                  <a:cubicBezTo>
                    <a:pt x="528" y="1"/>
                    <a:pt x="1" y="559"/>
                    <a:pt x="345" y="1204"/>
                  </a:cubicBezTo>
                  <a:cubicBezTo>
                    <a:pt x="918" y="2159"/>
                    <a:pt x="1427" y="3051"/>
                    <a:pt x="2064" y="3942"/>
                  </a:cubicBezTo>
                  <a:cubicBezTo>
                    <a:pt x="2192" y="4197"/>
                    <a:pt x="2446" y="4325"/>
                    <a:pt x="2701" y="4325"/>
                  </a:cubicBezTo>
                  <a:cubicBezTo>
                    <a:pt x="2892" y="4325"/>
                    <a:pt x="3019" y="4261"/>
                    <a:pt x="3147" y="4197"/>
                  </a:cubicBezTo>
                  <a:cubicBezTo>
                    <a:pt x="3529" y="3942"/>
                    <a:pt x="3656" y="3433"/>
                    <a:pt x="3402" y="3051"/>
                  </a:cubicBezTo>
                  <a:cubicBezTo>
                    <a:pt x="2828" y="2223"/>
                    <a:pt x="2255" y="1331"/>
                    <a:pt x="1746" y="440"/>
                  </a:cubicBezTo>
                  <a:cubicBezTo>
                    <a:pt x="1580" y="130"/>
                    <a:pt x="1321" y="1"/>
                    <a:pt x="10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36"/>
            <p:cNvSpPr/>
            <p:nvPr/>
          </p:nvSpPr>
          <p:spPr>
            <a:xfrm>
              <a:off x="360700" y="2701425"/>
              <a:ext cx="71675" cy="113900"/>
            </a:xfrm>
            <a:custGeom>
              <a:rect b="b" l="l" r="r" t="t"/>
              <a:pathLst>
                <a:path extrusionOk="0" h="4556" w="2867">
                  <a:moveTo>
                    <a:pt x="908" y="1"/>
                  </a:moveTo>
                  <a:cubicBezTo>
                    <a:pt x="839" y="1"/>
                    <a:pt x="769" y="11"/>
                    <a:pt x="701" y="34"/>
                  </a:cubicBezTo>
                  <a:cubicBezTo>
                    <a:pt x="255" y="161"/>
                    <a:pt x="1" y="607"/>
                    <a:pt x="128" y="989"/>
                  </a:cubicBezTo>
                  <a:cubicBezTo>
                    <a:pt x="446" y="2072"/>
                    <a:pt x="829" y="3091"/>
                    <a:pt x="1274" y="4046"/>
                  </a:cubicBezTo>
                  <a:cubicBezTo>
                    <a:pt x="1402" y="4364"/>
                    <a:pt x="1656" y="4555"/>
                    <a:pt x="1975" y="4555"/>
                  </a:cubicBezTo>
                  <a:cubicBezTo>
                    <a:pt x="2102" y="4555"/>
                    <a:pt x="2230" y="4555"/>
                    <a:pt x="2293" y="4492"/>
                  </a:cubicBezTo>
                  <a:cubicBezTo>
                    <a:pt x="2675" y="4301"/>
                    <a:pt x="2866" y="3855"/>
                    <a:pt x="2675" y="3473"/>
                  </a:cubicBezTo>
                  <a:cubicBezTo>
                    <a:pt x="2293" y="2517"/>
                    <a:pt x="1911" y="1499"/>
                    <a:pt x="1656" y="543"/>
                  </a:cubicBezTo>
                  <a:cubicBezTo>
                    <a:pt x="1552" y="229"/>
                    <a:pt x="1231" y="1"/>
                    <a:pt x="9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36"/>
            <p:cNvSpPr/>
            <p:nvPr/>
          </p:nvSpPr>
          <p:spPr>
            <a:xfrm>
              <a:off x="379800" y="2081500"/>
              <a:ext cx="80800" cy="112900"/>
            </a:xfrm>
            <a:custGeom>
              <a:rect b="b" l="l" r="r" t="t"/>
              <a:pathLst>
                <a:path extrusionOk="0" h="4516" w="3232">
                  <a:moveTo>
                    <a:pt x="2170" y="1"/>
                  </a:moveTo>
                  <a:cubicBezTo>
                    <a:pt x="1919" y="1"/>
                    <a:pt x="1674" y="130"/>
                    <a:pt x="1529" y="440"/>
                  </a:cubicBezTo>
                  <a:cubicBezTo>
                    <a:pt x="1020" y="1395"/>
                    <a:pt x="574" y="2414"/>
                    <a:pt x="192" y="3433"/>
                  </a:cubicBezTo>
                  <a:cubicBezTo>
                    <a:pt x="1" y="3815"/>
                    <a:pt x="192" y="4325"/>
                    <a:pt x="638" y="4516"/>
                  </a:cubicBezTo>
                  <a:lnTo>
                    <a:pt x="892" y="4516"/>
                  </a:lnTo>
                  <a:cubicBezTo>
                    <a:pt x="1211" y="4516"/>
                    <a:pt x="1529" y="4325"/>
                    <a:pt x="1657" y="4006"/>
                  </a:cubicBezTo>
                  <a:cubicBezTo>
                    <a:pt x="2039" y="3051"/>
                    <a:pt x="2421" y="2096"/>
                    <a:pt x="2930" y="1204"/>
                  </a:cubicBezTo>
                  <a:cubicBezTo>
                    <a:pt x="3231" y="559"/>
                    <a:pt x="2690" y="1"/>
                    <a:pt x="21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36"/>
            <p:cNvSpPr/>
            <p:nvPr/>
          </p:nvSpPr>
          <p:spPr>
            <a:xfrm>
              <a:off x="516725" y="1740625"/>
              <a:ext cx="222925" cy="222925"/>
            </a:xfrm>
            <a:custGeom>
              <a:rect b="b" l="l" r="r" t="t"/>
              <a:pathLst>
                <a:path extrusionOk="0" h="8917" w="8917">
                  <a:moveTo>
                    <a:pt x="4459" y="1"/>
                  </a:moveTo>
                  <a:lnTo>
                    <a:pt x="1" y="4459"/>
                  </a:lnTo>
                  <a:lnTo>
                    <a:pt x="1656" y="6114"/>
                  </a:lnTo>
                  <a:lnTo>
                    <a:pt x="1656" y="6178"/>
                  </a:lnTo>
                  <a:cubicBezTo>
                    <a:pt x="1338" y="6496"/>
                    <a:pt x="1338" y="7006"/>
                    <a:pt x="1656" y="7324"/>
                  </a:cubicBezTo>
                  <a:cubicBezTo>
                    <a:pt x="1784" y="7452"/>
                    <a:pt x="1975" y="7515"/>
                    <a:pt x="2230" y="7515"/>
                  </a:cubicBezTo>
                  <a:cubicBezTo>
                    <a:pt x="2421" y="7515"/>
                    <a:pt x="2612" y="7452"/>
                    <a:pt x="2803" y="7261"/>
                  </a:cubicBezTo>
                  <a:lnTo>
                    <a:pt x="4459" y="8916"/>
                  </a:lnTo>
                  <a:lnTo>
                    <a:pt x="8916" y="4459"/>
                  </a:lnTo>
                  <a:lnTo>
                    <a:pt x="4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36"/>
            <p:cNvSpPr/>
            <p:nvPr/>
          </p:nvSpPr>
          <p:spPr>
            <a:xfrm>
              <a:off x="451450" y="1948450"/>
              <a:ext cx="90775" cy="104250"/>
            </a:xfrm>
            <a:custGeom>
              <a:rect b="b" l="l" r="r" t="t"/>
              <a:pathLst>
                <a:path extrusionOk="0" h="4170" w="3631">
                  <a:moveTo>
                    <a:pt x="2782" y="0"/>
                  </a:moveTo>
                  <a:cubicBezTo>
                    <a:pt x="2549" y="0"/>
                    <a:pt x="2314" y="100"/>
                    <a:pt x="2166" y="285"/>
                  </a:cubicBezTo>
                  <a:cubicBezTo>
                    <a:pt x="1465" y="1113"/>
                    <a:pt x="829" y="2005"/>
                    <a:pt x="255" y="2960"/>
                  </a:cubicBezTo>
                  <a:cubicBezTo>
                    <a:pt x="1" y="3342"/>
                    <a:pt x="128" y="3788"/>
                    <a:pt x="510" y="4042"/>
                  </a:cubicBezTo>
                  <a:cubicBezTo>
                    <a:pt x="637" y="4106"/>
                    <a:pt x="765" y="4170"/>
                    <a:pt x="892" y="4170"/>
                  </a:cubicBezTo>
                  <a:cubicBezTo>
                    <a:pt x="1211" y="4170"/>
                    <a:pt x="1465" y="4042"/>
                    <a:pt x="1593" y="3788"/>
                  </a:cubicBezTo>
                  <a:cubicBezTo>
                    <a:pt x="2166" y="2960"/>
                    <a:pt x="2739" y="2068"/>
                    <a:pt x="3376" y="1304"/>
                  </a:cubicBezTo>
                  <a:cubicBezTo>
                    <a:pt x="3631" y="922"/>
                    <a:pt x="3567" y="412"/>
                    <a:pt x="3249" y="158"/>
                  </a:cubicBezTo>
                  <a:cubicBezTo>
                    <a:pt x="3116" y="51"/>
                    <a:pt x="2949" y="0"/>
                    <a:pt x="27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36"/>
            <p:cNvSpPr/>
            <p:nvPr/>
          </p:nvSpPr>
          <p:spPr>
            <a:xfrm>
              <a:off x="504525" y="2977900"/>
              <a:ext cx="231950" cy="235450"/>
            </a:xfrm>
            <a:custGeom>
              <a:rect b="b" l="l" r="r" t="t"/>
              <a:pathLst>
                <a:path extrusionOk="0" h="9418" w="9278">
                  <a:moveTo>
                    <a:pt x="1102" y="1"/>
                  </a:moveTo>
                  <a:cubicBezTo>
                    <a:pt x="511" y="1"/>
                    <a:pt x="0" y="732"/>
                    <a:pt x="552" y="1330"/>
                  </a:cubicBezTo>
                  <a:cubicBezTo>
                    <a:pt x="1062" y="1966"/>
                    <a:pt x="1635" y="2603"/>
                    <a:pt x="2144" y="3176"/>
                  </a:cubicBezTo>
                  <a:lnTo>
                    <a:pt x="361" y="4959"/>
                  </a:lnTo>
                  <a:lnTo>
                    <a:pt x="4819" y="9417"/>
                  </a:lnTo>
                  <a:lnTo>
                    <a:pt x="9277" y="4959"/>
                  </a:lnTo>
                  <a:lnTo>
                    <a:pt x="4819" y="502"/>
                  </a:lnTo>
                  <a:lnTo>
                    <a:pt x="3291" y="2094"/>
                  </a:lnTo>
                  <a:cubicBezTo>
                    <a:pt x="2781" y="1521"/>
                    <a:pt x="2272" y="947"/>
                    <a:pt x="1762" y="374"/>
                  </a:cubicBezTo>
                  <a:cubicBezTo>
                    <a:pt x="1568" y="109"/>
                    <a:pt x="1329" y="1"/>
                    <a:pt x="11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36"/>
            <p:cNvSpPr/>
            <p:nvPr/>
          </p:nvSpPr>
          <p:spPr>
            <a:xfrm>
              <a:off x="7060250" y="2937275"/>
              <a:ext cx="87600" cy="107625"/>
            </a:xfrm>
            <a:custGeom>
              <a:rect b="b" l="l" r="r" t="t"/>
              <a:pathLst>
                <a:path extrusionOk="0" h="4305" w="3504">
                  <a:moveTo>
                    <a:pt x="2565" y="1"/>
                  </a:moveTo>
                  <a:cubicBezTo>
                    <a:pt x="2291" y="1"/>
                    <a:pt x="2024" y="143"/>
                    <a:pt x="1848" y="407"/>
                  </a:cubicBezTo>
                  <a:cubicBezTo>
                    <a:pt x="1402" y="1362"/>
                    <a:pt x="829" y="2254"/>
                    <a:pt x="256" y="3082"/>
                  </a:cubicBezTo>
                  <a:cubicBezTo>
                    <a:pt x="1" y="3464"/>
                    <a:pt x="128" y="3973"/>
                    <a:pt x="510" y="4165"/>
                  </a:cubicBezTo>
                  <a:cubicBezTo>
                    <a:pt x="638" y="4292"/>
                    <a:pt x="765" y="4292"/>
                    <a:pt x="956" y="4292"/>
                  </a:cubicBezTo>
                  <a:cubicBezTo>
                    <a:pt x="990" y="4300"/>
                    <a:pt x="1024" y="4304"/>
                    <a:pt x="1058" y="4304"/>
                  </a:cubicBezTo>
                  <a:cubicBezTo>
                    <a:pt x="1277" y="4304"/>
                    <a:pt x="1483" y="4139"/>
                    <a:pt x="1593" y="3973"/>
                  </a:cubicBezTo>
                  <a:cubicBezTo>
                    <a:pt x="2166" y="3082"/>
                    <a:pt x="2803" y="2127"/>
                    <a:pt x="3312" y="1171"/>
                  </a:cubicBezTo>
                  <a:cubicBezTo>
                    <a:pt x="3503" y="789"/>
                    <a:pt x="3312" y="280"/>
                    <a:pt x="2930" y="89"/>
                  </a:cubicBezTo>
                  <a:cubicBezTo>
                    <a:pt x="2812" y="30"/>
                    <a:pt x="2688" y="1"/>
                    <a:pt x="25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36"/>
            <p:cNvSpPr/>
            <p:nvPr/>
          </p:nvSpPr>
          <p:spPr>
            <a:xfrm>
              <a:off x="7136675" y="2790600"/>
              <a:ext cx="71675" cy="115475"/>
            </a:xfrm>
            <a:custGeom>
              <a:rect b="b" l="l" r="r" t="t"/>
              <a:pathLst>
                <a:path extrusionOk="0" h="4619" w="2867">
                  <a:moveTo>
                    <a:pt x="1998" y="0"/>
                  </a:moveTo>
                  <a:cubicBezTo>
                    <a:pt x="1638" y="0"/>
                    <a:pt x="1316" y="238"/>
                    <a:pt x="1211" y="606"/>
                  </a:cubicBezTo>
                  <a:cubicBezTo>
                    <a:pt x="892" y="1562"/>
                    <a:pt x="574" y="2517"/>
                    <a:pt x="128" y="3472"/>
                  </a:cubicBezTo>
                  <a:cubicBezTo>
                    <a:pt x="1" y="3918"/>
                    <a:pt x="192" y="4364"/>
                    <a:pt x="574" y="4555"/>
                  </a:cubicBezTo>
                  <a:cubicBezTo>
                    <a:pt x="701" y="4555"/>
                    <a:pt x="765" y="4618"/>
                    <a:pt x="892" y="4618"/>
                  </a:cubicBezTo>
                  <a:cubicBezTo>
                    <a:pt x="1211" y="4618"/>
                    <a:pt x="1529" y="4427"/>
                    <a:pt x="1656" y="4109"/>
                  </a:cubicBezTo>
                  <a:cubicBezTo>
                    <a:pt x="2039" y="3090"/>
                    <a:pt x="2421" y="2071"/>
                    <a:pt x="2739" y="1052"/>
                  </a:cubicBezTo>
                  <a:cubicBezTo>
                    <a:pt x="2866" y="606"/>
                    <a:pt x="2612" y="160"/>
                    <a:pt x="2230" y="33"/>
                  </a:cubicBezTo>
                  <a:cubicBezTo>
                    <a:pt x="2152" y="11"/>
                    <a:pt x="2074" y="0"/>
                    <a:pt x="19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36"/>
            <p:cNvSpPr/>
            <p:nvPr/>
          </p:nvSpPr>
          <p:spPr>
            <a:xfrm>
              <a:off x="6832600" y="3069275"/>
              <a:ext cx="226100" cy="234825"/>
            </a:xfrm>
            <a:custGeom>
              <a:rect b="b" l="l" r="r" t="t"/>
              <a:pathLst>
                <a:path extrusionOk="0" h="9393" w="9044">
                  <a:moveTo>
                    <a:pt x="8144" y="1"/>
                  </a:moveTo>
                  <a:cubicBezTo>
                    <a:pt x="7898" y="1"/>
                    <a:pt x="7663" y="100"/>
                    <a:pt x="7515" y="286"/>
                  </a:cubicBezTo>
                  <a:cubicBezTo>
                    <a:pt x="7005" y="859"/>
                    <a:pt x="6496" y="1432"/>
                    <a:pt x="5986" y="2005"/>
                  </a:cubicBezTo>
                  <a:lnTo>
                    <a:pt x="4458" y="477"/>
                  </a:lnTo>
                  <a:lnTo>
                    <a:pt x="0" y="4934"/>
                  </a:lnTo>
                  <a:lnTo>
                    <a:pt x="4458" y="9392"/>
                  </a:lnTo>
                  <a:lnTo>
                    <a:pt x="8916" y="4934"/>
                  </a:lnTo>
                  <a:lnTo>
                    <a:pt x="7069" y="3151"/>
                  </a:lnTo>
                  <a:cubicBezTo>
                    <a:pt x="7642" y="2514"/>
                    <a:pt x="8215" y="1941"/>
                    <a:pt x="8725" y="1304"/>
                  </a:cubicBezTo>
                  <a:cubicBezTo>
                    <a:pt x="9043" y="986"/>
                    <a:pt x="8979" y="477"/>
                    <a:pt x="8661" y="158"/>
                  </a:cubicBezTo>
                  <a:cubicBezTo>
                    <a:pt x="8502" y="52"/>
                    <a:pt x="8320" y="1"/>
                    <a:pt x="81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36"/>
            <p:cNvSpPr/>
            <p:nvPr/>
          </p:nvSpPr>
          <p:spPr>
            <a:xfrm>
              <a:off x="7108025" y="2320075"/>
              <a:ext cx="222925" cy="434750"/>
            </a:xfrm>
            <a:custGeom>
              <a:rect b="b" l="l" r="r" t="t"/>
              <a:pathLst>
                <a:path extrusionOk="0" h="17390" w="8917">
                  <a:moveTo>
                    <a:pt x="3384" y="0"/>
                  </a:moveTo>
                  <a:cubicBezTo>
                    <a:pt x="2901" y="0"/>
                    <a:pt x="2419" y="407"/>
                    <a:pt x="2611" y="1023"/>
                  </a:cubicBezTo>
                  <a:cubicBezTo>
                    <a:pt x="2866" y="1978"/>
                    <a:pt x="3121" y="2997"/>
                    <a:pt x="3312" y="4016"/>
                  </a:cubicBezTo>
                  <a:cubicBezTo>
                    <a:pt x="3376" y="4398"/>
                    <a:pt x="3694" y="4653"/>
                    <a:pt x="4076" y="4653"/>
                  </a:cubicBezTo>
                  <a:lnTo>
                    <a:pt x="4140" y="4653"/>
                  </a:lnTo>
                  <a:lnTo>
                    <a:pt x="0" y="8856"/>
                  </a:lnTo>
                  <a:lnTo>
                    <a:pt x="3949" y="12804"/>
                  </a:lnTo>
                  <a:cubicBezTo>
                    <a:pt x="3821" y="12932"/>
                    <a:pt x="3694" y="13123"/>
                    <a:pt x="3694" y="13377"/>
                  </a:cubicBezTo>
                  <a:cubicBezTo>
                    <a:pt x="3567" y="14396"/>
                    <a:pt x="3376" y="15415"/>
                    <a:pt x="3185" y="16434"/>
                  </a:cubicBezTo>
                  <a:cubicBezTo>
                    <a:pt x="3121" y="16880"/>
                    <a:pt x="3376" y="17262"/>
                    <a:pt x="3821" y="17389"/>
                  </a:cubicBezTo>
                  <a:lnTo>
                    <a:pt x="3949" y="17389"/>
                  </a:lnTo>
                  <a:cubicBezTo>
                    <a:pt x="4331" y="17389"/>
                    <a:pt x="4713" y="17135"/>
                    <a:pt x="4777" y="16753"/>
                  </a:cubicBezTo>
                  <a:cubicBezTo>
                    <a:pt x="4968" y="15670"/>
                    <a:pt x="5159" y="14587"/>
                    <a:pt x="5286" y="13568"/>
                  </a:cubicBezTo>
                  <a:cubicBezTo>
                    <a:pt x="5286" y="13250"/>
                    <a:pt x="5159" y="12995"/>
                    <a:pt x="4904" y="12804"/>
                  </a:cubicBezTo>
                  <a:lnTo>
                    <a:pt x="8916" y="8856"/>
                  </a:lnTo>
                  <a:lnTo>
                    <a:pt x="4586" y="4525"/>
                  </a:lnTo>
                  <a:cubicBezTo>
                    <a:pt x="4777" y="4334"/>
                    <a:pt x="4904" y="4016"/>
                    <a:pt x="4840" y="3761"/>
                  </a:cubicBezTo>
                  <a:cubicBezTo>
                    <a:pt x="4649" y="2678"/>
                    <a:pt x="4395" y="1596"/>
                    <a:pt x="4140" y="577"/>
                  </a:cubicBezTo>
                  <a:cubicBezTo>
                    <a:pt x="4014" y="174"/>
                    <a:pt x="3699" y="0"/>
                    <a:pt x="33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36"/>
            <p:cNvSpPr/>
            <p:nvPr/>
          </p:nvSpPr>
          <p:spPr>
            <a:xfrm>
              <a:off x="7025225" y="2038025"/>
              <a:ext cx="92375" cy="105425"/>
            </a:xfrm>
            <a:custGeom>
              <a:rect b="b" l="l" r="r" t="t"/>
              <a:pathLst>
                <a:path extrusionOk="0" h="4217" w="3695">
                  <a:moveTo>
                    <a:pt x="931" y="1"/>
                  </a:moveTo>
                  <a:cubicBezTo>
                    <a:pt x="758" y="1"/>
                    <a:pt x="584" y="67"/>
                    <a:pt x="447" y="205"/>
                  </a:cubicBezTo>
                  <a:cubicBezTo>
                    <a:pt x="64" y="459"/>
                    <a:pt x="1" y="969"/>
                    <a:pt x="319" y="1287"/>
                  </a:cubicBezTo>
                  <a:cubicBezTo>
                    <a:pt x="956" y="2115"/>
                    <a:pt x="1529" y="2943"/>
                    <a:pt x="2102" y="3835"/>
                  </a:cubicBezTo>
                  <a:cubicBezTo>
                    <a:pt x="2230" y="4026"/>
                    <a:pt x="2484" y="4217"/>
                    <a:pt x="2739" y="4217"/>
                  </a:cubicBezTo>
                  <a:cubicBezTo>
                    <a:pt x="2930" y="4217"/>
                    <a:pt x="3058" y="4153"/>
                    <a:pt x="3185" y="4089"/>
                  </a:cubicBezTo>
                  <a:cubicBezTo>
                    <a:pt x="3567" y="3835"/>
                    <a:pt x="3694" y="3325"/>
                    <a:pt x="3440" y="2943"/>
                  </a:cubicBezTo>
                  <a:cubicBezTo>
                    <a:pt x="2867" y="2051"/>
                    <a:pt x="2230" y="1160"/>
                    <a:pt x="1529" y="332"/>
                  </a:cubicBezTo>
                  <a:cubicBezTo>
                    <a:pt x="1385" y="115"/>
                    <a:pt x="1158" y="1"/>
                    <a:pt x="9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36"/>
            <p:cNvSpPr/>
            <p:nvPr/>
          </p:nvSpPr>
          <p:spPr>
            <a:xfrm>
              <a:off x="7111200" y="2171525"/>
              <a:ext cx="78050" cy="113625"/>
            </a:xfrm>
            <a:custGeom>
              <a:rect b="b" l="l" r="r" t="t"/>
              <a:pathLst>
                <a:path extrusionOk="0" h="4545" w="3122">
                  <a:moveTo>
                    <a:pt x="876" y="1"/>
                  </a:moveTo>
                  <a:cubicBezTo>
                    <a:pt x="751" y="1"/>
                    <a:pt x="625" y="29"/>
                    <a:pt x="510" y="87"/>
                  </a:cubicBezTo>
                  <a:cubicBezTo>
                    <a:pt x="128" y="278"/>
                    <a:pt x="1" y="787"/>
                    <a:pt x="192" y="1169"/>
                  </a:cubicBezTo>
                  <a:cubicBezTo>
                    <a:pt x="701" y="2125"/>
                    <a:pt x="1083" y="3080"/>
                    <a:pt x="1465" y="4035"/>
                  </a:cubicBezTo>
                  <a:cubicBezTo>
                    <a:pt x="1593" y="4290"/>
                    <a:pt x="1911" y="4545"/>
                    <a:pt x="2230" y="4545"/>
                  </a:cubicBezTo>
                  <a:cubicBezTo>
                    <a:pt x="2293" y="4545"/>
                    <a:pt x="2421" y="4481"/>
                    <a:pt x="2484" y="4481"/>
                  </a:cubicBezTo>
                  <a:cubicBezTo>
                    <a:pt x="2930" y="4290"/>
                    <a:pt x="3121" y="3844"/>
                    <a:pt x="2930" y="3462"/>
                  </a:cubicBezTo>
                  <a:cubicBezTo>
                    <a:pt x="2548" y="2443"/>
                    <a:pt x="2102" y="1424"/>
                    <a:pt x="1593" y="469"/>
                  </a:cubicBezTo>
                  <a:cubicBezTo>
                    <a:pt x="1459" y="157"/>
                    <a:pt x="1169" y="1"/>
                    <a:pt x="8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36"/>
            <p:cNvSpPr/>
            <p:nvPr/>
          </p:nvSpPr>
          <p:spPr>
            <a:xfrm>
              <a:off x="6829400" y="1831375"/>
              <a:ext cx="222925" cy="222925"/>
            </a:xfrm>
            <a:custGeom>
              <a:rect b="b" l="l" r="r" t="t"/>
              <a:pathLst>
                <a:path extrusionOk="0" h="8917" w="8917">
                  <a:moveTo>
                    <a:pt x="4459" y="1"/>
                  </a:moveTo>
                  <a:lnTo>
                    <a:pt x="1" y="4459"/>
                  </a:lnTo>
                  <a:lnTo>
                    <a:pt x="4459" y="8916"/>
                  </a:lnTo>
                  <a:lnTo>
                    <a:pt x="6114" y="7197"/>
                  </a:lnTo>
                  <a:cubicBezTo>
                    <a:pt x="6242" y="7388"/>
                    <a:pt x="6433" y="7452"/>
                    <a:pt x="6687" y="7452"/>
                  </a:cubicBezTo>
                  <a:cubicBezTo>
                    <a:pt x="7388" y="7452"/>
                    <a:pt x="7706" y="6624"/>
                    <a:pt x="7261" y="6114"/>
                  </a:cubicBezTo>
                  <a:lnTo>
                    <a:pt x="8916" y="4459"/>
                  </a:lnTo>
                  <a:lnTo>
                    <a:pt x="445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36"/>
            <p:cNvSpPr/>
            <p:nvPr/>
          </p:nvSpPr>
          <p:spPr>
            <a:xfrm>
              <a:off x="1369300" y="4886275"/>
              <a:ext cx="322425" cy="328350"/>
            </a:xfrm>
            <a:custGeom>
              <a:rect b="b" l="l" r="r" t="t"/>
              <a:pathLst>
                <a:path extrusionOk="0" h="13134" w="12897">
                  <a:moveTo>
                    <a:pt x="1070" y="1"/>
                  </a:moveTo>
                  <a:cubicBezTo>
                    <a:pt x="523" y="1"/>
                    <a:pt x="0" y="567"/>
                    <a:pt x="351" y="1224"/>
                  </a:cubicBezTo>
                  <a:cubicBezTo>
                    <a:pt x="860" y="2179"/>
                    <a:pt x="1433" y="3071"/>
                    <a:pt x="2070" y="3963"/>
                  </a:cubicBezTo>
                  <a:cubicBezTo>
                    <a:pt x="2198" y="4154"/>
                    <a:pt x="2452" y="4281"/>
                    <a:pt x="2707" y="4345"/>
                  </a:cubicBezTo>
                  <a:lnTo>
                    <a:pt x="2834" y="4345"/>
                  </a:lnTo>
                  <a:lnTo>
                    <a:pt x="2834" y="10458"/>
                  </a:lnTo>
                  <a:lnTo>
                    <a:pt x="8439" y="10458"/>
                  </a:lnTo>
                  <a:cubicBezTo>
                    <a:pt x="8439" y="10713"/>
                    <a:pt x="8502" y="10968"/>
                    <a:pt x="8693" y="11095"/>
                  </a:cubicBezTo>
                  <a:cubicBezTo>
                    <a:pt x="9585" y="11796"/>
                    <a:pt x="10476" y="12433"/>
                    <a:pt x="11368" y="13006"/>
                  </a:cubicBezTo>
                  <a:cubicBezTo>
                    <a:pt x="11495" y="13133"/>
                    <a:pt x="11623" y="13133"/>
                    <a:pt x="11814" y="13133"/>
                  </a:cubicBezTo>
                  <a:cubicBezTo>
                    <a:pt x="12578" y="13133"/>
                    <a:pt x="12896" y="12114"/>
                    <a:pt x="12196" y="11732"/>
                  </a:cubicBezTo>
                  <a:lnTo>
                    <a:pt x="12196" y="11668"/>
                  </a:lnTo>
                  <a:cubicBezTo>
                    <a:pt x="11368" y="11095"/>
                    <a:pt x="10540" y="10458"/>
                    <a:pt x="9712" y="9822"/>
                  </a:cubicBezTo>
                  <a:cubicBezTo>
                    <a:pt x="9572" y="9728"/>
                    <a:pt x="9433" y="9669"/>
                    <a:pt x="9268" y="9669"/>
                  </a:cubicBezTo>
                  <a:cubicBezTo>
                    <a:pt x="9207" y="9669"/>
                    <a:pt x="9144" y="9677"/>
                    <a:pt x="9075" y="9694"/>
                  </a:cubicBezTo>
                  <a:lnTo>
                    <a:pt x="9075" y="4090"/>
                  </a:lnTo>
                  <a:lnTo>
                    <a:pt x="3217" y="4090"/>
                  </a:lnTo>
                  <a:cubicBezTo>
                    <a:pt x="3535" y="3835"/>
                    <a:pt x="3599" y="3389"/>
                    <a:pt x="3408" y="3071"/>
                  </a:cubicBezTo>
                  <a:cubicBezTo>
                    <a:pt x="2771" y="2179"/>
                    <a:pt x="2261" y="1288"/>
                    <a:pt x="1752" y="396"/>
                  </a:cubicBezTo>
                  <a:cubicBezTo>
                    <a:pt x="1573" y="118"/>
                    <a:pt x="1319" y="1"/>
                    <a:pt x="10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36"/>
            <p:cNvSpPr/>
            <p:nvPr/>
          </p:nvSpPr>
          <p:spPr>
            <a:xfrm>
              <a:off x="1849075" y="5273675"/>
              <a:ext cx="130825" cy="60350"/>
            </a:xfrm>
            <a:custGeom>
              <a:rect b="b" l="l" r="r" t="t"/>
              <a:pathLst>
                <a:path extrusionOk="0" h="2414" w="5233">
                  <a:moveTo>
                    <a:pt x="1161" y="0"/>
                  </a:moveTo>
                  <a:cubicBezTo>
                    <a:pt x="305" y="0"/>
                    <a:pt x="0" y="1357"/>
                    <a:pt x="1029" y="1586"/>
                  </a:cubicBezTo>
                  <a:cubicBezTo>
                    <a:pt x="2048" y="1904"/>
                    <a:pt x="3131" y="2159"/>
                    <a:pt x="4213" y="2413"/>
                  </a:cubicBezTo>
                  <a:lnTo>
                    <a:pt x="4341" y="2413"/>
                  </a:lnTo>
                  <a:cubicBezTo>
                    <a:pt x="4723" y="2413"/>
                    <a:pt x="5041" y="2095"/>
                    <a:pt x="5105" y="1713"/>
                  </a:cubicBezTo>
                  <a:cubicBezTo>
                    <a:pt x="5232" y="1331"/>
                    <a:pt x="4914" y="885"/>
                    <a:pt x="4468" y="821"/>
                  </a:cubicBezTo>
                  <a:cubicBezTo>
                    <a:pt x="3449" y="630"/>
                    <a:pt x="2430" y="376"/>
                    <a:pt x="1475" y="57"/>
                  </a:cubicBezTo>
                  <a:cubicBezTo>
                    <a:pt x="1364" y="18"/>
                    <a:pt x="1259" y="0"/>
                    <a:pt x="11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36"/>
            <p:cNvSpPr/>
            <p:nvPr/>
          </p:nvSpPr>
          <p:spPr>
            <a:xfrm>
              <a:off x="1276025" y="4585150"/>
              <a:ext cx="55875" cy="116800"/>
            </a:xfrm>
            <a:custGeom>
              <a:rect b="b" l="l" r="r" t="t"/>
              <a:pathLst>
                <a:path extrusionOk="0" h="4672" w="2235">
                  <a:moveTo>
                    <a:pt x="875" y="1"/>
                  </a:moveTo>
                  <a:cubicBezTo>
                    <a:pt x="440" y="1"/>
                    <a:pt x="0" y="326"/>
                    <a:pt x="70" y="915"/>
                  </a:cubicBezTo>
                  <a:cubicBezTo>
                    <a:pt x="197" y="1933"/>
                    <a:pt x="388" y="3016"/>
                    <a:pt x="643" y="4099"/>
                  </a:cubicBezTo>
                  <a:cubicBezTo>
                    <a:pt x="706" y="4417"/>
                    <a:pt x="1025" y="4672"/>
                    <a:pt x="1407" y="4672"/>
                  </a:cubicBezTo>
                  <a:lnTo>
                    <a:pt x="1598" y="4672"/>
                  </a:lnTo>
                  <a:cubicBezTo>
                    <a:pt x="1980" y="4608"/>
                    <a:pt x="2235" y="4162"/>
                    <a:pt x="2171" y="3780"/>
                  </a:cubicBezTo>
                  <a:cubicBezTo>
                    <a:pt x="1916" y="2761"/>
                    <a:pt x="1789" y="1742"/>
                    <a:pt x="1662" y="723"/>
                  </a:cubicBezTo>
                  <a:cubicBezTo>
                    <a:pt x="1604" y="230"/>
                    <a:pt x="1241" y="1"/>
                    <a:pt x="8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36"/>
            <p:cNvSpPr/>
            <p:nvPr/>
          </p:nvSpPr>
          <p:spPr>
            <a:xfrm>
              <a:off x="1307975" y="4740050"/>
              <a:ext cx="74875" cy="114750"/>
            </a:xfrm>
            <a:custGeom>
              <a:rect b="b" l="l" r="r" t="t"/>
              <a:pathLst>
                <a:path extrusionOk="0" h="4590" w="2995">
                  <a:moveTo>
                    <a:pt x="965" y="1"/>
                  </a:moveTo>
                  <a:cubicBezTo>
                    <a:pt x="483" y="1"/>
                    <a:pt x="0" y="407"/>
                    <a:pt x="193" y="1023"/>
                  </a:cubicBezTo>
                  <a:cubicBezTo>
                    <a:pt x="511" y="2106"/>
                    <a:pt x="893" y="3125"/>
                    <a:pt x="1339" y="4080"/>
                  </a:cubicBezTo>
                  <a:cubicBezTo>
                    <a:pt x="1466" y="4398"/>
                    <a:pt x="1785" y="4590"/>
                    <a:pt x="2103" y="4590"/>
                  </a:cubicBezTo>
                  <a:cubicBezTo>
                    <a:pt x="2167" y="4590"/>
                    <a:pt x="2294" y="4526"/>
                    <a:pt x="2422" y="4526"/>
                  </a:cubicBezTo>
                  <a:cubicBezTo>
                    <a:pt x="2804" y="4335"/>
                    <a:pt x="2995" y="3889"/>
                    <a:pt x="2804" y="3443"/>
                  </a:cubicBezTo>
                  <a:cubicBezTo>
                    <a:pt x="2422" y="2488"/>
                    <a:pt x="2040" y="1533"/>
                    <a:pt x="1721" y="577"/>
                  </a:cubicBezTo>
                  <a:cubicBezTo>
                    <a:pt x="1595" y="175"/>
                    <a:pt x="1280" y="1"/>
                    <a:pt x="9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36"/>
            <p:cNvSpPr/>
            <p:nvPr/>
          </p:nvSpPr>
          <p:spPr>
            <a:xfrm>
              <a:off x="1214075" y="4367600"/>
              <a:ext cx="157625" cy="178325"/>
            </a:xfrm>
            <a:custGeom>
              <a:rect b="b" l="l" r="r" t="t"/>
              <a:pathLst>
                <a:path extrusionOk="0" h="7133" w="6305">
                  <a:moveTo>
                    <a:pt x="0" y="0"/>
                  </a:moveTo>
                  <a:lnTo>
                    <a:pt x="0" y="6305"/>
                  </a:lnTo>
                  <a:lnTo>
                    <a:pt x="2357" y="6305"/>
                  </a:lnTo>
                  <a:cubicBezTo>
                    <a:pt x="2357" y="6751"/>
                    <a:pt x="2739" y="7133"/>
                    <a:pt x="3184" y="7133"/>
                  </a:cubicBezTo>
                  <a:cubicBezTo>
                    <a:pt x="3567" y="7133"/>
                    <a:pt x="3949" y="6751"/>
                    <a:pt x="3949" y="6305"/>
                  </a:cubicBezTo>
                  <a:lnTo>
                    <a:pt x="6305" y="6305"/>
                  </a:lnTo>
                  <a:lnTo>
                    <a:pt x="63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36"/>
            <p:cNvSpPr/>
            <p:nvPr/>
          </p:nvSpPr>
          <p:spPr>
            <a:xfrm>
              <a:off x="1702125" y="5214500"/>
              <a:ext cx="131300" cy="73350"/>
            </a:xfrm>
            <a:custGeom>
              <a:rect b="b" l="l" r="r" t="t"/>
              <a:pathLst>
                <a:path extrusionOk="0" h="2934" w="5252">
                  <a:moveTo>
                    <a:pt x="1122" y="1"/>
                  </a:moveTo>
                  <a:cubicBezTo>
                    <a:pt x="404" y="1"/>
                    <a:pt x="0" y="1104"/>
                    <a:pt x="857" y="1533"/>
                  </a:cubicBezTo>
                  <a:cubicBezTo>
                    <a:pt x="1812" y="2042"/>
                    <a:pt x="2768" y="2488"/>
                    <a:pt x="3787" y="2870"/>
                  </a:cubicBezTo>
                  <a:cubicBezTo>
                    <a:pt x="3914" y="2934"/>
                    <a:pt x="3978" y="2934"/>
                    <a:pt x="4105" y="2934"/>
                  </a:cubicBezTo>
                  <a:cubicBezTo>
                    <a:pt x="4997" y="2934"/>
                    <a:pt x="5251" y="1724"/>
                    <a:pt x="4423" y="1405"/>
                  </a:cubicBezTo>
                  <a:cubicBezTo>
                    <a:pt x="3468" y="1023"/>
                    <a:pt x="2513" y="641"/>
                    <a:pt x="1558" y="131"/>
                  </a:cubicBezTo>
                  <a:cubicBezTo>
                    <a:pt x="1406" y="40"/>
                    <a:pt x="1258" y="1"/>
                    <a:pt x="11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36"/>
            <p:cNvSpPr/>
            <p:nvPr/>
          </p:nvSpPr>
          <p:spPr>
            <a:xfrm>
              <a:off x="2014900" y="5254400"/>
              <a:ext cx="237250" cy="157625"/>
            </a:xfrm>
            <a:custGeom>
              <a:rect b="b" l="l" r="r" t="t"/>
              <a:pathLst>
                <a:path extrusionOk="0" h="6305" w="9490">
                  <a:moveTo>
                    <a:pt x="3185" y="0"/>
                  </a:moveTo>
                  <a:lnTo>
                    <a:pt x="3185" y="2165"/>
                  </a:lnTo>
                  <a:cubicBezTo>
                    <a:pt x="2420" y="2165"/>
                    <a:pt x="1656" y="2102"/>
                    <a:pt x="892" y="2038"/>
                  </a:cubicBezTo>
                  <a:cubicBezTo>
                    <a:pt x="854" y="2033"/>
                    <a:pt x="816" y="2030"/>
                    <a:pt x="779" y="2030"/>
                  </a:cubicBezTo>
                  <a:cubicBezTo>
                    <a:pt x="383" y="2030"/>
                    <a:pt x="64" y="2331"/>
                    <a:pt x="64" y="2739"/>
                  </a:cubicBezTo>
                  <a:cubicBezTo>
                    <a:pt x="0" y="3184"/>
                    <a:pt x="319" y="3566"/>
                    <a:pt x="765" y="3630"/>
                  </a:cubicBezTo>
                  <a:cubicBezTo>
                    <a:pt x="1529" y="3694"/>
                    <a:pt x="2357" y="3758"/>
                    <a:pt x="3185" y="3758"/>
                  </a:cubicBezTo>
                  <a:lnTo>
                    <a:pt x="3185" y="6305"/>
                  </a:lnTo>
                  <a:lnTo>
                    <a:pt x="9489" y="6305"/>
                  </a:lnTo>
                  <a:lnTo>
                    <a:pt x="94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36"/>
            <p:cNvSpPr/>
            <p:nvPr/>
          </p:nvSpPr>
          <p:spPr>
            <a:xfrm>
              <a:off x="3619725" y="1871175"/>
              <a:ext cx="240450" cy="240450"/>
            </a:xfrm>
            <a:custGeom>
              <a:rect b="b" l="l" r="r" t="t"/>
              <a:pathLst>
                <a:path extrusionOk="0" h="9618" w="9618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36"/>
            <p:cNvSpPr/>
            <p:nvPr/>
          </p:nvSpPr>
          <p:spPr>
            <a:xfrm>
              <a:off x="4411000" y="772625"/>
              <a:ext cx="240425" cy="240450"/>
            </a:xfrm>
            <a:custGeom>
              <a:rect b="b" l="l" r="r" t="t"/>
              <a:pathLst>
                <a:path extrusionOk="0" h="9618" w="9617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36"/>
            <p:cNvSpPr/>
            <p:nvPr/>
          </p:nvSpPr>
          <p:spPr>
            <a:xfrm>
              <a:off x="4718275" y="772625"/>
              <a:ext cx="240425" cy="240450"/>
            </a:xfrm>
            <a:custGeom>
              <a:rect b="b" l="l" r="r" t="t"/>
              <a:pathLst>
                <a:path extrusionOk="0" h="9618" w="9617">
                  <a:moveTo>
                    <a:pt x="1" y="1"/>
                  </a:moveTo>
                  <a:lnTo>
                    <a:pt x="1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36"/>
            <p:cNvSpPr/>
            <p:nvPr/>
          </p:nvSpPr>
          <p:spPr>
            <a:xfrm>
              <a:off x="5320100" y="772625"/>
              <a:ext cx="240425" cy="240450"/>
            </a:xfrm>
            <a:custGeom>
              <a:rect b="b" l="l" r="r" t="t"/>
              <a:pathLst>
                <a:path extrusionOk="0" h="9618" w="9617">
                  <a:moveTo>
                    <a:pt x="0" y="1"/>
                  </a:moveTo>
                  <a:lnTo>
                    <a:pt x="0" y="9617"/>
                  </a:lnTo>
                  <a:lnTo>
                    <a:pt x="9617" y="9617"/>
                  </a:lnTo>
                  <a:lnTo>
                    <a:pt x="9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36"/>
            <p:cNvSpPr/>
            <p:nvPr/>
          </p:nvSpPr>
          <p:spPr>
            <a:xfrm>
              <a:off x="1718775" y="4396250"/>
              <a:ext cx="472875" cy="608200"/>
            </a:xfrm>
            <a:custGeom>
              <a:rect b="b" l="l" r="r" t="t"/>
              <a:pathLst>
                <a:path extrusionOk="0" h="24328" w="18915">
                  <a:moveTo>
                    <a:pt x="16494" y="16749"/>
                  </a:moveTo>
                  <a:lnTo>
                    <a:pt x="12992" y="21207"/>
                  </a:lnTo>
                  <a:lnTo>
                    <a:pt x="12992" y="16749"/>
                  </a:lnTo>
                  <a:close/>
                  <a:moveTo>
                    <a:pt x="17322" y="1593"/>
                  </a:moveTo>
                  <a:lnTo>
                    <a:pt x="17322" y="15157"/>
                  </a:lnTo>
                  <a:lnTo>
                    <a:pt x="12164" y="15157"/>
                  </a:lnTo>
                  <a:cubicBezTo>
                    <a:pt x="11718" y="15157"/>
                    <a:pt x="11400" y="15476"/>
                    <a:pt x="11400" y="15922"/>
                  </a:cubicBezTo>
                  <a:lnTo>
                    <a:pt x="11400" y="22672"/>
                  </a:lnTo>
                  <a:lnTo>
                    <a:pt x="1592" y="22672"/>
                  </a:lnTo>
                  <a:lnTo>
                    <a:pt x="1592" y="1593"/>
                  </a:lnTo>
                  <a:close/>
                  <a:moveTo>
                    <a:pt x="764" y="1"/>
                  </a:moveTo>
                  <a:cubicBezTo>
                    <a:pt x="319" y="1"/>
                    <a:pt x="0" y="383"/>
                    <a:pt x="0" y="828"/>
                  </a:cubicBezTo>
                  <a:lnTo>
                    <a:pt x="0" y="23500"/>
                  </a:lnTo>
                  <a:cubicBezTo>
                    <a:pt x="0" y="23946"/>
                    <a:pt x="319" y="24328"/>
                    <a:pt x="764" y="24328"/>
                  </a:cubicBezTo>
                  <a:lnTo>
                    <a:pt x="12164" y="24328"/>
                  </a:lnTo>
                  <a:cubicBezTo>
                    <a:pt x="12291" y="24328"/>
                    <a:pt x="12418" y="24264"/>
                    <a:pt x="12482" y="24200"/>
                  </a:cubicBezTo>
                  <a:cubicBezTo>
                    <a:pt x="12610" y="24137"/>
                    <a:pt x="12737" y="24073"/>
                    <a:pt x="12801" y="24009"/>
                  </a:cubicBezTo>
                  <a:lnTo>
                    <a:pt x="18787" y="16431"/>
                  </a:lnTo>
                  <a:cubicBezTo>
                    <a:pt x="18787" y="16367"/>
                    <a:pt x="18851" y="16304"/>
                    <a:pt x="18851" y="16240"/>
                  </a:cubicBezTo>
                  <a:lnTo>
                    <a:pt x="18851" y="16176"/>
                  </a:lnTo>
                  <a:cubicBezTo>
                    <a:pt x="18914" y="16113"/>
                    <a:pt x="18914" y="16049"/>
                    <a:pt x="18851" y="15985"/>
                  </a:cubicBezTo>
                  <a:lnTo>
                    <a:pt x="18914" y="828"/>
                  </a:lnTo>
                  <a:cubicBezTo>
                    <a:pt x="18914" y="383"/>
                    <a:pt x="18596" y="1"/>
                    <a:pt x="181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36"/>
            <p:cNvSpPr/>
            <p:nvPr/>
          </p:nvSpPr>
          <p:spPr>
            <a:xfrm>
              <a:off x="1817475" y="4498150"/>
              <a:ext cx="280225" cy="39825"/>
            </a:xfrm>
            <a:custGeom>
              <a:rect b="b" l="l" r="r" t="t"/>
              <a:pathLst>
                <a:path extrusionOk="0" h="1593" w="11209">
                  <a:moveTo>
                    <a:pt x="1" y="0"/>
                  </a:moveTo>
                  <a:lnTo>
                    <a:pt x="1" y="1592"/>
                  </a:lnTo>
                  <a:lnTo>
                    <a:pt x="11209" y="1592"/>
                  </a:lnTo>
                  <a:lnTo>
                    <a:pt x="112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36"/>
            <p:cNvSpPr/>
            <p:nvPr/>
          </p:nvSpPr>
          <p:spPr>
            <a:xfrm>
              <a:off x="1817475" y="4574575"/>
              <a:ext cx="280225" cy="39825"/>
            </a:xfrm>
            <a:custGeom>
              <a:rect b="b" l="l" r="r" t="t"/>
              <a:pathLst>
                <a:path extrusionOk="0" h="1593" w="11209">
                  <a:moveTo>
                    <a:pt x="1" y="0"/>
                  </a:moveTo>
                  <a:lnTo>
                    <a:pt x="1" y="1592"/>
                  </a:lnTo>
                  <a:lnTo>
                    <a:pt x="11209" y="1592"/>
                  </a:lnTo>
                  <a:lnTo>
                    <a:pt x="112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36"/>
            <p:cNvSpPr/>
            <p:nvPr/>
          </p:nvSpPr>
          <p:spPr>
            <a:xfrm>
              <a:off x="1817475" y="4650975"/>
              <a:ext cx="221325" cy="39850"/>
            </a:xfrm>
            <a:custGeom>
              <a:rect b="b" l="l" r="r" t="t"/>
              <a:pathLst>
                <a:path extrusionOk="0" h="1594" w="8853">
                  <a:moveTo>
                    <a:pt x="1" y="1"/>
                  </a:moveTo>
                  <a:lnTo>
                    <a:pt x="1" y="1593"/>
                  </a:lnTo>
                  <a:lnTo>
                    <a:pt x="8853" y="1593"/>
                  </a:lnTo>
                  <a:lnTo>
                    <a:pt x="88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36"/>
            <p:cNvSpPr/>
            <p:nvPr/>
          </p:nvSpPr>
          <p:spPr>
            <a:xfrm>
              <a:off x="6358150" y="2643350"/>
              <a:ext cx="401225" cy="445825"/>
            </a:xfrm>
            <a:custGeom>
              <a:rect b="b" l="l" r="r" t="t"/>
              <a:pathLst>
                <a:path extrusionOk="0" h="17833" w="16049">
                  <a:moveTo>
                    <a:pt x="8024" y="2166"/>
                  </a:moveTo>
                  <a:lnTo>
                    <a:pt x="14456" y="8216"/>
                  </a:lnTo>
                  <a:lnTo>
                    <a:pt x="14456" y="16240"/>
                  </a:lnTo>
                  <a:lnTo>
                    <a:pt x="11081" y="16240"/>
                  </a:lnTo>
                  <a:lnTo>
                    <a:pt x="11081" y="9872"/>
                  </a:lnTo>
                  <a:lnTo>
                    <a:pt x="4968" y="9872"/>
                  </a:lnTo>
                  <a:lnTo>
                    <a:pt x="4968" y="16240"/>
                  </a:lnTo>
                  <a:lnTo>
                    <a:pt x="1592" y="16240"/>
                  </a:lnTo>
                  <a:lnTo>
                    <a:pt x="1592" y="8216"/>
                  </a:lnTo>
                  <a:lnTo>
                    <a:pt x="8024" y="2166"/>
                  </a:lnTo>
                  <a:close/>
                  <a:moveTo>
                    <a:pt x="8024" y="1"/>
                  </a:moveTo>
                  <a:lnTo>
                    <a:pt x="0" y="7515"/>
                  </a:lnTo>
                  <a:lnTo>
                    <a:pt x="0" y="17832"/>
                  </a:lnTo>
                  <a:lnTo>
                    <a:pt x="6560" y="17832"/>
                  </a:lnTo>
                  <a:lnTo>
                    <a:pt x="6560" y="11464"/>
                  </a:lnTo>
                  <a:lnTo>
                    <a:pt x="9489" y="11464"/>
                  </a:lnTo>
                  <a:lnTo>
                    <a:pt x="9489" y="17832"/>
                  </a:lnTo>
                  <a:lnTo>
                    <a:pt x="16049" y="17832"/>
                  </a:lnTo>
                  <a:lnTo>
                    <a:pt x="16049" y="7515"/>
                  </a:lnTo>
                  <a:lnTo>
                    <a:pt x="80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36"/>
            <p:cNvSpPr/>
            <p:nvPr/>
          </p:nvSpPr>
          <p:spPr>
            <a:xfrm>
              <a:off x="3627700" y="319425"/>
              <a:ext cx="525400" cy="450050"/>
            </a:xfrm>
            <a:custGeom>
              <a:rect b="b" l="l" r="r" t="t"/>
              <a:pathLst>
                <a:path extrusionOk="0" h="18002" w="21016">
                  <a:moveTo>
                    <a:pt x="8980" y="1635"/>
                  </a:moveTo>
                  <a:cubicBezTo>
                    <a:pt x="15603" y="1635"/>
                    <a:pt x="18851" y="9595"/>
                    <a:pt x="14202" y="14244"/>
                  </a:cubicBezTo>
                  <a:cubicBezTo>
                    <a:pt x="12701" y="15745"/>
                    <a:pt x="10855" y="16416"/>
                    <a:pt x="9043" y="16416"/>
                  </a:cubicBezTo>
                  <a:cubicBezTo>
                    <a:pt x="5242" y="16416"/>
                    <a:pt x="1592" y="13464"/>
                    <a:pt x="1592" y="9022"/>
                  </a:cubicBezTo>
                  <a:cubicBezTo>
                    <a:pt x="1592" y="4883"/>
                    <a:pt x="4904" y="1635"/>
                    <a:pt x="8980" y="1635"/>
                  </a:cubicBezTo>
                  <a:close/>
                  <a:moveTo>
                    <a:pt x="9054" y="0"/>
                  </a:moveTo>
                  <a:cubicBezTo>
                    <a:pt x="4432" y="0"/>
                    <a:pt x="0" y="3593"/>
                    <a:pt x="0" y="9022"/>
                  </a:cubicBezTo>
                  <a:cubicBezTo>
                    <a:pt x="0" y="13926"/>
                    <a:pt x="4012" y="18001"/>
                    <a:pt x="8980" y="18001"/>
                  </a:cubicBezTo>
                  <a:cubicBezTo>
                    <a:pt x="17004" y="18001"/>
                    <a:pt x="21016" y="8322"/>
                    <a:pt x="15348" y="2654"/>
                  </a:cubicBezTo>
                  <a:cubicBezTo>
                    <a:pt x="13515" y="821"/>
                    <a:pt x="11263" y="0"/>
                    <a:pt x="90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36"/>
            <p:cNvSpPr/>
            <p:nvPr/>
          </p:nvSpPr>
          <p:spPr>
            <a:xfrm>
              <a:off x="3778950" y="401675"/>
              <a:ext cx="101900" cy="235650"/>
            </a:xfrm>
            <a:custGeom>
              <a:rect b="b" l="l" r="r" t="t"/>
              <a:pathLst>
                <a:path extrusionOk="0" h="9426" w="4076">
                  <a:moveTo>
                    <a:pt x="2484" y="1"/>
                  </a:moveTo>
                  <a:lnTo>
                    <a:pt x="2484" y="5668"/>
                  </a:lnTo>
                  <a:lnTo>
                    <a:pt x="0" y="8279"/>
                  </a:lnTo>
                  <a:lnTo>
                    <a:pt x="1146" y="9426"/>
                  </a:lnTo>
                  <a:lnTo>
                    <a:pt x="4076" y="6305"/>
                  </a:lnTo>
                  <a:lnTo>
                    <a:pt x="40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36"/>
            <p:cNvSpPr/>
            <p:nvPr/>
          </p:nvSpPr>
          <p:spPr>
            <a:xfrm>
              <a:off x="2650150" y="1654650"/>
              <a:ext cx="173550" cy="173575"/>
            </a:xfrm>
            <a:custGeom>
              <a:rect b="b" l="l" r="r" t="t"/>
              <a:pathLst>
                <a:path extrusionOk="0" h="6943" w="6942">
                  <a:moveTo>
                    <a:pt x="2675" y="1"/>
                  </a:moveTo>
                  <a:lnTo>
                    <a:pt x="2675" y="2676"/>
                  </a:lnTo>
                  <a:lnTo>
                    <a:pt x="0" y="2676"/>
                  </a:lnTo>
                  <a:lnTo>
                    <a:pt x="0" y="4268"/>
                  </a:lnTo>
                  <a:lnTo>
                    <a:pt x="2675" y="4268"/>
                  </a:lnTo>
                  <a:lnTo>
                    <a:pt x="2675" y="6942"/>
                  </a:lnTo>
                  <a:lnTo>
                    <a:pt x="4267" y="6942"/>
                  </a:lnTo>
                  <a:lnTo>
                    <a:pt x="4267" y="4268"/>
                  </a:lnTo>
                  <a:lnTo>
                    <a:pt x="6942" y="4268"/>
                  </a:lnTo>
                  <a:lnTo>
                    <a:pt x="6942" y="2676"/>
                  </a:lnTo>
                  <a:lnTo>
                    <a:pt x="4267" y="2676"/>
                  </a:lnTo>
                  <a:lnTo>
                    <a:pt x="42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36"/>
            <p:cNvSpPr/>
            <p:nvPr/>
          </p:nvSpPr>
          <p:spPr>
            <a:xfrm>
              <a:off x="1094650" y="2691125"/>
              <a:ext cx="171975" cy="173550"/>
            </a:xfrm>
            <a:custGeom>
              <a:rect b="b" l="l" r="r" t="t"/>
              <a:pathLst>
                <a:path extrusionOk="0" h="6942" w="6879">
                  <a:moveTo>
                    <a:pt x="2612" y="0"/>
                  </a:moveTo>
                  <a:lnTo>
                    <a:pt x="2612" y="2675"/>
                  </a:lnTo>
                  <a:lnTo>
                    <a:pt x="1" y="2675"/>
                  </a:lnTo>
                  <a:lnTo>
                    <a:pt x="1" y="4267"/>
                  </a:lnTo>
                  <a:lnTo>
                    <a:pt x="2612" y="4267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7"/>
                  </a:lnTo>
                  <a:lnTo>
                    <a:pt x="6879" y="4267"/>
                  </a:lnTo>
                  <a:lnTo>
                    <a:pt x="6879" y="2675"/>
                  </a:lnTo>
                  <a:lnTo>
                    <a:pt x="4204" y="2675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36"/>
            <p:cNvSpPr/>
            <p:nvPr/>
          </p:nvSpPr>
          <p:spPr>
            <a:xfrm>
              <a:off x="1723550" y="1665800"/>
              <a:ext cx="151275" cy="151275"/>
            </a:xfrm>
            <a:custGeom>
              <a:rect b="b" l="l" r="r" t="t"/>
              <a:pathLst>
                <a:path extrusionOk="0" h="6051" w="6051">
                  <a:moveTo>
                    <a:pt x="1146" y="1"/>
                  </a:moveTo>
                  <a:lnTo>
                    <a:pt x="0" y="1147"/>
                  </a:lnTo>
                  <a:lnTo>
                    <a:pt x="1911" y="3057"/>
                  </a:lnTo>
                  <a:lnTo>
                    <a:pt x="0" y="4904"/>
                  </a:lnTo>
                  <a:lnTo>
                    <a:pt x="1146" y="6051"/>
                  </a:lnTo>
                  <a:lnTo>
                    <a:pt x="3057" y="4140"/>
                  </a:lnTo>
                  <a:lnTo>
                    <a:pt x="4904" y="6051"/>
                  </a:lnTo>
                  <a:lnTo>
                    <a:pt x="6050" y="4904"/>
                  </a:lnTo>
                  <a:lnTo>
                    <a:pt x="4140" y="3057"/>
                  </a:lnTo>
                  <a:lnTo>
                    <a:pt x="6050" y="1147"/>
                  </a:lnTo>
                  <a:lnTo>
                    <a:pt x="4904" y="1"/>
                  </a:lnTo>
                  <a:lnTo>
                    <a:pt x="3057" y="1911"/>
                  </a:lnTo>
                  <a:lnTo>
                    <a:pt x="11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36"/>
            <p:cNvSpPr/>
            <p:nvPr/>
          </p:nvSpPr>
          <p:spPr>
            <a:xfrm>
              <a:off x="6334250" y="436700"/>
              <a:ext cx="149700" cy="151275"/>
            </a:xfrm>
            <a:custGeom>
              <a:rect b="b" l="l" r="r" t="t"/>
              <a:pathLst>
                <a:path extrusionOk="0" h="6051" w="5988">
                  <a:moveTo>
                    <a:pt x="1084" y="1"/>
                  </a:moveTo>
                  <a:lnTo>
                    <a:pt x="1" y="1147"/>
                  </a:lnTo>
                  <a:lnTo>
                    <a:pt x="1848" y="3057"/>
                  </a:lnTo>
                  <a:lnTo>
                    <a:pt x="1" y="4904"/>
                  </a:lnTo>
                  <a:lnTo>
                    <a:pt x="1084" y="6051"/>
                  </a:lnTo>
                  <a:lnTo>
                    <a:pt x="2994" y="4140"/>
                  </a:lnTo>
                  <a:lnTo>
                    <a:pt x="4905" y="6051"/>
                  </a:lnTo>
                  <a:lnTo>
                    <a:pt x="5987" y="4904"/>
                  </a:lnTo>
                  <a:lnTo>
                    <a:pt x="4140" y="3057"/>
                  </a:lnTo>
                  <a:lnTo>
                    <a:pt x="5987" y="1147"/>
                  </a:lnTo>
                  <a:lnTo>
                    <a:pt x="4905" y="1"/>
                  </a:lnTo>
                  <a:lnTo>
                    <a:pt x="2994" y="1911"/>
                  </a:lnTo>
                  <a:lnTo>
                    <a:pt x="10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36"/>
            <p:cNvSpPr/>
            <p:nvPr/>
          </p:nvSpPr>
          <p:spPr>
            <a:xfrm>
              <a:off x="6866025" y="2581250"/>
              <a:ext cx="149675" cy="151275"/>
            </a:xfrm>
            <a:custGeom>
              <a:rect b="b" l="l" r="r" t="t"/>
              <a:pathLst>
                <a:path extrusionOk="0" h="6051" w="5987">
                  <a:moveTo>
                    <a:pt x="1083" y="1"/>
                  </a:moveTo>
                  <a:lnTo>
                    <a:pt x="0" y="1147"/>
                  </a:lnTo>
                  <a:lnTo>
                    <a:pt x="1847" y="3058"/>
                  </a:lnTo>
                  <a:lnTo>
                    <a:pt x="0" y="4905"/>
                  </a:lnTo>
                  <a:lnTo>
                    <a:pt x="1083" y="6051"/>
                  </a:lnTo>
                  <a:lnTo>
                    <a:pt x="2994" y="4140"/>
                  </a:lnTo>
                  <a:lnTo>
                    <a:pt x="4840" y="6051"/>
                  </a:lnTo>
                  <a:lnTo>
                    <a:pt x="5987" y="4905"/>
                  </a:lnTo>
                  <a:lnTo>
                    <a:pt x="4076" y="3058"/>
                  </a:lnTo>
                  <a:lnTo>
                    <a:pt x="5987" y="1147"/>
                  </a:lnTo>
                  <a:lnTo>
                    <a:pt x="4840" y="1"/>
                  </a:lnTo>
                  <a:lnTo>
                    <a:pt x="2994" y="1911"/>
                  </a:lnTo>
                  <a:lnTo>
                    <a:pt x="10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36"/>
            <p:cNvSpPr/>
            <p:nvPr/>
          </p:nvSpPr>
          <p:spPr>
            <a:xfrm>
              <a:off x="1094650" y="2971325"/>
              <a:ext cx="171975" cy="173550"/>
            </a:xfrm>
            <a:custGeom>
              <a:rect b="b" l="l" r="r" t="t"/>
              <a:pathLst>
                <a:path extrusionOk="0" h="6942" w="6879">
                  <a:moveTo>
                    <a:pt x="2612" y="0"/>
                  </a:moveTo>
                  <a:lnTo>
                    <a:pt x="2612" y="2675"/>
                  </a:lnTo>
                  <a:lnTo>
                    <a:pt x="1" y="2675"/>
                  </a:lnTo>
                  <a:lnTo>
                    <a:pt x="1" y="4267"/>
                  </a:lnTo>
                  <a:lnTo>
                    <a:pt x="2612" y="4267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7"/>
                  </a:lnTo>
                  <a:lnTo>
                    <a:pt x="6879" y="4267"/>
                  </a:lnTo>
                  <a:lnTo>
                    <a:pt x="6879" y="2675"/>
                  </a:lnTo>
                  <a:lnTo>
                    <a:pt x="4204" y="2675"/>
                  </a:lnTo>
                  <a:lnTo>
                    <a:pt x="42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36"/>
            <p:cNvSpPr/>
            <p:nvPr/>
          </p:nvSpPr>
          <p:spPr>
            <a:xfrm>
              <a:off x="2409725" y="1654650"/>
              <a:ext cx="171975" cy="173575"/>
            </a:xfrm>
            <a:custGeom>
              <a:rect b="b" l="l" r="r" t="t"/>
              <a:pathLst>
                <a:path extrusionOk="0" h="6943" w="6879">
                  <a:moveTo>
                    <a:pt x="2612" y="1"/>
                  </a:moveTo>
                  <a:lnTo>
                    <a:pt x="2612" y="2676"/>
                  </a:lnTo>
                  <a:lnTo>
                    <a:pt x="1" y="2676"/>
                  </a:lnTo>
                  <a:lnTo>
                    <a:pt x="1" y="4268"/>
                  </a:lnTo>
                  <a:lnTo>
                    <a:pt x="2612" y="4268"/>
                  </a:lnTo>
                  <a:lnTo>
                    <a:pt x="2612" y="6942"/>
                  </a:lnTo>
                  <a:lnTo>
                    <a:pt x="4204" y="6942"/>
                  </a:lnTo>
                  <a:lnTo>
                    <a:pt x="4204" y="4268"/>
                  </a:lnTo>
                  <a:lnTo>
                    <a:pt x="6879" y="4268"/>
                  </a:lnTo>
                  <a:lnTo>
                    <a:pt x="6879" y="2676"/>
                  </a:lnTo>
                  <a:lnTo>
                    <a:pt x="4204" y="2676"/>
                  </a:lnTo>
                  <a:lnTo>
                    <a:pt x="42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36"/>
            <p:cNvSpPr/>
            <p:nvPr/>
          </p:nvSpPr>
          <p:spPr>
            <a:xfrm>
              <a:off x="4450800" y="4440825"/>
              <a:ext cx="1246650" cy="250000"/>
            </a:xfrm>
            <a:custGeom>
              <a:rect b="b" l="l" r="r" t="t"/>
              <a:pathLst>
                <a:path extrusionOk="0" h="10000" w="49866">
                  <a:moveTo>
                    <a:pt x="38975" y="1529"/>
                  </a:moveTo>
                  <a:lnTo>
                    <a:pt x="38975" y="4140"/>
                  </a:lnTo>
                  <a:lnTo>
                    <a:pt x="13438" y="4140"/>
                  </a:lnTo>
                  <a:lnTo>
                    <a:pt x="13438" y="1529"/>
                  </a:lnTo>
                  <a:close/>
                  <a:moveTo>
                    <a:pt x="40568" y="2039"/>
                  </a:moveTo>
                  <a:lnTo>
                    <a:pt x="43943" y="3758"/>
                  </a:lnTo>
                  <a:lnTo>
                    <a:pt x="43943" y="6114"/>
                  </a:lnTo>
                  <a:lnTo>
                    <a:pt x="40568" y="7834"/>
                  </a:lnTo>
                  <a:lnTo>
                    <a:pt x="40568" y="2039"/>
                  </a:lnTo>
                  <a:close/>
                  <a:moveTo>
                    <a:pt x="38975" y="5732"/>
                  </a:moveTo>
                  <a:lnTo>
                    <a:pt x="38975" y="8343"/>
                  </a:lnTo>
                  <a:lnTo>
                    <a:pt x="13438" y="8343"/>
                  </a:lnTo>
                  <a:lnTo>
                    <a:pt x="13438" y="5732"/>
                  </a:lnTo>
                  <a:close/>
                  <a:moveTo>
                    <a:pt x="3694" y="1"/>
                  </a:moveTo>
                  <a:cubicBezTo>
                    <a:pt x="1657" y="1"/>
                    <a:pt x="1" y="1593"/>
                    <a:pt x="1" y="3631"/>
                  </a:cubicBezTo>
                  <a:lnTo>
                    <a:pt x="1" y="6305"/>
                  </a:lnTo>
                  <a:cubicBezTo>
                    <a:pt x="1" y="8343"/>
                    <a:pt x="1657" y="9999"/>
                    <a:pt x="3694" y="9999"/>
                  </a:cubicBezTo>
                  <a:lnTo>
                    <a:pt x="39803" y="9999"/>
                  </a:lnTo>
                  <a:cubicBezTo>
                    <a:pt x="39931" y="9999"/>
                    <a:pt x="40058" y="9935"/>
                    <a:pt x="40122" y="9872"/>
                  </a:cubicBezTo>
                  <a:lnTo>
                    <a:pt x="49865" y="4968"/>
                  </a:lnTo>
                  <a:lnTo>
                    <a:pt x="40122" y="64"/>
                  </a:lnTo>
                  <a:cubicBezTo>
                    <a:pt x="40058" y="1"/>
                    <a:pt x="39931" y="1"/>
                    <a:pt x="398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36"/>
            <p:cNvSpPr/>
            <p:nvPr/>
          </p:nvSpPr>
          <p:spPr>
            <a:xfrm>
              <a:off x="3118225" y="1673750"/>
              <a:ext cx="1514100" cy="135375"/>
            </a:xfrm>
            <a:custGeom>
              <a:rect b="b" l="l" r="r" t="t"/>
              <a:pathLst>
                <a:path extrusionOk="0" h="5415" w="60564">
                  <a:moveTo>
                    <a:pt x="55851" y="1"/>
                  </a:moveTo>
                  <a:lnTo>
                    <a:pt x="55851" y="1912"/>
                  </a:lnTo>
                  <a:lnTo>
                    <a:pt x="1083" y="1912"/>
                  </a:lnTo>
                  <a:cubicBezTo>
                    <a:pt x="0" y="1912"/>
                    <a:pt x="0" y="3504"/>
                    <a:pt x="1083" y="3504"/>
                  </a:cubicBezTo>
                  <a:lnTo>
                    <a:pt x="55851" y="3504"/>
                  </a:lnTo>
                  <a:lnTo>
                    <a:pt x="55851" y="5414"/>
                  </a:lnTo>
                  <a:lnTo>
                    <a:pt x="60564" y="2676"/>
                  </a:lnTo>
                  <a:lnTo>
                    <a:pt x="5585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36"/>
            <p:cNvSpPr/>
            <p:nvPr/>
          </p:nvSpPr>
          <p:spPr>
            <a:xfrm>
              <a:off x="1349400" y="323650"/>
              <a:ext cx="2101600" cy="616175"/>
            </a:xfrm>
            <a:custGeom>
              <a:rect b="b" l="l" r="r" t="t"/>
              <a:pathLst>
                <a:path extrusionOk="0" h="24647" w="84064">
                  <a:moveTo>
                    <a:pt x="23563" y="1"/>
                  </a:moveTo>
                  <a:lnTo>
                    <a:pt x="23563" y="2357"/>
                  </a:lnTo>
                  <a:lnTo>
                    <a:pt x="7897" y="2357"/>
                  </a:lnTo>
                  <a:cubicBezTo>
                    <a:pt x="3503" y="2357"/>
                    <a:pt x="0" y="5860"/>
                    <a:pt x="0" y="10254"/>
                  </a:cubicBezTo>
                  <a:lnTo>
                    <a:pt x="0" y="23882"/>
                  </a:lnTo>
                  <a:cubicBezTo>
                    <a:pt x="0" y="24265"/>
                    <a:pt x="383" y="24647"/>
                    <a:pt x="828" y="24647"/>
                  </a:cubicBezTo>
                  <a:cubicBezTo>
                    <a:pt x="1274" y="24647"/>
                    <a:pt x="1593" y="24265"/>
                    <a:pt x="1593" y="23882"/>
                  </a:cubicBezTo>
                  <a:lnTo>
                    <a:pt x="1593" y="10190"/>
                  </a:lnTo>
                  <a:cubicBezTo>
                    <a:pt x="1593" y="6751"/>
                    <a:pt x="4395" y="3949"/>
                    <a:pt x="7897" y="3949"/>
                  </a:cubicBezTo>
                  <a:lnTo>
                    <a:pt x="23563" y="3949"/>
                  </a:lnTo>
                  <a:lnTo>
                    <a:pt x="23563" y="6369"/>
                  </a:lnTo>
                  <a:lnTo>
                    <a:pt x="29868" y="6369"/>
                  </a:lnTo>
                  <a:lnTo>
                    <a:pt x="29868" y="3949"/>
                  </a:lnTo>
                  <a:lnTo>
                    <a:pt x="79414" y="3949"/>
                  </a:lnTo>
                  <a:lnTo>
                    <a:pt x="79414" y="5860"/>
                  </a:lnTo>
                  <a:lnTo>
                    <a:pt x="84063" y="3185"/>
                  </a:lnTo>
                  <a:lnTo>
                    <a:pt x="79414" y="447"/>
                  </a:lnTo>
                  <a:lnTo>
                    <a:pt x="79414" y="2357"/>
                  </a:lnTo>
                  <a:lnTo>
                    <a:pt x="29868" y="2357"/>
                  </a:lnTo>
                  <a:lnTo>
                    <a:pt x="298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36"/>
            <p:cNvSpPr/>
            <p:nvPr/>
          </p:nvSpPr>
          <p:spPr>
            <a:xfrm>
              <a:off x="5823200" y="713725"/>
              <a:ext cx="843825" cy="1111300"/>
            </a:xfrm>
            <a:custGeom>
              <a:rect b="b" l="l" r="r" t="t"/>
              <a:pathLst>
                <a:path extrusionOk="0" h="44452" w="33753">
                  <a:moveTo>
                    <a:pt x="0" y="1"/>
                  </a:moveTo>
                  <a:lnTo>
                    <a:pt x="0" y="6305"/>
                  </a:lnTo>
                  <a:lnTo>
                    <a:pt x="6305" y="6305"/>
                  </a:lnTo>
                  <a:lnTo>
                    <a:pt x="6305" y="3885"/>
                  </a:lnTo>
                  <a:lnTo>
                    <a:pt x="24264" y="3885"/>
                  </a:lnTo>
                  <a:cubicBezTo>
                    <a:pt x="27576" y="3885"/>
                    <a:pt x="30250" y="6560"/>
                    <a:pt x="30314" y="9935"/>
                  </a:cubicBezTo>
                  <a:lnTo>
                    <a:pt x="30314" y="39803"/>
                  </a:lnTo>
                  <a:lnTo>
                    <a:pt x="28403" y="39803"/>
                  </a:lnTo>
                  <a:lnTo>
                    <a:pt x="31078" y="44452"/>
                  </a:lnTo>
                  <a:lnTo>
                    <a:pt x="33753" y="39803"/>
                  </a:lnTo>
                  <a:lnTo>
                    <a:pt x="31906" y="39803"/>
                  </a:lnTo>
                  <a:lnTo>
                    <a:pt x="31906" y="9935"/>
                  </a:lnTo>
                  <a:cubicBezTo>
                    <a:pt x="31842" y="5796"/>
                    <a:pt x="28467" y="2357"/>
                    <a:pt x="24264" y="2357"/>
                  </a:cubicBezTo>
                  <a:lnTo>
                    <a:pt x="6305" y="2357"/>
                  </a:lnTo>
                  <a:lnTo>
                    <a:pt x="63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36"/>
            <p:cNvSpPr/>
            <p:nvPr/>
          </p:nvSpPr>
          <p:spPr>
            <a:xfrm>
              <a:off x="924300" y="661175"/>
              <a:ext cx="135350" cy="314875"/>
            </a:xfrm>
            <a:custGeom>
              <a:rect b="b" l="l" r="r" t="t"/>
              <a:pathLst>
                <a:path extrusionOk="0" h="12595" w="5414">
                  <a:moveTo>
                    <a:pt x="2676" y="1"/>
                  </a:moveTo>
                  <a:lnTo>
                    <a:pt x="1" y="4714"/>
                  </a:lnTo>
                  <a:lnTo>
                    <a:pt x="1911" y="4714"/>
                  </a:lnTo>
                  <a:lnTo>
                    <a:pt x="1911" y="11783"/>
                  </a:lnTo>
                  <a:cubicBezTo>
                    <a:pt x="1911" y="12324"/>
                    <a:pt x="2309" y="12594"/>
                    <a:pt x="2707" y="12594"/>
                  </a:cubicBezTo>
                  <a:cubicBezTo>
                    <a:pt x="3105" y="12594"/>
                    <a:pt x="3503" y="12324"/>
                    <a:pt x="3503" y="11783"/>
                  </a:cubicBezTo>
                  <a:lnTo>
                    <a:pt x="3503" y="4714"/>
                  </a:lnTo>
                  <a:lnTo>
                    <a:pt x="5414" y="4714"/>
                  </a:lnTo>
                  <a:lnTo>
                    <a:pt x="267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36"/>
            <p:cNvSpPr/>
            <p:nvPr/>
          </p:nvSpPr>
          <p:spPr>
            <a:xfrm>
              <a:off x="1782450" y="3907475"/>
              <a:ext cx="135350" cy="315250"/>
            </a:xfrm>
            <a:custGeom>
              <a:rect b="b" l="l" r="r" t="t"/>
              <a:pathLst>
                <a:path extrusionOk="0" h="12610" w="5414">
                  <a:moveTo>
                    <a:pt x="2739" y="1"/>
                  </a:moveTo>
                  <a:cubicBezTo>
                    <a:pt x="2293" y="1"/>
                    <a:pt x="1911" y="383"/>
                    <a:pt x="1911" y="828"/>
                  </a:cubicBezTo>
                  <a:lnTo>
                    <a:pt x="1911" y="7897"/>
                  </a:lnTo>
                  <a:lnTo>
                    <a:pt x="0" y="7897"/>
                  </a:lnTo>
                  <a:lnTo>
                    <a:pt x="2739" y="12610"/>
                  </a:lnTo>
                  <a:lnTo>
                    <a:pt x="5414" y="7897"/>
                  </a:lnTo>
                  <a:lnTo>
                    <a:pt x="3503" y="7897"/>
                  </a:lnTo>
                  <a:lnTo>
                    <a:pt x="3503" y="828"/>
                  </a:lnTo>
                  <a:cubicBezTo>
                    <a:pt x="3503" y="383"/>
                    <a:pt x="3121" y="1"/>
                    <a:pt x="27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36"/>
            <p:cNvSpPr/>
            <p:nvPr/>
          </p:nvSpPr>
          <p:spPr>
            <a:xfrm>
              <a:off x="1113775" y="661175"/>
              <a:ext cx="133750" cy="314875"/>
            </a:xfrm>
            <a:custGeom>
              <a:rect b="b" l="l" r="r" t="t"/>
              <a:pathLst>
                <a:path extrusionOk="0" h="12595" w="5350">
                  <a:moveTo>
                    <a:pt x="2675" y="1"/>
                  </a:moveTo>
                  <a:lnTo>
                    <a:pt x="0" y="4714"/>
                  </a:lnTo>
                  <a:lnTo>
                    <a:pt x="1911" y="4714"/>
                  </a:lnTo>
                  <a:lnTo>
                    <a:pt x="1847" y="11783"/>
                  </a:lnTo>
                  <a:cubicBezTo>
                    <a:pt x="1847" y="12324"/>
                    <a:pt x="2245" y="12594"/>
                    <a:pt x="2643" y="12594"/>
                  </a:cubicBezTo>
                  <a:cubicBezTo>
                    <a:pt x="3041" y="12594"/>
                    <a:pt x="3439" y="12324"/>
                    <a:pt x="3439" y="11783"/>
                  </a:cubicBezTo>
                  <a:lnTo>
                    <a:pt x="3439" y="4714"/>
                  </a:lnTo>
                  <a:lnTo>
                    <a:pt x="5350" y="4714"/>
                  </a:lnTo>
                  <a:lnTo>
                    <a:pt x="26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36"/>
            <p:cNvSpPr/>
            <p:nvPr/>
          </p:nvSpPr>
          <p:spPr>
            <a:xfrm>
              <a:off x="1782450" y="2181650"/>
              <a:ext cx="135350" cy="1668525"/>
            </a:xfrm>
            <a:custGeom>
              <a:rect b="b" l="l" r="r" t="t"/>
              <a:pathLst>
                <a:path extrusionOk="0" h="66741" w="5414">
                  <a:moveTo>
                    <a:pt x="2739" y="0"/>
                  </a:moveTo>
                  <a:lnTo>
                    <a:pt x="0" y="4649"/>
                  </a:lnTo>
                  <a:lnTo>
                    <a:pt x="1911" y="4649"/>
                  </a:lnTo>
                  <a:lnTo>
                    <a:pt x="1911" y="65977"/>
                  </a:lnTo>
                  <a:cubicBezTo>
                    <a:pt x="1911" y="66486"/>
                    <a:pt x="2309" y="66741"/>
                    <a:pt x="2707" y="66741"/>
                  </a:cubicBezTo>
                  <a:cubicBezTo>
                    <a:pt x="3105" y="66741"/>
                    <a:pt x="3503" y="66486"/>
                    <a:pt x="3503" y="65977"/>
                  </a:cubicBezTo>
                  <a:lnTo>
                    <a:pt x="3503" y="4649"/>
                  </a:lnTo>
                  <a:lnTo>
                    <a:pt x="5414" y="4649"/>
                  </a:lnTo>
                  <a:lnTo>
                    <a:pt x="27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36"/>
            <p:cNvSpPr/>
            <p:nvPr/>
          </p:nvSpPr>
          <p:spPr>
            <a:xfrm>
              <a:off x="5576425" y="4885025"/>
              <a:ext cx="1047625" cy="159225"/>
            </a:xfrm>
            <a:custGeom>
              <a:rect b="b" l="l" r="r" t="t"/>
              <a:pathLst>
                <a:path extrusionOk="0" h="6369" w="41905">
                  <a:moveTo>
                    <a:pt x="25092" y="1"/>
                  </a:moveTo>
                  <a:lnTo>
                    <a:pt x="25092" y="2357"/>
                  </a:lnTo>
                  <a:lnTo>
                    <a:pt x="1019" y="2357"/>
                  </a:lnTo>
                  <a:cubicBezTo>
                    <a:pt x="0" y="2357"/>
                    <a:pt x="0" y="3949"/>
                    <a:pt x="1019" y="3949"/>
                  </a:cubicBezTo>
                  <a:lnTo>
                    <a:pt x="25092" y="3949"/>
                  </a:lnTo>
                  <a:lnTo>
                    <a:pt x="25092" y="6369"/>
                  </a:lnTo>
                  <a:lnTo>
                    <a:pt x="31397" y="6369"/>
                  </a:lnTo>
                  <a:lnTo>
                    <a:pt x="31397" y="3949"/>
                  </a:lnTo>
                  <a:lnTo>
                    <a:pt x="37256" y="3949"/>
                  </a:lnTo>
                  <a:lnTo>
                    <a:pt x="37256" y="5859"/>
                  </a:lnTo>
                  <a:lnTo>
                    <a:pt x="41904" y="3185"/>
                  </a:lnTo>
                  <a:lnTo>
                    <a:pt x="37256" y="446"/>
                  </a:lnTo>
                  <a:lnTo>
                    <a:pt x="37256" y="2357"/>
                  </a:lnTo>
                  <a:lnTo>
                    <a:pt x="31397" y="2357"/>
                  </a:lnTo>
                  <a:lnTo>
                    <a:pt x="31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36"/>
            <p:cNvSpPr/>
            <p:nvPr/>
          </p:nvSpPr>
          <p:spPr>
            <a:xfrm>
              <a:off x="5523875" y="5074475"/>
              <a:ext cx="1100175" cy="157650"/>
            </a:xfrm>
            <a:custGeom>
              <a:rect b="b" l="l" r="r" t="t"/>
              <a:pathLst>
                <a:path extrusionOk="0" h="6306" w="44007">
                  <a:moveTo>
                    <a:pt x="1" y="1"/>
                  </a:moveTo>
                  <a:lnTo>
                    <a:pt x="1" y="6306"/>
                  </a:lnTo>
                  <a:lnTo>
                    <a:pt x="6306" y="6306"/>
                  </a:lnTo>
                  <a:lnTo>
                    <a:pt x="6306" y="3949"/>
                  </a:lnTo>
                  <a:lnTo>
                    <a:pt x="39358" y="3949"/>
                  </a:lnTo>
                  <a:lnTo>
                    <a:pt x="39358" y="5860"/>
                  </a:lnTo>
                  <a:lnTo>
                    <a:pt x="44006" y="3121"/>
                  </a:lnTo>
                  <a:lnTo>
                    <a:pt x="39358" y="447"/>
                  </a:lnTo>
                  <a:lnTo>
                    <a:pt x="39358" y="2357"/>
                  </a:lnTo>
                  <a:lnTo>
                    <a:pt x="6306" y="2357"/>
                  </a:lnTo>
                  <a:lnTo>
                    <a:pt x="630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36"/>
            <p:cNvSpPr/>
            <p:nvPr/>
          </p:nvSpPr>
          <p:spPr>
            <a:xfrm>
              <a:off x="2408625" y="5020350"/>
              <a:ext cx="1230225" cy="393850"/>
            </a:xfrm>
            <a:custGeom>
              <a:rect b="b" l="l" r="r" t="t"/>
              <a:pathLst>
                <a:path extrusionOk="0" h="15754" w="49209">
                  <a:moveTo>
                    <a:pt x="46534" y="1"/>
                  </a:moveTo>
                  <a:lnTo>
                    <a:pt x="43796" y="4650"/>
                  </a:lnTo>
                  <a:lnTo>
                    <a:pt x="45706" y="4650"/>
                  </a:lnTo>
                  <a:lnTo>
                    <a:pt x="45706" y="8725"/>
                  </a:lnTo>
                  <a:cubicBezTo>
                    <a:pt x="45706" y="10381"/>
                    <a:pt x="44369" y="11719"/>
                    <a:pt x="42713" y="11719"/>
                  </a:cubicBezTo>
                  <a:lnTo>
                    <a:pt x="32651" y="11719"/>
                  </a:lnTo>
                  <a:lnTo>
                    <a:pt x="32651" y="9235"/>
                  </a:lnTo>
                  <a:lnTo>
                    <a:pt x="26346" y="9235"/>
                  </a:lnTo>
                  <a:lnTo>
                    <a:pt x="26346" y="11719"/>
                  </a:lnTo>
                  <a:lnTo>
                    <a:pt x="6859" y="11719"/>
                  </a:lnTo>
                  <a:cubicBezTo>
                    <a:pt x="6497" y="9847"/>
                    <a:pt x="5018" y="8948"/>
                    <a:pt x="3536" y="8948"/>
                  </a:cubicBezTo>
                  <a:cubicBezTo>
                    <a:pt x="1892" y="8948"/>
                    <a:pt x="243" y="10054"/>
                    <a:pt x="109" y="12164"/>
                  </a:cubicBezTo>
                  <a:cubicBezTo>
                    <a:pt x="0" y="14441"/>
                    <a:pt x="1778" y="15754"/>
                    <a:pt x="3558" y="15754"/>
                  </a:cubicBezTo>
                  <a:cubicBezTo>
                    <a:pt x="4915" y="15754"/>
                    <a:pt x="6272" y="14991"/>
                    <a:pt x="6795" y="13311"/>
                  </a:cubicBezTo>
                  <a:lnTo>
                    <a:pt x="26346" y="13311"/>
                  </a:lnTo>
                  <a:lnTo>
                    <a:pt x="26346" y="15540"/>
                  </a:lnTo>
                  <a:lnTo>
                    <a:pt x="32651" y="15540"/>
                  </a:lnTo>
                  <a:lnTo>
                    <a:pt x="32651" y="13311"/>
                  </a:lnTo>
                  <a:lnTo>
                    <a:pt x="42650" y="13311"/>
                  </a:lnTo>
                  <a:cubicBezTo>
                    <a:pt x="45261" y="13311"/>
                    <a:pt x="47298" y="11273"/>
                    <a:pt x="47298" y="8725"/>
                  </a:cubicBezTo>
                  <a:lnTo>
                    <a:pt x="47298" y="4650"/>
                  </a:lnTo>
                  <a:lnTo>
                    <a:pt x="49209" y="4650"/>
                  </a:lnTo>
                  <a:lnTo>
                    <a:pt x="465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36"/>
            <p:cNvSpPr/>
            <p:nvPr/>
          </p:nvSpPr>
          <p:spPr>
            <a:xfrm>
              <a:off x="819225" y="2831225"/>
              <a:ext cx="197450" cy="168025"/>
            </a:xfrm>
            <a:custGeom>
              <a:rect b="b" l="l" r="r" t="t"/>
              <a:pathLst>
                <a:path extrusionOk="0" h="6721" w="7898">
                  <a:moveTo>
                    <a:pt x="4522" y="0"/>
                  </a:moveTo>
                  <a:cubicBezTo>
                    <a:pt x="1465" y="0"/>
                    <a:pt x="1" y="3630"/>
                    <a:pt x="2102" y="5732"/>
                  </a:cubicBezTo>
                  <a:cubicBezTo>
                    <a:pt x="2805" y="6414"/>
                    <a:pt x="3663" y="6721"/>
                    <a:pt x="4501" y="6721"/>
                  </a:cubicBezTo>
                  <a:cubicBezTo>
                    <a:pt x="6242" y="6721"/>
                    <a:pt x="7897" y="5396"/>
                    <a:pt x="7897" y="3375"/>
                  </a:cubicBezTo>
                  <a:cubicBezTo>
                    <a:pt x="7897" y="1465"/>
                    <a:pt x="6369" y="0"/>
                    <a:pt x="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36"/>
            <p:cNvSpPr/>
            <p:nvPr/>
          </p:nvSpPr>
          <p:spPr>
            <a:xfrm>
              <a:off x="860625" y="1842525"/>
              <a:ext cx="619350" cy="135350"/>
            </a:xfrm>
            <a:custGeom>
              <a:rect b="b" l="l" r="r" t="t"/>
              <a:pathLst>
                <a:path extrusionOk="0" h="5414" w="24774">
                  <a:moveTo>
                    <a:pt x="4713" y="0"/>
                  </a:moveTo>
                  <a:lnTo>
                    <a:pt x="0" y="2739"/>
                  </a:lnTo>
                  <a:lnTo>
                    <a:pt x="4713" y="5414"/>
                  </a:lnTo>
                  <a:lnTo>
                    <a:pt x="4713" y="3503"/>
                  </a:lnTo>
                  <a:lnTo>
                    <a:pt x="23946" y="3503"/>
                  </a:lnTo>
                  <a:cubicBezTo>
                    <a:pt x="24391" y="3503"/>
                    <a:pt x="24774" y="3185"/>
                    <a:pt x="24774" y="2739"/>
                  </a:cubicBezTo>
                  <a:cubicBezTo>
                    <a:pt x="24774" y="2293"/>
                    <a:pt x="24391" y="1911"/>
                    <a:pt x="23946" y="1911"/>
                  </a:cubicBezTo>
                  <a:lnTo>
                    <a:pt x="4713" y="1911"/>
                  </a:lnTo>
                  <a:lnTo>
                    <a:pt x="47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36"/>
            <p:cNvSpPr/>
            <p:nvPr/>
          </p:nvSpPr>
          <p:spPr>
            <a:xfrm>
              <a:off x="6060425" y="4273650"/>
              <a:ext cx="627300" cy="495175"/>
            </a:xfrm>
            <a:custGeom>
              <a:rect b="b" l="l" r="r" t="t"/>
              <a:pathLst>
                <a:path extrusionOk="0" h="19807" w="25092">
                  <a:moveTo>
                    <a:pt x="5031" y="1"/>
                  </a:moveTo>
                  <a:cubicBezTo>
                    <a:pt x="2229" y="1"/>
                    <a:pt x="0" y="2230"/>
                    <a:pt x="0" y="5032"/>
                  </a:cubicBezTo>
                  <a:lnTo>
                    <a:pt x="0" y="14776"/>
                  </a:lnTo>
                  <a:cubicBezTo>
                    <a:pt x="0" y="17578"/>
                    <a:pt x="2229" y="19807"/>
                    <a:pt x="5031" y="19807"/>
                  </a:cubicBezTo>
                  <a:lnTo>
                    <a:pt x="20124" y="19807"/>
                  </a:lnTo>
                  <a:cubicBezTo>
                    <a:pt x="22863" y="19807"/>
                    <a:pt x="25092" y="17578"/>
                    <a:pt x="25092" y="14776"/>
                  </a:cubicBezTo>
                  <a:lnTo>
                    <a:pt x="25092" y="5032"/>
                  </a:lnTo>
                  <a:cubicBezTo>
                    <a:pt x="25092" y="2230"/>
                    <a:pt x="22863" y="1"/>
                    <a:pt x="201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36"/>
            <p:cNvSpPr/>
            <p:nvPr/>
          </p:nvSpPr>
          <p:spPr>
            <a:xfrm>
              <a:off x="6033350" y="2694300"/>
              <a:ext cx="97150" cy="98725"/>
            </a:xfrm>
            <a:custGeom>
              <a:rect b="b" l="l" r="r" t="t"/>
              <a:pathLst>
                <a:path extrusionOk="0" h="3949" w="3886">
                  <a:moveTo>
                    <a:pt x="1" y="0"/>
                  </a:moveTo>
                  <a:lnTo>
                    <a:pt x="1" y="3949"/>
                  </a:lnTo>
                  <a:lnTo>
                    <a:pt x="3885" y="3949"/>
                  </a:lnTo>
                  <a:lnTo>
                    <a:pt x="38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36"/>
            <p:cNvSpPr/>
            <p:nvPr/>
          </p:nvSpPr>
          <p:spPr>
            <a:xfrm>
              <a:off x="6162325" y="2694300"/>
              <a:ext cx="98725" cy="98725"/>
            </a:xfrm>
            <a:custGeom>
              <a:rect b="b" l="l" r="r" t="t"/>
              <a:pathLst>
                <a:path extrusionOk="0" h="3949" w="3949">
                  <a:moveTo>
                    <a:pt x="0" y="0"/>
                  </a:moveTo>
                  <a:lnTo>
                    <a:pt x="0" y="3949"/>
                  </a:lnTo>
                  <a:lnTo>
                    <a:pt x="3948" y="3949"/>
                  </a:lnTo>
                  <a:lnTo>
                    <a:pt x="39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36"/>
            <p:cNvSpPr/>
            <p:nvPr/>
          </p:nvSpPr>
          <p:spPr>
            <a:xfrm>
              <a:off x="6033350" y="2820075"/>
              <a:ext cx="97150" cy="98725"/>
            </a:xfrm>
            <a:custGeom>
              <a:rect b="b" l="l" r="r" t="t"/>
              <a:pathLst>
                <a:path extrusionOk="0" h="3949" w="3886">
                  <a:moveTo>
                    <a:pt x="1" y="0"/>
                  </a:moveTo>
                  <a:lnTo>
                    <a:pt x="1" y="3949"/>
                  </a:lnTo>
                  <a:lnTo>
                    <a:pt x="3885" y="3949"/>
                  </a:lnTo>
                  <a:lnTo>
                    <a:pt x="38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36"/>
            <p:cNvSpPr/>
            <p:nvPr/>
          </p:nvSpPr>
          <p:spPr>
            <a:xfrm>
              <a:off x="6162325" y="2820075"/>
              <a:ext cx="98725" cy="98725"/>
            </a:xfrm>
            <a:custGeom>
              <a:rect b="b" l="l" r="r" t="t"/>
              <a:pathLst>
                <a:path extrusionOk="0" h="3949" w="3949">
                  <a:moveTo>
                    <a:pt x="0" y="0"/>
                  </a:moveTo>
                  <a:lnTo>
                    <a:pt x="0" y="3949"/>
                  </a:lnTo>
                  <a:lnTo>
                    <a:pt x="3948" y="3949"/>
                  </a:lnTo>
                  <a:lnTo>
                    <a:pt x="39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36"/>
            <p:cNvSpPr/>
            <p:nvPr/>
          </p:nvSpPr>
          <p:spPr>
            <a:xfrm>
              <a:off x="6076350" y="3681400"/>
              <a:ext cx="176750" cy="455375"/>
            </a:xfrm>
            <a:custGeom>
              <a:rect b="b" l="l" r="r" t="t"/>
              <a:pathLst>
                <a:path extrusionOk="0" h="18215" w="7070">
                  <a:moveTo>
                    <a:pt x="0" y="0"/>
                  </a:moveTo>
                  <a:cubicBezTo>
                    <a:pt x="0" y="2866"/>
                    <a:pt x="1911" y="4777"/>
                    <a:pt x="3503" y="6305"/>
                  </a:cubicBezTo>
                  <a:cubicBezTo>
                    <a:pt x="4522" y="7324"/>
                    <a:pt x="5413" y="8279"/>
                    <a:pt x="5541" y="9107"/>
                  </a:cubicBezTo>
                  <a:cubicBezTo>
                    <a:pt x="5413" y="9935"/>
                    <a:pt x="4522" y="10890"/>
                    <a:pt x="3503" y="11846"/>
                  </a:cubicBezTo>
                  <a:cubicBezTo>
                    <a:pt x="1911" y="13438"/>
                    <a:pt x="0" y="15348"/>
                    <a:pt x="0" y="18214"/>
                  </a:cubicBezTo>
                  <a:lnTo>
                    <a:pt x="1592" y="18214"/>
                  </a:lnTo>
                  <a:cubicBezTo>
                    <a:pt x="1592" y="16049"/>
                    <a:pt x="3121" y="14520"/>
                    <a:pt x="4585" y="13056"/>
                  </a:cubicBezTo>
                  <a:cubicBezTo>
                    <a:pt x="5859" y="11846"/>
                    <a:pt x="7005" y="10636"/>
                    <a:pt x="7069" y="9235"/>
                  </a:cubicBezTo>
                  <a:lnTo>
                    <a:pt x="7069" y="9107"/>
                  </a:lnTo>
                  <a:lnTo>
                    <a:pt x="7069" y="9044"/>
                  </a:lnTo>
                  <a:cubicBezTo>
                    <a:pt x="7005" y="7579"/>
                    <a:pt x="5859" y="6433"/>
                    <a:pt x="4585" y="5223"/>
                  </a:cubicBezTo>
                  <a:cubicBezTo>
                    <a:pt x="3121" y="3694"/>
                    <a:pt x="1592" y="2166"/>
                    <a:pt x="15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36"/>
            <p:cNvSpPr/>
            <p:nvPr/>
          </p:nvSpPr>
          <p:spPr>
            <a:xfrm>
              <a:off x="6270575" y="3679800"/>
              <a:ext cx="178350" cy="456975"/>
            </a:xfrm>
            <a:custGeom>
              <a:rect b="b" l="l" r="r" t="t"/>
              <a:pathLst>
                <a:path extrusionOk="0" h="18279" w="7134">
                  <a:moveTo>
                    <a:pt x="5541" y="1"/>
                  </a:moveTo>
                  <a:cubicBezTo>
                    <a:pt x="5541" y="2230"/>
                    <a:pt x="4013" y="3758"/>
                    <a:pt x="2484" y="5223"/>
                  </a:cubicBezTo>
                  <a:cubicBezTo>
                    <a:pt x="1274" y="6433"/>
                    <a:pt x="128" y="7643"/>
                    <a:pt x="1" y="9044"/>
                  </a:cubicBezTo>
                  <a:lnTo>
                    <a:pt x="1" y="9171"/>
                  </a:lnTo>
                  <a:lnTo>
                    <a:pt x="1" y="9235"/>
                  </a:lnTo>
                  <a:cubicBezTo>
                    <a:pt x="128" y="10700"/>
                    <a:pt x="1274" y="11846"/>
                    <a:pt x="2484" y="13056"/>
                  </a:cubicBezTo>
                  <a:cubicBezTo>
                    <a:pt x="4013" y="14521"/>
                    <a:pt x="5541" y="16113"/>
                    <a:pt x="5541" y="18278"/>
                  </a:cubicBezTo>
                  <a:lnTo>
                    <a:pt x="7133" y="18278"/>
                  </a:lnTo>
                  <a:cubicBezTo>
                    <a:pt x="7133" y="15412"/>
                    <a:pt x="5159" y="13502"/>
                    <a:pt x="3631" y="11910"/>
                  </a:cubicBezTo>
                  <a:cubicBezTo>
                    <a:pt x="2612" y="10891"/>
                    <a:pt x="1656" y="9935"/>
                    <a:pt x="1593" y="9108"/>
                  </a:cubicBezTo>
                  <a:cubicBezTo>
                    <a:pt x="1656" y="8280"/>
                    <a:pt x="2612" y="7388"/>
                    <a:pt x="3631" y="6369"/>
                  </a:cubicBezTo>
                  <a:cubicBezTo>
                    <a:pt x="5223" y="4777"/>
                    <a:pt x="7133" y="2867"/>
                    <a:pt x="71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36"/>
            <p:cNvSpPr/>
            <p:nvPr/>
          </p:nvSpPr>
          <p:spPr>
            <a:xfrm>
              <a:off x="6170275" y="3772150"/>
              <a:ext cx="184700" cy="116250"/>
            </a:xfrm>
            <a:custGeom>
              <a:rect b="b" l="l" r="r" t="t"/>
              <a:pathLst>
                <a:path extrusionOk="0" h="4650" w="7388">
                  <a:moveTo>
                    <a:pt x="1" y="0"/>
                  </a:moveTo>
                  <a:cubicBezTo>
                    <a:pt x="574" y="637"/>
                    <a:pt x="1274" y="1338"/>
                    <a:pt x="1975" y="1975"/>
                  </a:cubicBezTo>
                  <a:cubicBezTo>
                    <a:pt x="2548" y="2548"/>
                    <a:pt x="3057" y="3248"/>
                    <a:pt x="3439" y="4013"/>
                  </a:cubicBezTo>
                  <a:cubicBezTo>
                    <a:pt x="3567" y="4204"/>
                    <a:pt x="3630" y="4458"/>
                    <a:pt x="3694" y="4649"/>
                  </a:cubicBezTo>
                  <a:cubicBezTo>
                    <a:pt x="3694" y="4586"/>
                    <a:pt x="3758" y="4458"/>
                    <a:pt x="3758" y="4395"/>
                  </a:cubicBezTo>
                  <a:cubicBezTo>
                    <a:pt x="3885" y="4013"/>
                    <a:pt x="4076" y="3694"/>
                    <a:pt x="4267" y="3376"/>
                  </a:cubicBezTo>
                  <a:cubicBezTo>
                    <a:pt x="4713" y="2803"/>
                    <a:pt x="5159" y="2229"/>
                    <a:pt x="5668" y="1720"/>
                  </a:cubicBezTo>
                  <a:cubicBezTo>
                    <a:pt x="6242" y="1147"/>
                    <a:pt x="6878" y="574"/>
                    <a:pt x="73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36"/>
            <p:cNvSpPr/>
            <p:nvPr/>
          </p:nvSpPr>
          <p:spPr>
            <a:xfrm>
              <a:off x="6132075" y="3928175"/>
              <a:ext cx="261125" cy="208600"/>
            </a:xfrm>
            <a:custGeom>
              <a:rect b="b" l="l" r="r" t="t"/>
              <a:pathLst>
                <a:path extrusionOk="0" h="8344" w="10445">
                  <a:moveTo>
                    <a:pt x="5222" y="0"/>
                  </a:moveTo>
                  <a:cubicBezTo>
                    <a:pt x="5222" y="4522"/>
                    <a:pt x="828" y="6496"/>
                    <a:pt x="191" y="6751"/>
                  </a:cubicBezTo>
                  <a:cubicBezTo>
                    <a:pt x="64" y="7260"/>
                    <a:pt x="0" y="7770"/>
                    <a:pt x="0" y="8343"/>
                  </a:cubicBezTo>
                  <a:lnTo>
                    <a:pt x="10444" y="8343"/>
                  </a:lnTo>
                  <a:cubicBezTo>
                    <a:pt x="10444" y="7770"/>
                    <a:pt x="10444" y="7260"/>
                    <a:pt x="10317" y="6751"/>
                  </a:cubicBezTo>
                  <a:cubicBezTo>
                    <a:pt x="10317" y="6751"/>
                    <a:pt x="5222" y="4840"/>
                    <a:pt x="52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36"/>
            <p:cNvSpPr/>
            <p:nvPr/>
          </p:nvSpPr>
          <p:spPr>
            <a:xfrm>
              <a:off x="6262625" y="392817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36"/>
            <p:cNvSpPr/>
            <p:nvPr/>
          </p:nvSpPr>
          <p:spPr>
            <a:xfrm>
              <a:off x="6036550" y="3628850"/>
              <a:ext cx="447400" cy="39825"/>
            </a:xfrm>
            <a:custGeom>
              <a:rect b="b" l="l" r="r" t="t"/>
              <a:pathLst>
                <a:path extrusionOk="0" h="1593" w="17896">
                  <a:moveTo>
                    <a:pt x="0" y="1"/>
                  </a:moveTo>
                  <a:lnTo>
                    <a:pt x="0" y="1593"/>
                  </a:lnTo>
                  <a:lnTo>
                    <a:pt x="17895" y="1593"/>
                  </a:lnTo>
                  <a:lnTo>
                    <a:pt x="178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36"/>
            <p:cNvSpPr/>
            <p:nvPr/>
          </p:nvSpPr>
          <p:spPr>
            <a:xfrm>
              <a:off x="6036550" y="4149475"/>
              <a:ext cx="447400" cy="39825"/>
            </a:xfrm>
            <a:custGeom>
              <a:rect b="b" l="l" r="r" t="t"/>
              <a:pathLst>
                <a:path extrusionOk="0" h="1593" w="17896">
                  <a:moveTo>
                    <a:pt x="0" y="1"/>
                  </a:moveTo>
                  <a:lnTo>
                    <a:pt x="0" y="1593"/>
                  </a:lnTo>
                  <a:lnTo>
                    <a:pt x="17895" y="1593"/>
                  </a:lnTo>
                  <a:lnTo>
                    <a:pt x="178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36"/>
            <p:cNvSpPr/>
            <p:nvPr/>
          </p:nvSpPr>
          <p:spPr>
            <a:xfrm>
              <a:off x="6163900" y="2121150"/>
              <a:ext cx="122575" cy="176750"/>
            </a:xfrm>
            <a:custGeom>
              <a:rect b="b" l="l" r="r" t="t"/>
              <a:pathLst>
                <a:path extrusionOk="0" h="7070" w="4903">
                  <a:moveTo>
                    <a:pt x="2357" y="1274"/>
                  </a:moveTo>
                  <a:cubicBezTo>
                    <a:pt x="2930" y="1274"/>
                    <a:pt x="3312" y="1720"/>
                    <a:pt x="3312" y="2293"/>
                  </a:cubicBezTo>
                  <a:cubicBezTo>
                    <a:pt x="3312" y="2802"/>
                    <a:pt x="2930" y="3312"/>
                    <a:pt x="2357" y="3312"/>
                  </a:cubicBezTo>
                  <a:lnTo>
                    <a:pt x="1593" y="3312"/>
                  </a:lnTo>
                  <a:lnTo>
                    <a:pt x="1593" y="1274"/>
                  </a:lnTo>
                  <a:close/>
                  <a:moveTo>
                    <a:pt x="1" y="0"/>
                  </a:moveTo>
                  <a:lnTo>
                    <a:pt x="1" y="7069"/>
                  </a:lnTo>
                  <a:lnTo>
                    <a:pt x="1593" y="7069"/>
                  </a:lnTo>
                  <a:lnTo>
                    <a:pt x="1593" y="4522"/>
                  </a:lnTo>
                  <a:lnTo>
                    <a:pt x="2675" y="4522"/>
                  </a:lnTo>
                  <a:cubicBezTo>
                    <a:pt x="2710" y="4524"/>
                    <a:pt x="2743" y="4524"/>
                    <a:pt x="2777" y="4524"/>
                  </a:cubicBezTo>
                  <a:cubicBezTo>
                    <a:pt x="3942" y="4524"/>
                    <a:pt x="4903" y="3469"/>
                    <a:pt x="4841" y="2293"/>
                  </a:cubicBezTo>
                  <a:cubicBezTo>
                    <a:pt x="4841" y="1019"/>
                    <a:pt x="3885" y="0"/>
                    <a:pt x="26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36"/>
            <p:cNvSpPr/>
            <p:nvPr/>
          </p:nvSpPr>
          <p:spPr>
            <a:xfrm>
              <a:off x="6302425" y="2121150"/>
              <a:ext cx="138525" cy="176750"/>
            </a:xfrm>
            <a:custGeom>
              <a:rect b="b" l="l" r="r" t="t"/>
              <a:pathLst>
                <a:path extrusionOk="0" h="7070" w="5541">
                  <a:moveTo>
                    <a:pt x="0" y="0"/>
                  </a:moveTo>
                  <a:lnTo>
                    <a:pt x="0" y="7069"/>
                  </a:lnTo>
                  <a:lnTo>
                    <a:pt x="1592" y="7069"/>
                  </a:lnTo>
                  <a:lnTo>
                    <a:pt x="1592" y="4267"/>
                  </a:lnTo>
                  <a:lnTo>
                    <a:pt x="3885" y="4267"/>
                  </a:lnTo>
                  <a:lnTo>
                    <a:pt x="3885" y="7069"/>
                  </a:lnTo>
                  <a:lnTo>
                    <a:pt x="5541" y="7069"/>
                  </a:lnTo>
                  <a:lnTo>
                    <a:pt x="5541" y="0"/>
                  </a:lnTo>
                  <a:lnTo>
                    <a:pt x="3885" y="0"/>
                  </a:lnTo>
                  <a:lnTo>
                    <a:pt x="3885" y="2802"/>
                  </a:lnTo>
                  <a:lnTo>
                    <a:pt x="1592" y="2802"/>
                  </a:lnTo>
                  <a:lnTo>
                    <a:pt x="15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36"/>
            <p:cNvSpPr/>
            <p:nvPr/>
          </p:nvSpPr>
          <p:spPr>
            <a:xfrm>
              <a:off x="6472775" y="2121150"/>
              <a:ext cx="121025" cy="176750"/>
            </a:xfrm>
            <a:custGeom>
              <a:rect b="b" l="l" r="r" t="t"/>
              <a:pathLst>
                <a:path extrusionOk="0" h="7070" w="4841">
                  <a:moveTo>
                    <a:pt x="2357" y="1274"/>
                  </a:moveTo>
                  <a:cubicBezTo>
                    <a:pt x="2930" y="1274"/>
                    <a:pt x="3312" y="1720"/>
                    <a:pt x="3312" y="2293"/>
                  </a:cubicBezTo>
                  <a:cubicBezTo>
                    <a:pt x="3312" y="2802"/>
                    <a:pt x="2930" y="3312"/>
                    <a:pt x="2357" y="3312"/>
                  </a:cubicBezTo>
                  <a:lnTo>
                    <a:pt x="1529" y="3312"/>
                  </a:lnTo>
                  <a:lnTo>
                    <a:pt x="1529" y="1274"/>
                  </a:lnTo>
                  <a:close/>
                  <a:moveTo>
                    <a:pt x="0" y="0"/>
                  </a:moveTo>
                  <a:lnTo>
                    <a:pt x="0" y="7069"/>
                  </a:lnTo>
                  <a:lnTo>
                    <a:pt x="1529" y="7069"/>
                  </a:lnTo>
                  <a:lnTo>
                    <a:pt x="1529" y="4522"/>
                  </a:lnTo>
                  <a:lnTo>
                    <a:pt x="2612" y="4522"/>
                  </a:lnTo>
                  <a:cubicBezTo>
                    <a:pt x="2647" y="4524"/>
                    <a:pt x="2683" y="4524"/>
                    <a:pt x="2718" y="4524"/>
                  </a:cubicBezTo>
                  <a:cubicBezTo>
                    <a:pt x="3938" y="4524"/>
                    <a:pt x="4839" y="3469"/>
                    <a:pt x="4777" y="2293"/>
                  </a:cubicBezTo>
                  <a:cubicBezTo>
                    <a:pt x="4840" y="1083"/>
                    <a:pt x="3822" y="64"/>
                    <a:pt x="26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36"/>
            <p:cNvSpPr/>
            <p:nvPr/>
          </p:nvSpPr>
          <p:spPr>
            <a:xfrm>
              <a:off x="1688525" y="661175"/>
              <a:ext cx="92350" cy="178350"/>
            </a:xfrm>
            <a:custGeom>
              <a:rect b="b" l="l" r="r" t="t"/>
              <a:pathLst>
                <a:path extrusionOk="0" h="7134" w="3694">
                  <a:moveTo>
                    <a:pt x="2102" y="1"/>
                  </a:moveTo>
                  <a:lnTo>
                    <a:pt x="2102" y="4268"/>
                  </a:lnTo>
                  <a:cubicBezTo>
                    <a:pt x="2102" y="5032"/>
                    <a:pt x="2102" y="5669"/>
                    <a:pt x="955" y="5669"/>
                  </a:cubicBezTo>
                  <a:cubicBezTo>
                    <a:pt x="573" y="5669"/>
                    <a:pt x="191" y="5478"/>
                    <a:pt x="0" y="5159"/>
                  </a:cubicBezTo>
                  <a:lnTo>
                    <a:pt x="0" y="7006"/>
                  </a:lnTo>
                  <a:cubicBezTo>
                    <a:pt x="319" y="7134"/>
                    <a:pt x="637" y="7134"/>
                    <a:pt x="955" y="7134"/>
                  </a:cubicBezTo>
                  <a:cubicBezTo>
                    <a:pt x="2675" y="7134"/>
                    <a:pt x="3694" y="6433"/>
                    <a:pt x="3694" y="4395"/>
                  </a:cubicBezTo>
                  <a:lnTo>
                    <a:pt x="36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36"/>
            <p:cNvSpPr/>
            <p:nvPr/>
          </p:nvSpPr>
          <p:spPr>
            <a:xfrm flipH="1">
              <a:off x="1461393" y="1206602"/>
              <a:ext cx="147728" cy="176750"/>
            </a:xfrm>
            <a:custGeom>
              <a:rect b="b" l="l" r="r" t="t"/>
              <a:pathLst>
                <a:path extrusionOk="0" h="7070" w="5478">
                  <a:moveTo>
                    <a:pt x="0" y="1"/>
                  </a:moveTo>
                  <a:lnTo>
                    <a:pt x="0" y="7069"/>
                  </a:lnTo>
                  <a:lnTo>
                    <a:pt x="1529" y="7069"/>
                  </a:lnTo>
                  <a:lnTo>
                    <a:pt x="1529" y="4267"/>
                  </a:lnTo>
                  <a:lnTo>
                    <a:pt x="3821" y="4267"/>
                  </a:lnTo>
                  <a:lnTo>
                    <a:pt x="3821" y="7069"/>
                  </a:lnTo>
                  <a:lnTo>
                    <a:pt x="5477" y="7069"/>
                  </a:lnTo>
                  <a:lnTo>
                    <a:pt x="5477" y="1"/>
                  </a:lnTo>
                  <a:lnTo>
                    <a:pt x="3821" y="1"/>
                  </a:lnTo>
                  <a:lnTo>
                    <a:pt x="3821" y="2866"/>
                  </a:lnTo>
                  <a:lnTo>
                    <a:pt x="1529" y="2866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36"/>
            <p:cNvSpPr/>
            <p:nvPr/>
          </p:nvSpPr>
          <p:spPr>
            <a:xfrm flipH="1">
              <a:off x="1291396" y="1206602"/>
              <a:ext cx="151153" cy="176750"/>
            </a:xfrm>
            <a:custGeom>
              <a:rect b="b" l="l" r="r" t="t"/>
              <a:pathLst>
                <a:path extrusionOk="0" h="7070" w="5605">
                  <a:moveTo>
                    <a:pt x="1" y="1"/>
                  </a:moveTo>
                  <a:lnTo>
                    <a:pt x="1" y="1465"/>
                  </a:lnTo>
                  <a:lnTo>
                    <a:pt x="2038" y="1465"/>
                  </a:lnTo>
                  <a:lnTo>
                    <a:pt x="2038" y="7069"/>
                  </a:lnTo>
                  <a:lnTo>
                    <a:pt x="3567" y="7069"/>
                  </a:lnTo>
                  <a:lnTo>
                    <a:pt x="3567" y="1465"/>
                  </a:lnTo>
                  <a:lnTo>
                    <a:pt x="5605" y="1465"/>
                  </a:lnTo>
                  <a:lnTo>
                    <a:pt x="56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36"/>
            <p:cNvSpPr/>
            <p:nvPr/>
          </p:nvSpPr>
          <p:spPr>
            <a:xfrm flipH="1">
              <a:off x="1037205" y="1206602"/>
              <a:ext cx="252497" cy="176750"/>
            </a:xfrm>
            <a:custGeom>
              <a:rect b="b" l="l" r="r" t="t"/>
              <a:pathLst>
                <a:path extrusionOk="0" h="7070" w="9363">
                  <a:moveTo>
                    <a:pt x="1402" y="1"/>
                  </a:moveTo>
                  <a:lnTo>
                    <a:pt x="0" y="7069"/>
                  </a:lnTo>
                  <a:lnTo>
                    <a:pt x="1720" y="7069"/>
                  </a:lnTo>
                  <a:lnTo>
                    <a:pt x="2548" y="2229"/>
                  </a:lnTo>
                  <a:lnTo>
                    <a:pt x="3949" y="7069"/>
                  </a:lnTo>
                  <a:lnTo>
                    <a:pt x="5477" y="7069"/>
                  </a:lnTo>
                  <a:lnTo>
                    <a:pt x="6815" y="2229"/>
                  </a:lnTo>
                  <a:lnTo>
                    <a:pt x="7643" y="7069"/>
                  </a:lnTo>
                  <a:lnTo>
                    <a:pt x="9362" y="7069"/>
                  </a:lnTo>
                  <a:lnTo>
                    <a:pt x="8025" y="1"/>
                  </a:lnTo>
                  <a:lnTo>
                    <a:pt x="6178" y="1"/>
                  </a:lnTo>
                  <a:lnTo>
                    <a:pt x="4713" y="4968"/>
                  </a:lnTo>
                  <a:lnTo>
                    <a:pt x="32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36"/>
            <p:cNvSpPr/>
            <p:nvPr/>
          </p:nvSpPr>
          <p:spPr>
            <a:xfrm flipH="1">
              <a:off x="908417" y="1206602"/>
              <a:ext cx="109946" cy="176750"/>
            </a:xfrm>
            <a:custGeom>
              <a:rect b="b" l="l" r="r" t="t"/>
              <a:pathLst>
                <a:path extrusionOk="0" h="7070" w="4077">
                  <a:moveTo>
                    <a:pt x="1" y="1"/>
                  </a:moveTo>
                  <a:lnTo>
                    <a:pt x="1" y="7069"/>
                  </a:lnTo>
                  <a:lnTo>
                    <a:pt x="4076" y="7069"/>
                  </a:lnTo>
                  <a:lnTo>
                    <a:pt x="4076" y="5668"/>
                  </a:lnTo>
                  <a:lnTo>
                    <a:pt x="1529" y="5668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36"/>
            <p:cNvSpPr/>
            <p:nvPr/>
          </p:nvSpPr>
          <p:spPr>
            <a:xfrm>
              <a:off x="2245750" y="4830900"/>
              <a:ext cx="162425" cy="211775"/>
            </a:xfrm>
            <a:custGeom>
              <a:rect b="b" l="l" r="r" t="t"/>
              <a:pathLst>
                <a:path extrusionOk="0" h="8471" w="6497">
                  <a:moveTo>
                    <a:pt x="6496" y="0"/>
                  </a:moveTo>
                  <a:lnTo>
                    <a:pt x="0" y="3057"/>
                  </a:lnTo>
                  <a:lnTo>
                    <a:pt x="0" y="5413"/>
                  </a:lnTo>
                  <a:lnTo>
                    <a:pt x="6496" y="8470"/>
                  </a:lnTo>
                  <a:lnTo>
                    <a:pt x="6496" y="6560"/>
                  </a:lnTo>
                  <a:lnTo>
                    <a:pt x="1402" y="4267"/>
                  </a:lnTo>
                  <a:lnTo>
                    <a:pt x="6496" y="1911"/>
                  </a:lnTo>
                  <a:lnTo>
                    <a:pt x="64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36"/>
            <p:cNvSpPr/>
            <p:nvPr/>
          </p:nvSpPr>
          <p:spPr>
            <a:xfrm>
              <a:off x="2433625" y="4727400"/>
              <a:ext cx="207000" cy="380550"/>
            </a:xfrm>
            <a:custGeom>
              <a:rect b="b" l="l" r="r" t="t"/>
              <a:pathLst>
                <a:path extrusionOk="0" h="15222" w="8280">
                  <a:moveTo>
                    <a:pt x="6114" y="1"/>
                  </a:moveTo>
                  <a:lnTo>
                    <a:pt x="0" y="15221"/>
                  </a:lnTo>
                  <a:lnTo>
                    <a:pt x="2165" y="15221"/>
                  </a:lnTo>
                  <a:lnTo>
                    <a:pt x="82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Google Shape;1201;p36"/>
            <p:cNvSpPr/>
            <p:nvPr/>
          </p:nvSpPr>
          <p:spPr>
            <a:xfrm>
              <a:off x="2661300" y="4830900"/>
              <a:ext cx="164000" cy="211775"/>
            </a:xfrm>
            <a:custGeom>
              <a:rect b="b" l="l" r="r" t="t"/>
              <a:pathLst>
                <a:path extrusionOk="0" h="8471" w="6560">
                  <a:moveTo>
                    <a:pt x="0" y="0"/>
                  </a:moveTo>
                  <a:lnTo>
                    <a:pt x="0" y="1911"/>
                  </a:lnTo>
                  <a:lnTo>
                    <a:pt x="5095" y="4267"/>
                  </a:lnTo>
                  <a:lnTo>
                    <a:pt x="0" y="6560"/>
                  </a:lnTo>
                  <a:lnTo>
                    <a:pt x="0" y="8470"/>
                  </a:lnTo>
                  <a:lnTo>
                    <a:pt x="6559" y="5413"/>
                  </a:lnTo>
                  <a:lnTo>
                    <a:pt x="6559" y="3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02" name="Google Shape;1202;p36"/>
          <p:cNvGrpSpPr/>
          <p:nvPr/>
        </p:nvGrpSpPr>
        <p:grpSpPr>
          <a:xfrm>
            <a:off x="7913557" y="1488060"/>
            <a:ext cx="643487" cy="662916"/>
            <a:chOff x="6870193" y="2295620"/>
            <a:chExt cx="360356" cy="343462"/>
          </a:xfrm>
        </p:grpSpPr>
        <p:sp>
          <p:nvSpPr>
            <p:cNvPr id="1203" name="Google Shape;1203;p36"/>
            <p:cNvSpPr/>
            <p:nvPr/>
          </p:nvSpPr>
          <p:spPr>
            <a:xfrm>
              <a:off x="6870193" y="2295620"/>
              <a:ext cx="360356" cy="343462"/>
            </a:xfrm>
            <a:custGeom>
              <a:rect b="b" l="l" r="r" t="t"/>
              <a:pathLst>
                <a:path extrusionOk="0" h="10816" w="11348">
                  <a:moveTo>
                    <a:pt x="6027" y="0"/>
                  </a:moveTo>
                  <a:cubicBezTo>
                    <a:pt x="5700" y="0"/>
                    <a:pt x="5448" y="70"/>
                    <a:pt x="5430" y="76"/>
                  </a:cubicBezTo>
                  <a:cubicBezTo>
                    <a:pt x="5358" y="112"/>
                    <a:pt x="5299" y="172"/>
                    <a:pt x="5299" y="255"/>
                  </a:cubicBezTo>
                  <a:lnTo>
                    <a:pt x="5299" y="2731"/>
                  </a:lnTo>
                  <a:lnTo>
                    <a:pt x="3501" y="5017"/>
                  </a:lnTo>
                  <a:cubicBezTo>
                    <a:pt x="3441" y="4767"/>
                    <a:pt x="3215" y="4577"/>
                    <a:pt x="2929" y="4577"/>
                  </a:cubicBezTo>
                  <a:lnTo>
                    <a:pt x="584" y="4577"/>
                  </a:lnTo>
                  <a:cubicBezTo>
                    <a:pt x="274" y="4577"/>
                    <a:pt x="1" y="4827"/>
                    <a:pt x="1" y="5160"/>
                  </a:cubicBezTo>
                  <a:lnTo>
                    <a:pt x="1" y="5732"/>
                  </a:lnTo>
                  <a:cubicBezTo>
                    <a:pt x="1" y="5839"/>
                    <a:pt x="96" y="5910"/>
                    <a:pt x="179" y="5910"/>
                  </a:cubicBezTo>
                  <a:cubicBezTo>
                    <a:pt x="274" y="5910"/>
                    <a:pt x="358" y="5827"/>
                    <a:pt x="358" y="5732"/>
                  </a:cubicBezTo>
                  <a:lnTo>
                    <a:pt x="358" y="5160"/>
                  </a:lnTo>
                  <a:cubicBezTo>
                    <a:pt x="358" y="5041"/>
                    <a:pt x="453" y="4946"/>
                    <a:pt x="572" y="4946"/>
                  </a:cubicBezTo>
                  <a:lnTo>
                    <a:pt x="2918" y="4946"/>
                  </a:lnTo>
                  <a:cubicBezTo>
                    <a:pt x="3037" y="4946"/>
                    <a:pt x="3132" y="5041"/>
                    <a:pt x="3132" y="5160"/>
                  </a:cubicBezTo>
                  <a:lnTo>
                    <a:pt x="3132" y="10232"/>
                  </a:lnTo>
                  <a:cubicBezTo>
                    <a:pt x="3132" y="10351"/>
                    <a:pt x="3037" y="10435"/>
                    <a:pt x="2918" y="10435"/>
                  </a:cubicBezTo>
                  <a:lnTo>
                    <a:pt x="572" y="10435"/>
                  </a:lnTo>
                  <a:cubicBezTo>
                    <a:pt x="453" y="10435"/>
                    <a:pt x="358" y="10351"/>
                    <a:pt x="358" y="10232"/>
                  </a:cubicBezTo>
                  <a:lnTo>
                    <a:pt x="358" y="6506"/>
                  </a:lnTo>
                  <a:cubicBezTo>
                    <a:pt x="358" y="6410"/>
                    <a:pt x="274" y="6327"/>
                    <a:pt x="179" y="6327"/>
                  </a:cubicBezTo>
                  <a:cubicBezTo>
                    <a:pt x="72" y="6327"/>
                    <a:pt x="1" y="6422"/>
                    <a:pt x="1" y="6506"/>
                  </a:cubicBezTo>
                  <a:lnTo>
                    <a:pt x="1" y="10232"/>
                  </a:lnTo>
                  <a:cubicBezTo>
                    <a:pt x="1" y="10542"/>
                    <a:pt x="251" y="10816"/>
                    <a:pt x="584" y="10816"/>
                  </a:cubicBezTo>
                  <a:lnTo>
                    <a:pt x="2929" y="10816"/>
                  </a:lnTo>
                  <a:cubicBezTo>
                    <a:pt x="3251" y="10816"/>
                    <a:pt x="3513" y="10554"/>
                    <a:pt x="3513" y="10232"/>
                  </a:cubicBezTo>
                  <a:lnTo>
                    <a:pt x="3513" y="9744"/>
                  </a:lnTo>
                  <a:lnTo>
                    <a:pt x="4418" y="10185"/>
                  </a:lnTo>
                  <a:cubicBezTo>
                    <a:pt x="4453" y="10197"/>
                    <a:pt x="4477" y="10197"/>
                    <a:pt x="4513" y="10197"/>
                  </a:cubicBezTo>
                  <a:lnTo>
                    <a:pt x="8025" y="10197"/>
                  </a:lnTo>
                  <a:cubicBezTo>
                    <a:pt x="8132" y="10197"/>
                    <a:pt x="8204" y="10113"/>
                    <a:pt x="8204" y="10018"/>
                  </a:cubicBezTo>
                  <a:cubicBezTo>
                    <a:pt x="8204" y="9923"/>
                    <a:pt x="8109" y="9839"/>
                    <a:pt x="8025" y="9839"/>
                  </a:cubicBezTo>
                  <a:lnTo>
                    <a:pt x="4561" y="9839"/>
                  </a:lnTo>
                  <a:lnTo>
                    <a:pt x="3525" y="9327"/>
                  </a:lnTo>
                  <a:lnTo>
                    <a:pt x="3525" y="5589"/>
                  </a:lnTo>
                  <a:lnTo>
                    <a:pt x="5644" y="2910"/>
                  </a:lnTo>
                  <a:cubicBezTo>
                    <a:pt x="5668" y="2874"/>
                    <a:pt x="5692" y="2839"/>
                    <a:pt x="5692" y="2791"/>
                  </a:cubicBezTo>
                  <a:lnTo>
                    <a:pt x="5692" y="398"/>
                  </a:lnTo>
                  <a:cubicBezTo>
                    <a:pt x="5787" y="379"/>
                    <a:pt x="5924" y="358"/>
                    <a:pt x="6080" y="358"/>
                  </a:cubicBezTo>
                  <a:cubicBezTo>
                    <a:pt x="6313" y="358"/>
                    <a:pt x="6587" y="405"/>
                    <a:pt x="6823" y="576"/>
                  </a:cubicBezTo>
                  <a:cubicBezTo>
                    <a:pt x="7132" y="791"/>
                    <a:pt x="7275" y="1207"/>
                    <a:pt x="7275" y="1803"/>
                  </a:cubicBezTo>
                  <a:lnTo>
                    <a:pt x="7275" y="3755"/>
                  </a:lnTo>
                  <a:cubicBezTo>
                    <a:pt x="7275" y="3862"/>
                    <a:pt x="7370" y="3934"/>
                    <a:pt x="7454" y="3934"/>
                  </a:cubicBezTo>
                  <a:lnTo>
                    <a:pt x="10395" y="3934"/>
                  </a:lnTo>
                  <a:cubicBezTo>
                    <a:pt x="10716" y="3934"/>
                    <a:pt x="10990" y="4208"/>
                    <a:pt x="10990" y="4529"/>
                  </a:cubicBezTo>
                  <a:cubicBezTo>
                    <a:pt x="10990" y="4863"/>
                    <a:pt x="10716" y="5125"/>
                    <a:pt x="10395" y="5125"/>
                  </a:cubicBezTo>
                  <a:lnTo>
                    <a:pt x="8823" y="5125"/>
                  </a:lnTo>
                  <a:cubicBezTo>
                    <a:pt x="8728" y="5125"/>
                    <a:pt x="8644" y="5220"/>
                    <a:pt x="8644" y="5303"/>
                  </a:cubicBezTo>
                  <a:cubicBezTo>
                    <a:pt x="8644" y="5410"/>
                    <a:pt x="8740" y="5482"/>
                    <a:pt x="8823" y="5482"/>
                  </a:cubicBezTo>
                  <a:lnTo>
                    <a:pt x="10228" y="5482"/>
                  </a:lnTo>
                  <a:cubicBezTo>
                    <a:pt x="10538" y="5494"/>
                    <a:pt x="10788" y="5767"/>
                    <a:pt x="10788" y="6077"/>
                  </a:cubicBezTo>
                  <a:cubicBezTo>
                    <a:pt x="10788" y="6399"/>
                    <a:pt x="10526" y="6672"/>
                    <a:pt x="10192" y="6672"/>
                  </a:cubicBezTo>
                  <a:lnTo>
                    <a:pt x="8823" y="6672"/>
                  </a:lnTo>
                  <a:cubicBezTo>
                    <a:pt x="8728" y="6672"/>
                    <a:pt x="8644" y="6768"/>
                    <a:pt x="8644" y="6851"/>
                  </a:cubicBezTo>
                  <a:cubicBezTo>
                    <a:pt x="8644" y="6958"/>
                    <a:pt x="8740" y="7030"/>
                    <a:pt x="8823" y="7030"/>
                  </a:cubicBezTo>
                  <a:lnTo>
                    <a:pt x="10073" y="7030"/>
                  </a:lnTo>
                  <a:cubicBezTo>
                    <a:pt x="10371" y="7053"/>
                    <a:pt x="10597" y="7327"/>
                    <a:pt x="10597" y="7625"/>
                  </a:cubicBezTo>
                  <a:cubicBezTo>
                    <a:pt x="10597" y="7946"/>
                    <a:pt x="10335" y="8220"/>
                    <a:pt x="10002" y="8220"/>
                  </a:cubicBezTo>
                  <a:lnTo>
                    <a:pt x="8823" y="8220"/>
                  </a:lnTo>
                  <a:cubicBezTo>
                    <a:pt x="8728" y="8220"/>
                    <a:pt x="8644" y="8315"/>
                    <a:pt x="8644" y="8399"/>
                  </a:cubicBezTo>
                  <a:cubicBezTo>
                    <a:pt x="8644" y="8506"/>
                    <a:pt x="8740" y="8577"/>
                    <a:pt x="8823" y="8577"/>
                  </a:cubicBezTo>
                  <a:lnTo>
                    <a:pt x="9883" y="8577"/>
                  </a:lnTo>
                  <a:cubicBezTo>
                    <a:pt x="9895" y="8577"/>
                    <a:pt x="9918" y="8589"/>
                    <a:pt x="9918" y="8589"/>
                  </a:cubicBezTo>
                  <a:cubicBezTo>
                    <a:pt x="10192" y="8649"/>
                    <a:pt x="10407" y="8887"/>
                    <a:pt x="10407" y="9185"/>
                  </a:cubicBezTo>
                  <a:cubicBezTo>
                    <a:pt x="10407" y="9518"/>
                    <a:pt x="10133" y="9780"/>
                    <a:pt x="9811" y="9780"/>
                  </a:cubicBezTo>
                  <a:lnTo>
                    <a:pt x="8823" y="9780"/>
                  </a:lnTo>
                  <a:cubicBezTo>
                    <a:pt x="8728" y="9780"/>
                    <a:pt x="8644" y="9875"/>
                    <a:pt x="8644" y="9958"/>
                  </a:cubicBezTo>
                  <a:cubicBezTo>
                    <a:pt x="8644" y="10066"/>
                    <a:pt x="8740" y="10137"/>
                    <a:pt x="8823" y="10137"/>
                  </a:cubicBezTo>
                  <a:lnTo>
                    <a:pt x="9811" y="10137"/>
                  </a:lnTo>
                  <a:cubicBezTo>
                    <a:pt x="10347" y="10137"/>
                    <a:pt x="10776" y="9708"/>
                    <a:pt x="10776" y="9173"/>
                  </a:cubicBezTo>
                  <a:cubicBezTo>
                    <a:pt x="10776" y="8887"/>
                    <a:pt x="10657" y="8637"/>
                    <a:pt x="10466" y="8458"/>
                  </a:cubicBezTo>
                  <a:cubicBezTo>
                    <a:pt x="10764" y="8292"/>
                    <a:pt x="10966" y="7982"/>
                    <a:pt x="10966" y="7613"/>
                  </a:cubicBezTo>
                  <a:cubicBezTo>
                    <a:pt x="10966" y="7327"/>
                    <a:pt x="10847" y="7077"/>
                    <a:pt x="10657" y="6899"/>
                  </a:cubicBezTo>
                  <a:cubicBezTo>
                    <a:pt x="10954" y="6803"/>
                    <a:pt x="11145" y="6482"/>
                    <a:pt x="11145" y="6113"/>
                  </a:cubicBezTo>
                  <a:cubicBezTo>
                    <a:pt x="11145" y="5827"/>
                    <a:pt x="11026" y="5577"/>
                    <a:pt x="10835" y="5398"/>
                  </a:cubicBezTo>
                  <a:cubicBezTo>
                    <a:pt x="11133" y="5232"/>
                    <a:pt x="11347" y="4922"/>
                    <a:pt x="11347" y="4541"/>
                  </a:cubicBezTo>
                  <a:cubicBezTo>
                    <a:pt x="11347" y="4005"/>
                    <a:pt x="10907" y="3577"/>
                    <a:pt x="10371" y="3577"/>
                  </a:cubicBezTo>
                  <a:lnTo>
                    <a:pt x="7621" y="3577"/>
                  </a:lnTo>
                  <a:lnTo>
                    <a:pt x="7621" y="1827"/>
                  </a:lnTo>
                  <a:cubicBezTo>
                    <a:pt x="7621" y="1112"/>
                    <a:pt x="7418" y="588"/>
                    <a:pt x="7013" y="291"/>
                  </a:cubicBezTo>
                  <a:cubicBezTo>
                    <a:pt x="6703" y="61"/>
                    <a:pt x="6332" y="0"/>
                    <a:pt x="6027" y="0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36"/>
            <p:cNvSpPr/>
            <p:nvPr/>
          </p:nvSpPr>
          <p:spPr>
            <a:xfrm>
              <a:off x="6920842" y="2577064"/>
              <a:ext cx="36709" cy="36677"/>
            </a:xfrm>
            <a:custGeom>
              <a:rect b="b" l="l" r="r" t="t"/>
              <a:pathLst>
                <a:path extrusionOk="0" h="1155" w="1156">
                  <a:moveTo>
                    <a:pt x="584" y="369"/>
                  </a:moveTo>
                  <a:cubicBezTo>
                    <a:pt x="703" y="369"/>
                    <a:pt x="787" y="464"/>
                    <a:pt x="787" y="584"/>
                  </a:cubicBezTo>
                  <a:cubicBezTo>
                    <a:pt x="787" y="703"/>
                    <a:pt x="703" y="786"/>
                    <a:pt x="584" y="786"/>
                  </a:cubicBezTo>
                  <a:cubicBezTo>
                    <a:pt x="465" y="786"/>
                    <a:pt x="370" y="703"/>
                    <a:pt x="370" y="584"/>
                  </a:cubicBezTo>
                  <a:cubicBezTo>
                    <a:pt x="370" y="464"/>
                    <a:pt x="453" y="369"/>
                    <a:pt x="584" y="369"/>
                  </a:cubicBezTo>
                  <a:close/>
                  <a:moveTo>
                    <a:pt x="584" y="0"/>
                  </a:moveTo>
                  <a:cubicBezTo>
                    <a:pt x="263" y="0"/>
                    <a:pt x="1" y="250"/>
                    <a:pt x="1" y="584"/>
                  </a:cubicBezTo>
                  <a:cubicBezTo>
                    <a:pt x="1" y="905"/>
                    <a:pt x="251" y="1155"/>
                    <a:pt x="584" y="1155"/>
                  </a:cubicBezTo>
                  <a:cubicBezTo>
                    <a:pt x="906" y="1155"/>
                    <a:pt x="1156" y="905"/>
                    <a:pt x="1156" y="584"/>
                  </a:cubicBezTo>
                  <a:cubicBezTo>
                    <a:pt x="1156" y="250"/>
                    <a:pt x="894" y="0"/>
                    <a:pt x="584" y="0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05" name="Google Shape;1205;p36"/>
          <p:cNvGrpSpPr/>
          <p:nvPr/>
        </p:nvGrpSpPr>
        <p:grpSpPr>
          <a:xfrm>
            <a:off x="8110030" y="1924496"/>
            <a:ext cx="663488" cy="573238"/>
            <a:chOff x="6920842" y="2577064"/>
            <a:chExt cx="756542" cy="567787"/>
          </a:xfrm>
        </p:grpSpPr>
        <p:sp>
          <p:nvSpPr>
            <p:cNvPr id="1206" name="Google Shape;1206;p36"/>
            <p:cNvSpPr/>
            <p:nvPr/>
          </p:nvSpPr>
          <p:spPr>
            <a:xfrm>
              <a:off x="7317028" y="2801390"/>
              <a:ext cx="360356" cy="343462"/>
            </a:xfrm>
            <a:custGeom>
              <a:rect b="b" l="l" r="r" t="t"/>
              <a:pathLst>
                <a:path extrusionOk="0" h="10816" w="11348">
                  <a:moveTo>
                    <a:pt x="6027" y="0"/>
                  </a:moveTo>
                  <a:cubicBezTo>
                    <a:pt x="5700" y="0"/>
                    <a:pt x="5448" y="70"/>
                    <a:pt x="5430" y="76"/>
                  </a:cubicBezTo>
                  <a:cubicBezTo>
                    <a:pt x="5358" y="112"/>
                    <a:pt x="5299" y="172"/>
                    <a:pt x="5299" y="255"/>
                  </a:cubicBezTo>
                  <a:lnTo>
                    <a:pt x="5299" y="2731"/>
                  </a:lnTo>
                  <a:lnTo>
                    <a:pt x="3501" y="5017"/>
                  </a:lnTo>
                  <a:cubicBezTo>
                    <a:pt x="3441" y="4767"/>
                    <a:pt x="3215" y="4577"/>
                    <a:pt x="2929" y="4577"/>
                  </a:cubicBezTo>
                  <a:lnTo>
                    <a:pt x="584" y="4577"/>
                  </a:lnTo>
                  <a:cubicBezTo>
                    <a:pt x="274" y="4577"/>
                    <a:pt x="1" y="4827"/>
                    <a:pt x="1" y="5160"/>
                  </a:cubicBezTo>
                  <a:lnTo>
                    <a:pt x="1" y="5732"/>
                  </a:lnTo>
                  <a:cubicBezTo>
                    <a:pt x="1" y="5839"/>
                    <a:pt x="96" y="5910"/>
                    <a:pt x="179" y="5910"/>
                  </a:cubicBezTo>
                  <a:cubicBezTo>
                    <a:pt x="274" y="5910"/>
                    <a:pt x="358" y="5827"/>
                    <a:pt x="358" y="5732"/>
                  </a:cubicBezTo>
                  <a:lnTo>
                    <a:pt x="358" y="5160"/>
                  </a:lnTo>
                  <a:cubicBezTo>
                    <a:pt x="358" y="5041"/>
                    <a:pt x="453" y="4946"/>
                    <a:pt x="572" y="4946"/>
                  </a:cubicBezTo>
                  <a:lnTo>
                    <a:pt x="2918" y="4946"/>
                  </a:lnTo>
                  <a:cubicBezTo>
                    <a:pt x="3037" y="4946"/>
                    <a:pt x="3132" y="5041"/>
                    <a:pt x="3132" y="5160"/>
                  </a:cubicBezTo>
                  <a:lnTo>
                    <a:pt x="3132" y="10232"/>
                  </a:lnTo>
                  <a:cubicBezTo>
                    <a:pt x="3132" y="10351"/>
                    <a:pt x="3037" y="10435"/>
                    <a:pt x="2918" y="10435"/>
                  </a:cubicBezTo>
                  <a:lnTo>
                    <a:pt x="572" y="10435"/>
                  </a:lnTo>
                  <a:cubicBezTo>
                    <a:pt x="453" y="10435"/>
                    <a:pt x="358" y="10351"/>
                    <a:pt x="358" y="10232"/>
                  </a:cubicBezTo>
                  <a:lnTo>
                    <a:pt x="358" y="6506"/>
                  </a:lnTo>
                  <a:cubicBezTo>
                    <a:pt x="358" y="6410"/>
                    <a:pt x="274" y="6327"/>
                    <a:pt x="179" y="6327"/>
                  </a:cubicBezTo>
                  <a:cubicBezTo>
                    <a:pt x="72" y="6327"/>
                    <a:pt x="1" y="6422"/>
                    <a:pt x="1" y="6506"/>
                  </a:cubicBezTo>
                  <a:lnTo>
                    <a:pt x="1" y="10232"/>
                  </a:lnTo>
                  <a:cubicBezTo>
                    <a:pt x="1" y="10542"/>
                    <a:pt x="251" y="10816"/>
                    <a:pt x="584" y="10816"/>
                  </a:cubicBezTo>
                  <a:lnTo>
                    <a:pt x="2929" y="10816"/>
                  </a:lnTo>
                  <a:cubicBezTo>
                    <a:pt x="3251" y="10816"/>
                    <a:pt x="3513" y="10554"/>
                    <a:pt x="3513" y="10232"/>
                  </a:cubicBezTo>
                  <a:lnTo>
                    <a:pt x="3513" y="9744"/>
                  </a:lnTo>
                  <a:lnTo>
                    <a:pt x="4418" y="10185"/>
                  </a:lnTo>
                  <a:cubicBezTo>
                    <a:pt x="4453" y="10197"/>
                    <a:pt x="4477" y="10197"/>
                    <a:pt x="4513" y="10197"/>
                  </a:cubicBezTo>
                  <a:lnTo>
                    <a:pt x="8025" y="10197"/>
                  </a:lnTo>
                  <a:cubicBezTo>
                    <a:pt x="8132" y="10197"/>
                    <a:pt x="8204" y="10113"/>
                    <a:pt x="8204" y="10018"/>
                  </a:cubicBezTo>
                  <a:cubicBezTo>
                    <a:pt x="8204" y="9923"/>
                    <a:pt x="8109" y="9839"/>
                    <a:pt x="8025" y="9839"/>
                  </a:cubicBezTo>
                  <a:lnTo>
                    <a:pt x="4561" y="9839"/>
                  </a:lnTo>
                  <a:lnTo>
                    <a:pt x="3525" y="9327"/>
                  </a:lnTo>
                  <a:lnTo>
                    <a:pt x="3525" y="5589"/>
                  </a:lnTo>
                  <a:lnTo>
                    <a:pt x="5644" y="2910"/>
                  </a:lnTo>
                  <a:cubicBezTo>
                    <a:pt x="5668" y="2874"/>
                    <a:pt x="5692" y="2839"/>
                    <a:pt x="5692" y="2791"/>
                  </a:cubicBezTo>
                  <a:lnTo>
                    <a:pt x="5692" y="398"/>
                  </a:lnTo>
                  <a:cubicBezTo>
                    <a:pt x="5787" y="379"/>
                    <a:pt x="5924" y="358"/>
                    <a:pt x="6080" y="358"/>
                  </a:cubicBezTo>
                  <a:cubicBezTo>
                    <a:pt x="6313" y="358"/>
                    <a:pt x="6587" y="405"/>
                    <a:pt x="6823" y="576"/>
                  </a:cubicBezTo>
                  <a:cubicBezTo>
                    <a:pt x="7132" y="791"/>
                    <a:pt x="7275" y="1207"/>
                    <a:pt x="7275" y="1803"/>
                  </a:cubicBezTo>
                  <a:lnTo>
                    <a:pt x="7275" y="3755"/>
                  </a:lnTo>
                  <a:cubicBezTo>
                    <a:pt x="7275" y="3862"/>
                    <a:pt x="7370" y="3934"/>
                    <a:pt x="7454" y="3934"/>
                  </a:cubicBezTo>
                  <a:lnTo>
                    <a:pt x="10395" y="3934"/>
                  </a:lnTo>
                  <a:cubicBezTo>
                    <a:pt x="10716" y="3934"/>
                    <a:pt x="10990" y="4208"/>
                    <a:pt x="10990" y="4529"/>
                  </a:cubicBezTo>
                  <a:cubicBezTo>
                    <a:pt x="10990" y="4863"/>
                    <a:pt x="10716" y="5125"/>
                    <a:pt x="10395" y="5125"/>
                  </a:cubicBezTo>
                  <a:lnTo>
                    <a:pt x="8823" y="5125"/>
                  </a:lnTo>
                  <a:cubicBezTo>
                    <a:pt x="8728" y="5125"/>
                    <a:pt x="8644" y="5220"/>
                    <a:pt x="8644" y="5303"/>
                  </a:cubicBezTo>
                  <a:cubicBezTo>
                    <a:pt x="8644" y="5410"/>
                    <a:pt x="8740" y="5482"/>
                    <a:pt x="8823" y="5482"/>
                  </a:cubicBezTo>
                  <a:lnTo>
                    <a:pt x="10228" y="5482"/>
                  </a:lnTo>
                  <a:cubicBezTo>
                    <a:pt x="10538" y="5494"/>
                    <a:pt x="10788" y="5767"/>
                    <a:pt x="10788" y="6077"/>
                  </a:cubicBezTo>
                  <a:cubicBezTo>
                    <a:pt x="10788" y="6399"/>
                    <a:pt x="10526" y="6672"/>
                    <a:pt x="10192" y="6672"/>
                  </a:cubicBezTo>
                  <a:lnTo>
                    <a:pt x="8823" y="6672"/>
                  </a:lnTo>
                  <a:cubicBezTo>
                    <a:pt x="8728" y="6672"/>
                    <a:pt x="8644" y="6768"/>
                    <a:pt x="8644" y="6851"/>
                  </a:cubicBezTo>
                  <a:cubicBezTo>
                    <a:pt x="8644" y="6958"/>
                    <a:pt x="8740" y="7030"/>
                    <a:pt x="8823" y="7030"/>
                  </a:cubicBezTo>
                  <a:lnTo>
                    <a:pt x="10073" y="7030"/>
                  </a:lnTo>
                  <a:cubicBezTo>
                    <a:pt x="10371" y="7053"/>
                    <a:pt x="10597" y="7327"/>
                    <a:pt x="10597" y="7625"/>
                  </a:cubicBezTo>
                  <a:cubicBezTo>
                    <a:pt x="10597" y="7946"/>
                    <a:pt x="10335" y="8220"/>
                    <a:pt x="10002" y="8220"/>
                  </a:cubicBezTo>
                  <a:lnTo>
                    <a:pt x="8823" y="8220"/>
                  </a:lnTo>
                  <a:cubicBezTo>
                    <a:pt x="8728" y="8220"/>
                    <a:pt x="8644" y="8315"/>
                    <a:pt x="8644" y="8399"/>
                  </a:cubicBezTo>
                  <a:cubicBezTo>
                    <a:pt x="8644" y="8506"/>
                    <a:pt x="8740" y="8577"/>
                    <a:pt x="8823" y="8577"/>
                  </a:cubicBezTo>
                  <a:lnTo>
                    <a:pt x="9883" y="8577"/>
                  </a:lnTo>
                  <a:cubicBezTo>
                    <a:pt x="9895" y="8577"/>
                    <a:pt x="9918" y="8589"/>
                    <a:pt x="9918" y="8589"/>
                  </a:cubicBezTo>
                  <a:cubicBezTo>
                    <a:pt x="10192" y="8649"/>
                    <a:pt x="10407" y="8887"/>
                    <a:pt x="10407" y="9185"/>
                  </a:cubicBezTo>
                  <a:cubicBezTo>
                    <a:pt x="10407" y="9518"/>
                    <a:pt x="10133" y="9780"/>
                    <a:pt x="9811" y="9780"/>
                  </a:cubicBezTo>
                  <a:lnTo>
                    <a:pt x="8823" y="9780"/>
                  </a:lnTo>
                  <a:cubicBezTo>
                    <a:pt x="8728" y="9780"/>
                    <a:pt x="8644" y="9875"/>
                    <a:pt x="8644" y="9958"/>
                  </a:cubicBezTo>
                  <a:cubicBezTo>
                    <a:pt x="8644" y="10066"/>
                    <a:pt x="8740" y="10137"/>
                    <a:pt x="8823" y="10137"/>
                  </a:cubicBezTo>
                  <a:lnTo>
                    <a:pt x="9811" y="10137"/>
                  </a:lnTo>
                  <a:cubicBezTo>
                    <a:pt x="10347" y="10137"/>
                    <a:pt x="10776" y="9708"/>
                    <a:pt x="10776" y="9173"/>
                  </a:cubicBezTo>
                  <a:cubicBezTo>
                    <a:pt x="10776" y="8887"/>
                    <a:pt x="10657" y="8637"/>
                    <a:pt x="10466" y="8458"/>
                  </a:cubicBezTo>
                  <a:cubicBezTo>
                    <a:pt x="10764" y="8292"/>
                    <a:pt x="10966" y="7982"/>
                    <a:pt x="10966" y="7613"/>
                  </a:cubicBezTo>
                  <a:cubicBezTo>
                    <a:pt x="10966" y="7327"/>
                    <a:pt x="10847" y="7077"/>
                    <a:pt x="10657" y="6899"/>
                  </a:cubicBezTo>
                  <a:cubicBezTo>
                    <a:pt x="10954" y="6803"/>
                    <a:pt x="11145" y="6482"/>
                    <a:pt x="11145" y="6113"/>
                  </a:cubicBezTo>
                  <a:cubicBezTo>
                    <a:pt x="11145" y="5827"/>
                    <a:pt x="11026" y="5577"/>
                    <a:pt x="10835" y="5398"/>
                  </a:cubicBezTo>
                  <a:cubicBezTo>
                    <a:pt x="11133" y="5232"/>
                    <a:pt x="11347" y="4922"/>
                    <a:pt x="11347" y="4541"/>
                  </a:cubicBezTo>
                  <a:cubicBezTo>
                    <a:pt x="11347" y="4005"/>
                    <a:pt x="10907" y="3577"/>
                    <a:pt x="10371" y="3577"/>
                  </a:cubicBezTo>
                  <a:lnTo>
                    <a:pt x="7621" y="3577"/>
                  </a:lnTo>
                  <a:lnTo>
                    <a:pt x="7621" y="1827"/>
                  </a:lnTo>
                  <a:cubicBezTo>
                    <a:pt x="7621" y="1112"/>
                    <a:pt x="7418" y="588"/>
                    <a:pt x="7013" y="291"/>
                  </a:cubicBezTo>
                  <a:cubicBezTo>
                    <a:pt x="6703" y="61"/>
                    <a:pt x="6332" y="0"/>
                    <a:pt x="6027" y="0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36"/>
            <p:cNvSpPr/>
            <p:nvPr/>
          </p:nvSpPr>
          <p:spPr>
            <a:xfrm>
              <a:off x="6920842" y="2577064"/>
              <a:ext cx="36709" cy="36677"/>
            </a:xfrm>
            <a:custGeom>
              <a:rect b="b" l="l" r="r" t="t"/>
              <a:pathLst>
                <a:path extrusionOk="0" h="1155" w="1156">
                  <a:moveTo>
                    <a:pt x="584" y="369"/>
                  </a:moveTo>
                  <a:cubicBezTo>
                    <a:pt x="703" y="369"/>
                    <a:pt x="787" y="464"/>
                    <a:pt x="787" y="584"/>
                  </a:cubicBezTo>
                  <a:cubicBezTo>
                    <a:pt x="787" y="703"/>
                    <a:pt x="703" y="786"/>
                    <a:pt x="584" y="786"/>
                  </a:cubicBezTo>
                  <a:cubicBezTo>
                    <a:pt x="465" y="786"/>
                    <a:pt x="370" y="703"/>
                    <a:pt x="370" y="584"/>
                  </a:cubicBezTo>
                  <a:cubicBezTo>
                    <a:pt x="370" y="464"/>
                    <a:pt x="453" y="369"/>
                    <a:pt x="584" y="369"/>
                  </a:cubicBezTo>
                  <a:close/>
                  <a:moveTo>
                    <a:pt x="584" y="0"/>
                  </a:moveTo>
                  <a:cubicBezTo>
                    <a:pt x="263" y="0"/>
                    <a:pt x="1" y="250"/>
                    <a:pt x="1" y="584"/>
                  </a:cubicBezTo>
                  <a:cubicBezTo>
                    <a:pt x="1" y="905"/>
                    <a:pt x="251" y="1155"/>
                    <a:pt x="584" y="1155"/>
                  </a:cubicBezTo>
                  <a:cubicBezTo>
                    <a:pt x="906" y="1155"/>
                    <a:pt x="1156" y="905"/>
                    <a:pt x="1156" y="584"/>
                  </a:cubicBezTo>
                  <a:cubicBezTo>
                    <a:pt x="1156" y="250"/>
                    <a:pt x="894" y="0"/>
                    <a:pt x="584" y="0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9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 czym prezentacja</a:t>
            </a:r>
            <a:endParaRPr/>
          </a:p>
        </p:txBody>
      </p:sp>
      <p:sp>
        <p:nvSpPr>
          <p:cNvPr id="209" name="Google Shape;209;p19"/>
          <p:cNvSpPr txBox="1"/>
          <p:nvPr>
            <p:ph idx="1" type="subTitle"/>
          </p:nvPr>
        </p:nvSpPr>
        <p:spPr>
          <a:xfrm>
            <a:off x="6411225" y="2121900"/>
            <a:ext cx="18894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accent1"/>
                </a:solidFill>
              </a:rPr>
              <a:t>Document Object Model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10" name="Google Shape;210;p19"/>
          <p:cNvSpPr txBox="1"/>
          <p:nvPr>
            <p:ph idx="2" type="title"/>
          </p:nvPr>
        </p:nvSpPr>
        <p:spPr>
          <a:xfrm>
            <a:off x="5167125" y="1901250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04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11" name="Google Shape;211;p19"/>
          <p:cNvSpPr txBox="1"/>
          <p:nvPr>
            <p:ph idx="3" type="subTitle"/>
          </p:nvPr>
        </p:nvSpPr>
        <p:spPr>
          <a:xfrm>
            <a:off x="6411225" y="3046600"/>
            <a:ext cx="18894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accent1"/>
                </a:solidFill>
              </a:rPr>
              <a:t>Tworzenie komponentów przy pomocy JavaScript XML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12" name="Google Shape;212;p19"/>
          <p:cNvSpPr txBox="1"/>
          <p:nvPr>
            <p:ph idx="4" type="title"/>
          </p:nvPr>
        </p:nvSpPr>
        <p:spPr>
          <a:xfrm>
            <a:off x="5167125" y="2797975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05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13" name="Google Shape;213;p19"/>
          <p:cNvSpPr txBox="1"/>
          <p:nvPr>
            <p:ph idx="5" type="subTitle"/>
          </p:nvPr>
        </p:nvSpPr>
        <p:spPr>
          <a:xfrm>
            <a:off x="6411225" y="3935450"/>
            <a:ext cx="18894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accent1"/>
                </a:solidFill>
              </a:rPr>
              <a:t>Budowa pierwszej aplikacji i wstępna konfiguracja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14" name="Google Shape;214;p19"/>
          <p:cNvSpPr txBox="1"/>
          <p:nvPr>
            <p:ph idx="6" type="title"/>
          </p:nvPr>
        </p:nvSpPr>
        <p:spPr>
          <a:xfrm>
            <a:off x="5167125" y="3694700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06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15" name="Google Shape;215;p19"/>
          <p:cNvSpPr txBox="1"/>
          <p:nvPr>
            <p:ph idx="7" type="subTitle"/>
          </p:nvPr>
        </p:nvSpPr>
        <p:spPr>
          <a:xfrm>
            <a:off x="725750" y="2121900"/>
            <a:ext cx="20100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Krótko i teoretycznie o bibliotece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16" name="Google Shape;216;p19"/>
          <p:cNvSpPr txBox="1"/>
          <p:nvPr>
            <p:ph idx="8" type="title"/>
          </p:nvPr>
        </p:nvSpPr>
        <p:spPr>
          <a:xfrm>
            <a:off x="2827575" y="1901250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01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17" name="Google Shape;217;p19"/>
          <p:cNvSpPr txBox="1"/>
          <p:nvPr>
            <p:ph idx="9" type="subTitle"/>
          </p:nvPr>
        </p:nvSpPr>
        <p:spPr>
          <a:xfrm>
            <a:off x="725750" y="3046600"/>
            <a:ext cx="20100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accent1"/>
                </a:solidFill>
              </a:rPr>
              <a:t>Czym jest i co daje ?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18" name="Google Shape;218;p19"/>
          <p:cNvSpPr txBox="1"/>
          <p:nvPr>
            <p:ph idx="13" type="title"/>
          </p:nvPr>
        </p:nvSpPr>
        <p:spPr>
          <a:xfrm>
            <a:off x="2827575" y="2797975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02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19" name="Google Shape;219;p19"/>
          <p:cNvSpPr txBox="1"/>
          <p:nvPr>
            <p:ph idx="14" type="subTitle"/>
          </p:nvPr>
        </p:nvSpPr>
        <p:spPr>
          <a:xfrm>
            <a:off x="725750" y="3935450"/>
            <a:ext cx="20100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accent1"/>
                </a:solidFill>
              </a:rPr>
              <a:t>Jako podstawa budowania aplikacji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20" name="Google Shape;220;p19"/>
          <p:cNvSpPr txBox="1"/>
          <p:nvPr>
            <p:ph idx="15" type="title"/>
          </p:nvPr>
        </p:nvSpPr>
        <p:spPr>
          <a:xfrm>
            <a:off x="2827575" y="3694700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1"/>
                </a:solidFill>
              </a:rPr>
              <a:t>03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21" name="Google Shape;221;p19"/>
          <p:cNvSpPr txBox="1"/>
          <p:nvPr>
            <p:ph idx="16" type="ctrTitle"/>
          </p:nvPr>
        </p:nvSpPr>
        <p:spPr>
          <a:xfrm>
            <a:off x="643488" y="2050763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Czym jest React?</a:t>
            </a:r>
            <a:endParaRPr/>
          </a:p>
        </p:txBody>
      </p:sp>
      <p:sp>
        <p:nvSpPr>
          <p:cNvPr id="222" name="Google Shape;222;p19"/>
          <p:cNvSpPr txBox="1"/>
          <p:nvPr>
            <p:ph idx="17" type="ctrTitle"/>
          </p:nvPr>
        </p:nvSpPr>
        <p:spPr>
          <a:xfrm>
            <a:off x="643488" y="2974963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Programowanie deklaratywne a React</a:t>
            </a:r>
            <a:endParaRPr/>
          </a:p>
        </p:txBody>
      </p:sp>
      <p:sp>
        <p:nvSpPr>
          <p:cNvPr id="223" name="Google Shape;223;p19"/>
          <p:cNvSpPr txBox="1"/>
          <p:nvPr>
            <p:ph idx="18" type="ctrTitle"/>
          </p:nvPr>
        </p:nvSpPr>
        <p:spPr>
          <a:xfrm>
            <a:off x="643488" y="3863900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Komponenty Reacta</a:t>
            </a:r>
            <a:endParaRPr/>
          </a:p>
        </p:txBody>
      </p:sp>
      <p:sp>
        <p:nvSpPr>
          <p:cNvPr id="224" name="Google Shape;224;p19"/>
          <p:cNvSpPr txBox="1"/>
          <p:nvPr>
            <p:ph idx="19" type="ctrTitle"/>
          </p:nvPr>
        </p:nvSpPr>
        <p:spPr>
          <a:xfrm>
            <a:off x="6424513" y="2050763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DOM</a:t>
            </a:r>
            <a:endParaRPr/>
          </a:p>
        </p:txBody>
      </p:sp>
      <p:sp>
        <p:nvSpPr>
          <p:cNvPr id="225" name="Google Shape;225;p19"/>
          <p:cNvSpPr txBox="1"/>
          <p:nvPr>
            <p:ph idx="20" type="ctrTitle"/>
          </p:nvPr>
        </p:nvSpPr>
        <p:spPr>
          <a:xfrm>
            <a:off x="6424513" y="2974963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React a HTML i JS XML</a:t>
            </a:r>
            <a:endParaRPr/>
          </a:p>
        </p:txBody>
      </p:sp>
      <p:sp>
        <p:nvSpPr>
          <p:cNvPr id="226" name="Google Shape;226;p19"/>
          <p:cNvSpPr txBox="1"/>
          <p:nvPr>
            <p:ph idx="21" type="ctrTitle"/>
          </p:nvPr>
        </p:nvSpPr>
        <p:spPr>
          <a:xfrm>
            <a:off x="6424513" y="3863900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Pierwsza aplikacja</a:t>
            </a:r>
            <a:endParaRPr/>
          </a:p>
        </p:txBody>
      </p:sp>
      <p:grpSp>
        <p:nvGrpSpPr>
          <p:cNvPr id="227" name="Google Shape;227;p19"/>
          <p:cNvGrpSpPr/>
          <p:nvPr/>
        </p:nvGrpSpPr>
        <p:grpSpPr>
          <a:xfrm>
            <a:off x="3597856" y="2860013"/>
            <a:ext cx="428915" cy="426116"/>
            <a:chOff x="6226275" y="3911538"/>
            <a:chExt cx="900325" cy="894450"/>
          </a:xfrm>
        </p:grpSpPr>
        <p:sp>
          <p:nvSpPr>
            <p:cNvPr id="228" name="Google Shape;228;p19"/>
            <p:cNvSpPr/>
            <p:nvPr/>
          </p:nvSpPr>
          <p:spPr>
            <a:xfrm>
              <a:off x="6355100" y="4405488"/>
              <a:ext cx="87300" cy="116625"/>
            </a:xfrm>
            <a:custGeom>
              <a:rect b="b" l="l" r="r" t="t"/>
              <a:pathLst>
                <a:path extrusionOk="0" h="4665" w="3492">
                  <a:moveTo>
                    <a:pt x="1860" y="0"/>
                  </a:moveTo>
                  <a:cubicBezTo>
                    <a:pt x="947" y="1664"/>
                    <a:pt x="360" y="2871"/>
                    <a:pt x="197" y="3197"/>
                  </a:cubicBezTo>
                  <a:cubicBezTo>
                    <a:pt x="1" y="3588"/>
                    <a:pt x="66" y="4078"/>
                    <a:pt x="392" y="4404"/>
                  </a:cubicBezTo>
                  <a:lnTo>
                    <a:pt x="653" y="4665"/>
                  </a:lnTo>
                  <a:cubicBezTo>
                    <a:pt x="1371" y="3784"/>
                    <a:pt x="2252" y="2806"/>
                    <a:pt x="3296" y="1794"/>
                  </a:cubicBezTo>
                  <a:cubicBezTo>
                    <a:pt x="3393" y="1729"/>
                    <a:pt x="3459" y="1664"/>
                    <a:pt x="3491" y="1631"/>
                  </a:cubicBezTo>
                  <a:lnTo>
                    <a:pt x="18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19"/>
            <p:cNvSpPr/>
            <p:nvPr/>
          </p:nvSpPr>
          <p:spPr>
            <a:xfrm>
              <a:off x="6514125" y="4593038"/>
              <a:ext cx="119900" cy="87550"/>
            </a:xfrm>
            <a:custGeom>
              <a:rect b="b" l="l" r="r" t="t"/>
              <a:pathLst>
                <a:path extrusionOk="0" h="3502" w="4796">
                  <a:moveTo>
                    <a:pt x="3100" y="1"/>
                  </a:moveTo>
                  <a:cubicBezTo>
                    <a:pt x="2969" y="33"/>
                    <a:pt x="2937" y="131"/>
                    <a:pt x="2839" y="164"/>
                  </a:cubicBezTo>
                  <a:cubicBezTo>
                    <a:pt x="1795" y="1240"/>
                    <a:pt x="849" y="2088"/>
                    <a:pt x="1" y="2806"/>
                  </a:cubicBezTo>
                  <a:lnTo>
                    <a:pt x="360" y="3165"/>
                  </a:lnTo>
                  <a:cubicBezTo>
                    <a:pt x="566" y="3392"/>
                    <a:pt x="838" y="3502"/>
                    <a:pt x="1109" y="3502"/>
                  </a:cubicBezTo>
                  <a:cubicBezTo>
                    <a:pt x="1266" y="3502"/>
                    <a:pt x="1423" y="3465"/>
                    <a:pt x="1567" y="3393"/>
                  </a:cubicBezTo>
                  <a:cubicBezTo>
                    <a:pt x="2121" y="3100"/>
                    <a:pt x="2969" y="2708"/>
                    <a:pt x="4796" y="1697"/>
                  </a:cubicBezTo>
                  <a:lnTo>
                    <a:pt x="31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19"/>
            <p:cNvSpPr/>
            <p:nvPr/>
          </p:nvSpPr>
          <p:spPr>
            <a:xfrm>
              <a:off x="6330650" y="4455438"/>
              <a:ext cx="258525" cy="246400"/>
            </a:xfrm>
            <a:custGeom>
              <a:rect b="b" l="l" r="r" t="t"/>
              <a:pathLst>
                <a:path extrusionOk="0" h="9856" w="10341">
                  <a:moveTo>
                    <a:pt x="8645" y="1"/>
                  </a:moveTo>
                  <a:cubicBezTo>
                    <a:pt x="7689" y="1"/>
                    <a:pt x="6431" y="551"/>
                    <a:pt x="5741" y="1264"/>
                  </a:cubicBezTo>
                  <a:cubicBezTo>
                    <a:pt x="2414" y="4624"/>
                    <a:pt x="881" y="6973"/>
                    <a:pt x="196" y="8375"/>
                  </a:cubicBezTo>
                  <a:cubicBezTo>
                    <a:pt x="0" y="8767"/>
                    <a:pt x="66" y="9256"/>
                    <a:pt x="392" y="9550"/>
                  </a:cubicBezTo>
                  <a:cubicBezTo>
                    <a:pt x="596" y="9754"/>
                    <a:pt x="863" y="9855"/>
                    <a:pt x="1131" y="9855"/>
                  </a:cubicBezTo>
                  <a:cubicBezTo>
                    <a:pt x="1291" y="9855"/>
                    <a:pt x="1452" y="9819"/>
                    <a:pt x="1599" y="9745"/>
                  </a:cubicBezTo>
                  <a:cubicBezTo>
                    <a:pt x="2969" y="9093"/>
                    <a:pt x="5285" y="7592"/>
                    <a:pt x="8677" y="4200"/>
                  </a:cubicBezTo>
                  <a:cubicBezTo>
                    <a:pt x="9819" y="3091"/>
                    <a:pt x="10341" y="1068"/>
                    <a:pt x="9623" y="318"/>
                  </a:cubicBezTo>
                  <a:cubicBezTo>
                    <a:pt x="9392" y="97"/>
                    <a:pt x="9045" y="1"/>
                    <a:pt x="86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19"/>
            <p:cNvSpPr/>
            <p:nvPr/>
          </p:nvSpPr>
          <p:spPr>
            <a:xfrm>
              <a:off x="6226275" y="4198463"/>
              <a:ext cx="243025" cy="181575"/>
            </a:xfrm>
            <a:custGeom>
              <a:rect b="b" l="l" r="r" t="t"/>
              <a:pathLst>
                <a:path extrusionOk="0" h="7263" w="9721">
                  <a:moveTo>
                    <a:pt x="8601" y="1"/>
                  </a:moveTo>
                  <a:cubicBezTo>
                    <a:pt x="7289" y="1"/>
                    <a:pt x="5238" y="662"/>
                    <a:pt x="3392" y="2508"/>
                  </a:cubicBezTo>
                  <a:lnTo>
                    <a:pt x="424" y="5476"/>
                  </a:lnTo>
                  <a:cubicBezTo>
                    <a:pt x="98" y="5802"/>
                    <a:pt x="0" y="6324"/>
                    <a:pt x="261" y="6748"/>
                  </a:cubicBezTo>
                  <a:cubicBezTo>
                    <a:pt x="450" y="7072"/>
                    <a:pt x="818" y="7262"/>
                    <a:pt x="1199" y="7262"/>
                  </a:cubicBezTo>
                  <a:cubicBezTo>
                    <a:pt x="1278" y="7262"/>
                    <a:pt x="1357" y="7254"/>
                    <a:pt x="1435" y="7237"/>
                  </a:cubicBezTo>
                  <a:cubicBezTo>
                    <a:pt x="2549" y="6919"/>
                    <a:pt x="3584" y="6743"/>
                    <a:pt x="4418" y="6743"/>
                  </a:cubicBezTo>
                  <a:cubicBezTo>
                    <a:pt x="4781" y="6743"/>
                    <a:pt x="5105" y="6777"/>
                    <a:pt x="5382" y="6846"/>
                  </a:cubicBezTo>
                  <a:cubicBezTo>
                    <a:pt x="6752" y="4465"/>
                    <a:pt x="8188" y="2247"/>
                    <a:pt x="9721" y="257"/>
                  </a:cubicBezTo>
                  <a:cubicBezTo>
                    <a:pt x="9488" y="95"/>
                    <a:pt x="9097" y="1"/>
                    <a:pt x="86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19"/>
            <p:cNvSpPr/>
            <p:nvPr/>
          </p:nvSpPr>
          <p:spPr>
            <a:xfrm>
              <a:off x="6656850" y="4568588"/>
              <a:ext cx="188400" cy="237400"/>
            </a:xfrm>
            <a:custGeom>
              <a:rect b="b" l="l" r="r" t="t"/>
              <a:pathLst>
                <a:path extrusionOk="0" h="9496" w="7536">
                  <a:moveTo>
                    <a:pt x="7014" y="0"/>
                  </a:moveTo>
                  <a:cubicBezTo>
                    <a:pt x="4763" y="1664"/>
                    <a:pt x="2512" y="3099"/>
                    <a:pt x="392" y="4273"/>
                  </a:cubicBezTo>
                  <a:cubicBezTo>
                    <a:pt x="555" y="5089"/>
                    <a:pt x="457" y="5904"/>
                    <a:pt x="131" y="8253"/>
                  </a:cubicBezTo>
                  <a:cubicBezTo>
                    <a:pt x="0" y="8742"/>
                    <a:pt x="229" y="9166"/>
                    <a:pt x="653" y="9395"/>
                  </a:cubicBezTo>
                  <a:cubicBezTo>
                    <a:pt x="788" y="9463"/>
                    <a:pt x="936" y="9495"/>
                    <a:pt x="1084" y="9495"/>
                  </a:cubicBezTo>
                  <a:cubicBezTo>
                    <a:pt x="1364" y="9495"/>
                    <a:pt x="1647" y="9379"/>
                    <a:pt x="1860" y="9166"/>
                  </a:cubicBezTo>
                  <a:lnTo>
                    <a:pt x="4861" y="6198"/>
                  </a:lnTo>
                  <a:cubicBezTo>
                    <a:pt x="7144" y="3915"/>
                    <a:pt x="7536" y="946"/>
                    <a:pt x="70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19"/>
            <p:cNvSpPr/>
            <p:nvPr/>
          </p:nvSpPr>
          <p:spPr>
            <a:xfrm>
              <a:off x="6718825" y="4152263"/>
              <a:ext cx="172100" cy="156800"/>
            </a:xfrm>
            <a:custGeom>
              <a:rect b="b" l="l" r="r" t="t"/>
              <a:pathLst>
                <a:path extrusionOk="0" h="6272" w="6884">
                  <a:moveTo>
                    <a:pt x="3446" y="1"/>
                  </a:moveTo>
                  <a:cubicBezTo>
                    <a:pt x="2643" y="1"/>
                    <a:pt x="1843" y="311"/>
                    <a:pt x="1240" y="930"/>
                  </a:cubicBezTo>
                  <a:cubicBezTo>
                    <a:pt x="0" y="2137"/>
                    <a:pt x="0" y="4127"/>
                    <a:pt x="1240" y="5367"/>
                  </a:cubicBezTo>
                  <a:cubicBezTo>
                    <a:pt x="1843" y="5970"/>
                    <a:pt x="2643" y="6272"/>
                    <a:pt x="3446" y="6272"/>
                  </a:cubicBezTo>
                  <a:cubicBezTo>
                    <a:pt x="4249" y="6272"/>
                    <a:pt x="5057" y="5970"/>
                    <a:pt x="5676" y="5367"/>
                  </a:cubicBezTo>
                  <a:cubicBezTo>
                    <a:pt x="6883" y="4127"/>
                    <a:pt x="6883" y="2137"/>
                    <a:pt x="5676" y="930"/>
                  </a:cubicBezTo>
                  <a:cubicBezTo>
                    <a:pt x="5057" y="311"/>
                    <a:pt x="4249" y="1"/>
                    <a:pt x="34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19"/>
            <p:cNvSpPr/>
            <p:nvPr/>
          </p:nvSpPr>
          <p:spPr>
            <a:xfrm>
              <a:off x="6906375" y="3911538"/>
              <a:ext cx="220225" cy="216700"/>
            </a:xfrm>
            <a:custGeom>
              <a:rect b="b" l="l" r="r" t="t"/>
              <a:pathLst>
                <a:path extrusionOk="0" h="8668" w="8809">
                  <a:moveTo>
                    <a:pt x="6168" y="0"/>
                  </a:moveTo>
                  <a:cubicBezTo>
                    <a:pt x="4083" y="0"/>
                    <a:pt x="2010" y="335"/>
                    <a:pt x="1" y="969"/>
                  </a:cubicBezTo>
                  <a:cubicBezTo>
                    <a:pt x="197" y="2665"/>
                    <a:pt x="1110" y="4557"/>
                    <a:pt x="2611" y="6058"/>
                  </a:cubicBezTo>
                  <a:cubicBezTo>
                    <a:pt x="4176" y="7624"/>
                    <a:pt x="6068" y="8504"/>
                    <a:pt x="7830" y="8667"/>
                  </a:cubicBezTo>
                  <a:cubicBezTo>
                    <a:pt x="8482" y="6351"/>
                    <a:pt x="8808" y="3774"/>
                    <a:pt x="8613" y="1034"/>
                  </a:cubicBezTo>
                  <a:cubicBezTo>
                    <a:pt x="8580" y="513"/>
                    <a:pt x="8156" y="121"/>
                    <a:pt x="7634" y="56"/>
                  </a:cubicBezTo>
                  <a:cubicBezTo>
                    <a:pt x="7145" y="19"/>
                    <a:pt x="6656" y="0"/>
                    <a:pt x="61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19"/>
            <p:cNvSpPr/>
            <p:nvPr/>
          </p:nvSpPr>
          <p:spPr>
            <a:xfrm>
              <a:off x="6429325" y="3953688"/>
              <a:ext cx="655675" cy="654050"/>
            </a:xfrm>
            <a:custGeom>
              <a:rect b="b" l="l" r="r" t="t"/>
              <a:pathLst>
                <a:path extrusionOk="0" h="26162" w="26227">
                  <a:moveTo>
                    <a:pt x="14993" y="5823"/>
                  </a:moveTo>
                  <a:cubicBezTo>
                    <a:pt x="16335" y="5823"/>
                    <a:pt x="17680" y="6329"/>
                    <a:pt x="18724" y="7340"/>
                  </a:cubicBezTo>
                  <a:cubicBezTo>
                    <a:pt x="20747" y="9428"/>
                    <a:pt x="20747" y="12723"/>
                    <a:pt x="18724" y="14778"/>
                  </a:cubicBezTo>
                  <a:cubicBezTo>
                    <a:pt x="17697" y="15789"/>
                    <a:pt x="16359" y="16294"/>
                    <a:pt x="15018" y="16294"/>
                  </a:cubicBezTo>
                  <a:cubicBezTo>
                    <a:pt x="13676" y="16294"/>
                    <a:pt x="12331" y="15789"/>
                    <a:pt x="11287" y="14778"/>
                  </a:cubicBezTo>
                  <a:cubicBezTo>
                    <a:pt x="9264" y="12723"/>
                    <a:pt x="9264" y="9428"/>
                    <a:pt x="11287" y="7340"/>
                  </a:cubicBezTo>
                  <a:cubicBezTo>
                    <a:pt x="12314" y="6329"/>
                    <a:pt x="13652" y="5823"/>
                    <a:pt x="14993" y="5823"/>
                  </a:cubicBezTo>
                  <a:close/>
                  <a:moveTo>
                    <a:pt x="17061" y="1"/>
                  </a:moveTo>
                  <a:cubicBezTo>
                    <a:pt x="10765" y="2578"/>
                    <a:pt x="4730" y="8221"/>
                    <a:pt x="0" y="16115"/>
                  </a:cubicBezTo>
                  <a:lnTo>
                    <a:pt x="2382" y="18496"/>
                  </a:lnTo>
                  <a:cubicBezTo>
                    <a:pt x="3146" y="18190"/>
                    <a:pt x="3983" y="17992"/>
                    <a:pt x="4780" y="17992"/>
                  </a:cubicBezTo>
                  <a:cubicBezTo>
                    <a:pt x="5683" y="17992"/>
                    <a:pt x="6536" y="18247"/>
                    <a:pt x="7177" y="18888"/>
                  </a:cubicBezTo>
                  <a:cubicBezTo>
                    <a:pt x="8449" y="20160"/>
                    <a:pt x="8253" y="22117"/>
                    <a:pt x="7601" y="23715"/>
                  </a:cubicBezTo>
                  <a:lnTo>
                    <a:pt x="10047" y="26162"/>
                  </a:lnTo>
                  <a:cubicBezTo>
                    <a:pt x="16115" y="22476"/>
                    <a:pt x="23193" y="16702"/>
                    <a:pt x="26227" y="9037"/>
                  </a:cubicBezTo>
                  <a:cubicBezTo>
                    <a:pt x="24106" y="8743"/>
                    <a:pt x="21986" y="7666"/>
                    <a:pt x="20192" y="5872"/>
                  </a:cubicBezTo>
                  <a:cubicBezTo>
                    <a:pt x="18431" y="4144"/>
                    <a:pt x="17387" y="2056"/>
                    <a:pt x="170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6" name="Google Shape;236;p19"/>
          <p:cNvGrpSpPr/>
          <p:nvPr/>
        </p:nvGrpSpPr>
        <p:grpSpPr>
          <a:xfrm>
            <a:off x="5109482" y="2921464"/>
            <a:ext cx="432964" cy="431586"/>
            <a:chOff x="5812000" y="2553488"/>
            <a:chExt cx="769850" cy="767400"/>
          </a:xfrm>
        </p:grpSpPr>
        <p:sp>
          <p:nvSpPr>
            <p:cNvPr id="237" name="Google Shape;237;p19"/>
            <p:cNvSpPr/>
            <p:nvPr/>
          </p:nvSpPr>
          <p:spPr>
            <a:xfrm>
              <a:off x="5858475" y="2553488"/>
              <a:ext cx="150900" cy="150900"/>
            </a:xfrm>
            <a:custGeom>
              <a:rect b="b" l="l" r="r" t="t"/>
              <a:pathLst>
                <a:path extrusionOk="0" h="6036" w="6036">
                  <a:moveTo>
                    <a:pt x="3034" y="1"/>
                  </a:moveTo>
                  <a:cubicBezTo>
                    <a:pt x="1338" y="1"/>
                    <a:pt x="0" y="1338"/>
                    <a:pt x="0" y="3002"/>
                  </a:cubicBezTo>
                  <a:cubicBezTo>
                    <a:pt x="0" y="4665"/>
                    <a:pt x="1338" y="6035"/>
                    <a:pt x="3034" y="6035"/>
                  </a:cubicBezTo>
                  <a:cubicBezTo>
                    <a:pt x="4698" y="6035"/>
                    <a:pt x="6035" y="4665"/>
                    <a:pt x="6035" y="3002"/>
                  </a:cubicBezTo>
                  <a:cubicBezTo>
                    <a:pt x="6035" y="1338"/>
                    <a:pt x="4698" y="1"/>
                    <a:pt x="30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19"/>
            <p:cNvSpPr/>
            <p:nvPr/>
          </p:nvSpPr>
          <p:spPr>
            <a:xfrm>
              <a:off x="5812000" y="2732888"/>
              <a:ext cx="244675" cy="425725"/>
            </a:xfrm>
            <a:custGeom>
              <a:rect b="b" l="l" r="r" t="t"/>
              <a:pathLst>
                <a:path extrusionOk="0" h="17029" w="9787">
                  <a:moveTo>
                    <a:pt x="1501" y="1"/>
                  </a:moveTo>
                  <a:cubicBezTo>
                    <a:pt x="685" y="1"/>
                    <a:pt x="0" y="686"/>
                    <a:pt x="0" y="1501"/>
                  </a:cubicBezTo>
                  <a:lnTo>
                    <a:pt x="0" y="7993"/>
                  </a:lnTo>
                  <a:cubicBezTo>
                    <a:pt x="33" y="8808"/>
                    <a:pt x="685" y="9493"/>
                    <a:pt x="1501" y="9493"/>
                  </a:cubicBezTo>
                  <a:lnTo>
                    <a:pt x="1794" y="9493"/>
                  </a:lnTo>
                  <a:lnTo>
                    <a:pt x="1794" y="15528"/>
                  </a:lnTo>
                  <a:cubicBezTo>
                    <a:pt x="1794" y="16343"/>
                    <a:pt x="2479" y="17028"/>
                    <a:pt x="3295" y="17028"/>
                  </a:cubicBezTo>
                  <a:lnTo>
                    <a:pt x="6459" y="17028"/>
                  </a:lnTo>
                  <a:cubicBezTo>
                    <a:pt x="7274" y="17028"/>
                    <a:pt x="7992" y="16343"/>
                    <a:pt x="7992" y="15528"/>
                  </a:cubicBezTo>
                  <a:lnTo>
                    <a:pt x="7992" y="15169"/>
                  </a:lnTo>
                  <a:cubicBezTo>
                    <a:pt x="7698" y="14647"/>
                    <a:pt x="7535" y="14027"/>
                    <a:pt x="7535" y="13408"/>
                  </a:cubicBezTo>
                  <a:lnTo>
                    <a:pt x="7535" y="5546"/>
                  </a:lnTo>
                  <a:cubicBezTo>
                    <a:pt x="7535" y="3981"/>
                    <a:pt x="8481" y="2676"/>
                    <a:pt x="9786" y="2121"/>
                  </a:cubicBezTo>
                  <a:lnTo>
                    <a:pt x="9786" y="1501"/>
                  </a:lnTo>
                  <a:cubicBezTo>
                    <a:pt x="9786" y="686"/>
                    <a:pt x="9068" y="1"/>
                    <a:pt x="8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19"/>
            <p:cNvSpPr/>
            <p:nvPr/>
          </p:nvSpPr>
          <p:spPr>
            <a:xfrm>
              <a:off x="6384475" y="2553488"/>
              <a:ext cx="150875" cy="150900"/>
            </a:xfrm>
            <a:custGeom>
              <a:rect b="b" l="l" r="r" t="t"/>
              <a:pathLst>
                <a:path extrusionOk="0" h="6036" w="6035">
                  <a:moveTo>
                    <a:pt x="3034" y="1"/>
                  </a:moveTo>
                  <a:cubicBezTo>
                    <a:pt x="1338" y="1"/>
                    <a:pt x="0" y="1338"/>
                    <a:pt x="0" y="3002"/>
                  </a:cubicBezTo>
                  <a:cubicBezTo>
                    <a:pt x="0" y="4665"/>
                    <a:pt x="1338" y="6035"/>
                    <a:pt x="3034" y="6035"/>
                  </a:cubicBezTo>
                  <a:cubicBezTo>
                    <a:pt x="4698" y="6035"/>
                    <a:pt x="6035" y="4665"/>
                    <a:pt x="6035" y="3002"/>
                  </a:cubicBezTo>
                  <a:cubicBezTo>
                    <a:pt x="6035" y="1338"/>
                    <a:pt x="4698" y="1"/>
                    <a:pt x="30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19"/>
            <p:cNvSpPr/>
            <p:nvPr/>
          </p:nvSpPr>
          <p:spPr>
            <a:xfrm>
              <a:off x="6337975" y="2732088"/>
              <a:ext cx="243875" cy="425700"/>
            </a:xfrm>
            <a:custGeom>
              <a:rect b="b" l="l" r="r" t="t"/>
              <a:pathLst>
                <a:path extrusionOk="0" h="17028" w="9755">
                  <a:moveTo>
                    <a:pt x="1501" y="0"/>
                  </a:moveTo>
                  <a:cubicBezTo>
                    <a:pt x="653" y="0"/>
                    <a:pt x="1" y="685"/>
                    <a:pt x="1" y="1501"/>
                  </a:cubicBezTo>
                  <a:lnTo>
                    <a:pt x="1" y="2121"/>
                  </a:lnTo>
                  <a:cubicBezTo>
                    <a:pt x="1338" y="2675"/>
                    <a:pt x="2219" y="4013"/>
                    <a:pt x="2219" y="5546"/>
                  </a:cubicBezTo>
                  <a:lnTo>
                    <a:pt x="2219" y="13407"/>
                  </a:lnTo>
                  <a:cubicBezTo>
                    <a:pt x="2219" y="14027"/>
                    <a:pt x="2056" y="14614"/>
                    <a:pt x="1795" y="15169"/>
                  </a:cubicBezTo>
                  <a:lnTo>
                    <a:pt x="1795" y="15527"/>
                  </a:lnTo>
                  <a:cubicBezTo>
                    <a:pt x="1795" y="16343"/>
                    <a:pt x="2480" y="17028"/>
                    <a:pt x="3296" y="17028"/>
                  </a:cubicBezTo>
                  <a:lnTo>
                    <a:pt x="6460" y="17028"/>
                  </a:lnTo>
                  <a:cubicBezTo>
                    <a:pt x="7275" y="17028"/>
                    <a:pt x="7960" y="16343"/>
                    <a:pt x="7960" y="15527"/>
                  </a:cubicBezTo>
                  <a:lnTo>
                    <a:pt x="7960" y="9493"/>
                  </a:lnTo>
                  <a:lnTo>
                    <a:pt x="8254" y="9493"/>
                  </a:lnTo>
                  <a:cubicBezTo>
                    <a:pt x="9069" y="9493"/>
                    <a:pt x="9754" y="8808"/>
                    <a:pt x="9754" y="7992"/>
                  </a:cubicBezTo>
                  <a:lnTo>
                    <a:pt x="9754" y="1501"/>
                  </a:lnTo>
                  <a:cubicBezTo>
                    <a:pt x="9754" y="685"/>
                    <a:pt x="9069" y="0"/>
                    <a:pt x="82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19"/>
            <p:cNvSpPr/>
            <p:nvPr/>
          </p:nvSpPr>
          <p:spPr>
            <a:xfrm>
              <a:off x="6057450" y="2834013"/>
              <a:ext cx="279750" cy="486875"/>
            </a:xfrm>
            <a:custGeom>
              <a:rect b="b" l="l" r="r" t="t"/>
              <a:pathLst>
                <a:path extrusionOk="0" h="19475" w="11190">
                  <a:moveTo>
                    <a:pt x="1501" y="1"/>
                  </a:moveTo>
                  <a:cubicBezTo>
                    <a:pt x="653" y="1"/>
                    <a:pt x="1" y="653"/>
                    <a:pt x="1" y="1501"/>
                  </a:cubicBezTo>
                  <a:lnTo>
                    <a:pt x="1" y="3948"/>
                  </a:lnTo>
                  <a:lnTo>
                    <a:pt x="1" y="9363"/>
                  </a:lnTo>
                  <a:cubicBezTo>
                    <a:pt x="1" y="10178"/>
                    <a:pt x="686" y="10863"/>
                    <a:pt x="1501" y="10863"/>
                  </a:cubicBezTo>
                  <a:lnTo>
                    <a:pt x="2088" y="10863"/>
                  </a:lnTo>
                  <a:lnTo>
                    <a:pt x="2088" y="17974"/>
                  </a:lnTo>
                  <a:cubicBezTo>
                    <a:pt x="2088" y="18790"/>
                    <a:pt x="2773" y="19475"/>
                    <a:pt x="3589" y="19475"/>
                  </a:cubicBezTo>
                  <a:lnTo>
                    <a:pt x="7601" y="19475"/>
                  </a:lnTo>
                  <a:cubicBezTo>
                    <a:pt x="8417" y="19475"/>
                    <a:pt x="9134" y="18790"/>
                    <a:pt x="9134" y="17974"/>
                  </a:cubicBezTo>
                  <a:lnTo>
                    <a:pt x="9134" y="10831"/>
                  </a:lnTo>
                  <a:lnTo>
                    <a:pt x="9689" y="10831"/>
                  </a:lnTo>
                  <a:cubicBezTo>
                    <a:pt x="10504" y="10831"/>
                    <a:pt x="11189" y="10146"/>
                    <a:pt x="11189" y="9330"/>
                  </a:cubicBezTo>
                  <a:lnTo>
                    <a:pt x="11189" y="3948"/>
                  </a:lnTo>
                  <a:lnTo>
                    <a:pt x="11189" y="1501"/>
                  </a:lnTo>
                  <a:cubicBezTo>
                    <a:pt x="11189" y="686"/>
                    <a:pt x="10504" y="1"/>
                    <a:pt x="96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19"/>
            <p:cNvSpPr/>
            <p:nvPr/>
          </p:nvSpPr>
          <p:spPr>
            <a:xfrm>
              <a:off x="6108825" y="2627688"/>
              <a:ext cx="175375" cy="175375"/>
            </a:xfrm>
            <a:custGeom>
              <a:rect b="b" l="l" r="r" t="t"/>
              <a:pathLst>
                <a:path extrusionOk="0" h="7015" w="7015">
                  <a:moveTo>
                    <a:pt x="3524" y="1"/>
                  </a:moveTo>
                  <a:cubicBezTo>
                    <a:pt x="1599" y="1"/>
                    <a:pt x="1" y="1567"/>
                    <a:pt x="1" y="3524"/>
                  </a:cubicBezTo>
                  <a:cubicBezTo>
                    <a:pt x="1" y="5448"/>
                    <a:pt x="1599" y="7014"/>
                    <a:pt x="3524" y="7014"/>
                  </a:cubicBezTo>
                  <a:cubicBezTo>
                    <a:pt x="5448" y="7014"/>
                    <a:pt x="7014" y="5448"/>
                    <a:pt x="7014" y="3524"/>
                  </a:cubicBezTo>
                  <a:cubicBezTo>
                    <a:pt x="7014" y="1567"/>
                    <a:pt x="5448" y="1"/>
                    <a:pt x="35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3" name="Google Shape;243;p19"/>
          <p:cNvSpPr/>
          <p:nvPr/>
        </p:nvSpPr>
        <p:spPr>
          <a:xfrm>
            <a:off x="5109480" y="3832541"/>
            <a:ext cx="432968" cy="433836"/>
          </a:xfrm>
          <a:custGeom>
            <a:rect b="b" l="l" r="r" t="t"/>
            <a:pathLst>
              <a:path extrusionOk="0" h="32491" w="32426">
                <a:moveTo>
                  <a:pt x="15887" y="1"/>
                </a:moveTo>
                <a:lnTo>
                  <a:pt x="20649" y="4763"/>
                </a:lnTo>
                <a:lnTo>
                  <a:pt x="15887" y="9526"/>
                </a:lnTo>
                <a:lnTo>
                  <a:pt x="26749" y="9526"/>
                </a:lnTo>
                <a:lnTo>
                  <a:pt x="26749" y="15332"/>
                </a:lnTo>
                <a:lnTo>
                  <a:pt x="22933" y="15332"/>
                </a:lnTo>
                <a:lnTo>
                  <a:pt x="22933" y="19116"/>
                </a:lnTo>
                <a:lnTo>
                  <a:pt x="15332" y="19116"/>
                </a:lnTo>
                <a:lnTo>
                  <a:pt x="15332" y="22900"/>
                </a:lnTo>
                <a:lnTo>
                  <a:pt x="7667" y="22900"/>
                </a:lnTo>
                <a:lnTo>
                  <a:pt x="7667" y="26684"/>
                </a:lnTo>
                <a:lnTo>
                  <a:pt x="1" y="26684"/>
                </a:lnTo>
                <a:lnTo>
                  <a:pt x="1" y="32490"/>
                </a:lnTo>
                <a:lnTo>
                  <a:pt x="32425" y="32490"/>
                </a:lnTo>
                <a:lnTo>
                  <a:pt x="32425" y="15332"/>
                </a:lnTo>
                <a:lnTo>
                  <a:pt x="28641" y="15332"/>
                </a:lnTo>
                <a:lnTo>
                  <a:pt x="2864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44" name="Google Shape;244;p19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rgbClr val="48FFD5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45" name="Google Shape;245;p19"/>
          <p:cNvGrpSpPr/>
          <p:nvPr/>
        </p:nvGrpSpPr>
        <p:grpSpPr>
          <a:xfrm>
            <a:off x="3576038" y="3760571"/>
            <a:ext cx="472533" cy="473852"/>
            <a:chOff x="1869175" y="3274825"/>
            <a:chExt cx="1567275" cy="1571650"/>
          </a:xfrm>
        </p:grpSpPr>
        <p:sp>
          <p:nvSpPr>
            <p:cNvPr id="246" name="Google Shape;246;p19"/>
            <p:cNvSpPr/>
            <p:nvPr/>
          </p:nvSpPr>
          <p:spPr>
            <a:xfrm>
              <a:off x="2698025" y="4003000"/>
              <a:ext cx="738425" cy="840575"/>
            </a:xfrm>
            <a:custGeom>
              <a:rect b="b" l="l" r="r" t="t"/>
              <a:pathLst>
                <a:path extrusionOk="0" h="33623" w="29537">
                  <a:moveTo>
                    <a:pt x="18387" y="1"/>
                  </a:moveTo>
                  <a:lnTo>
                    <a:pt x="1" y="14652"/>
                  </a:lnTo>
                  <a:lnTo>
                    <a:pt x="1" y="33622"/>
                  </a:lnTo>
                  <a:lnTo>
                    <a:pt x="16403" y="19905"/>
                  </a:lnTo>
                  <a:lnTo>
                    <a:pt x="23232" y="26618"/>
                  </a:lnTo>
                  <a:lnTo>
                    <a:pt x="20314" y="26618"/>
                  </a:lnTo>
                  <a:cubicBezTo>
                    <a:pt x="19321" y="26618"/>
                    <a:pt x="18504" y="27435"/>
                    <a:pt x="18504" y="28427"/>
                  </a:cubicBezTo>
                  <a:cubicBezTo>
                    <a:pt x="18504" y="29478"/>
                    <a:pt x="19321" y="30295"/>
                    <a:pt x="20314" y="30295"/>
                  </a:cubicBezTo>
                  <a:lnTo>
                    <a:pt x="27727" y="30295"/>
                  </a:lnTo>
                  <a:cubicBezTo>
                    <a:pt x="28719" y="30295"/>
                    <a:pt x="29536" y="29478"/>
                    <a:pt x="29536" y="28427"/>
                  </a:cubicBezTo>
                  <a:lnTo>
                    <a:pt x="29536" y="21073"/>
                  </a:lnTo>
                  <a:cubicBezTo>
                    <a:pt x="29478" y="20139"/>
                    <a:pt x="28661" y="19321"/>
                    <a:pt x="27610" y="19321"/>
                  </a:cubicBezTo>
                  <a:cubicBezTo>
                    <a:pt x="26618" y="19321"/>
                    <a:pt x="25800" y="20139"/>
                    <a:pt x="25800" y="21189"/>
                  </a:cubicBezTo>
                  <a:lnTo>
                    <a:pt x="25800" y="24108"/>
                  </a:lnTo>
                  <a:lnTo>
                    <a:pt x="18387" y="16695"/>
                  </a:lnTo>
                  <a:lnTo>
                    <a:pt x="1838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4"/>
                </a:solidFill>
              </a:endParaRPr>
            </a:p>
          </p:txBody>
        </p:sp>
        <p:sp>
          <p:nvSpPr>
            <p:cNvPr id="247" name="Google Shape;247;p19"/>
            <p:cNvSpPr/>
            <p:nvPr/>
          </p:nvSpPr>
          <p:spPr>
            <a:xfrm>
              <a:off x="1869175" y="4003000"/>
              <a:ext cx="738400" cy="843475"/>
            </a:xfrm>
            <a:custGeom>
              <a:rect b="b" l="l" r="r" t="t"/>
              <a:pathLst>
                <a:path extrusionOk="0" h="33739" w="29536">
                  <a:moveTo>
                    <a:pt x="11091" y="1"/>
                  </a:moveTo>
                  <a:lnTo>
                    <a:pt x="11091" y="16695"/>
                  </a:lnTo>
                  <a:lnTo>
                    <a:pt x="3678" y="24108"/>
                  </a:lnTo>
                  <a:lnTo>
                    <a:pt x="3678" y="21189"/>
                  </a:lnTo>
                  <a:cubicBezTo>
                    <a:pt x="3678" y="20139"/>
                    <a:pt x="2860" y="19321"/>
                    <a:pt x="1810" y="19321"/>
                  </a:cubicBezTo>
                  <a:cubicBezTo>
                    <a:pt x="817" y="19321"/>
                    <a:pt x="0" y="20139"/>
                    <a:pt x="0" y="21189"/>
                  </a:cubicBezTo>
                  <a:lnTo>
                    <a:pt x="0" y="28544"/>
                  </a:lnTo>
                  <a:cubicBezTo>
                    <a:pt x="0" y="29536"/>
                    <a:pt x="817" y="30353"/>
                    <a:pt x="1810" y="30353"/>
                  </a:cubicBezTo>
                  <a:lnTo>
                    <a:pt x="9223" y="30353"/>
                  </a:lnTo>
                  <a:cubicBezTo>
                    <a:pt x="10215" y="30353"/>
                    <a:pt x="11032" y="29536"/>
                    <a:pt x="11032" y="28544"/>
                  </a:cubicBezTo>
                  <a:cubicBezTo>
                    <a:pt x="11032" y="27493"/>
                    <a:pt x="10215" y="26735"/>
                    <a:pt x="9223" y="26735"/>
                  </a:cubicBezTo>
                  <a:lnTo>
                    <a:pt x="6304" y="26735"/>
                  </a:lnTo>
                  <a:lnTo>
                    <a:pt x="13134" y="20022"/>
                  </a:lnTo>
                  <a:lnTo>
                    <a:pt x="29536" y="33739"/>
                  </a:lnTo>
                  <a:lnTo>
                    <a:pt x="29536" y="14769"/>
                  </a:lnTo>
                  <a:lnTo>
                    <a:pt x="1109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4"/>
                </a:solidFill>
              </a:endParaRPr>
            </a:p>
          </p:txBody>
        </p:sp>
        <p:sp>
          <p:nvSpPr>
            <p:cNvPr id="248" name="Google Shape;248;p19"/>
            <p:cNvSpPr/>
            <p:nvPr/>
          </p:nvSpPr>
          <p:spPr>
            <a:xfrm>
              <a:off x="2191675" y="3274825"/>
              <a:ext cx="919350" cy="1014225"/>
            </a:xfrm>
            <a:custGeom>
              <a:rect b="b" l="l" r="r" t="t"/>
              <a:pathLst>
                <a:path extrusionOk="0" h="40569" w="36774">
                  <a:moveTo>
                    <a:pt x="18394" y="1"/>
                  </a:moveTo>
                  <a:cubicBezTo>
                    <a:pt x="17920" y="1"/>
                    <a:pt x="17453" y="176"/>
                    <a:pt x="17103" y="526"/>
                  </a:cubicBezTo>
                  <a:lnTo>
                    <a:pt x="11908" y="5721"/>
                  </a:lnTo>
                  <a:cubicBezTo>
                    <a:pt x="11207" y="6422"/>
                    <a:pt x="11207" y="7589"/>
                    <a:pt x="11908" y="8348"/>
                  </a:cubicBezTo>
                  <a:cubicBezTo>
                    <a:pt x="12287" y="8698"/>
                    <a:pt x="12769" y="8873"/>
                    <a:pt x="13243" y="8873"/>
                  </a:cubicBezTo>
                  <a:cubicBezTo>
                    <a:pt x="13717" y="8873"/>
                    <a:pt x="14184" y="8698"/>
                    <a:pt x="14534" y="8348"/>
                  </a:cubicBezTo>
                  <a:lnTo>
                    <a:pt x="16577" y="6305"/>
                  </a:lnTo>
                  <a:lnTo>
                    <a:pt x="16577" y="12667"/>
                  </a:lnTo>
                  <a:lnTo>
                    <a:pt x="0" y="25917"/>
                  </a:lnTo>
                  <a:lnTo>
                    <a:pt x="18387" y="40568"/>
                  </a:lnTo>
                  <a:lnTo>
                    <a:pt x="36774" y="25917"/>
                  </a:lnTo>
                  <a:lnTo>
                    <a:pt x="20255" y="12667"/>
                  </a:lnTo>
                  <a:lnTo>
                    <a:pt x="20255" y="6305"/>
                  </a:lnTo>
                  <a:lnTo>
                    <a:pt x="22298" y="8348"/>
                  </a:lnTo>
                  <a:cubicBezTo>
                    <a:pt x="22648" y="8698"/>
                    <a:pt x="23115" y="8873"/>
                    <a:pt x="23582" y="8873"/>
                  </a:cubicBezTo>
                  <a:cubicBezTo>
                    <a:pt x="24049" y="8873"/>
                    <a:pt x="24516" y="8698"/>
                    <a:pt x="24866" y="8348"/>
                  </a:cubicBezTo>
                  <a:cubicBezTo>
                    <a:pt x="25625" y="7589"/>
                    <a:pt x="25625" y="6422"/>
                    <a:pt x="24866" y="5721"/>
                  </a:cubicBezTo>
                  <a:lnTo>
                    <a:pt x="19729" y="526"/>
                  </a:lnTo>
                  <a:cubicBezTo>
                    <a:pt x="19350" y="176"/>
                    <a:pt x="18868" y="1"/>
                    <a:pt x="183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4"/>
                </a:solidFill>
              </a:endParaRPr>
            </a:p>
          </p:txBody>
        </p:sp>
      </p:grpSp>
      <p:grpSp>
        <p:nvGrpSpPr>
          <p:cNvPr id="249" name="Google Shape;249;p19"/>
          <p:cNvGrpSpPr/>
          <p:nvPr/>
        </p:nvGrpSpPr>
        <p:grpSpPr>
          <a:xfrm>
            <a:off x="5167116" y="1958905"/>
            <a:ext cx="372617" cy="379934"/>
            <a:chOff x="1190625" y="238125"/>
            <a:chExt cx="5226050" cy="5226050"/>
          </a:xfrm>
        </p:grpSpPr>
        <p:sp>
          <p:nvSpPr>
            <p:cNvPr id="250" name="Google Shape;250;p19"/>
            <p:cNvSpPr/>
            <p:nvPr/>
          </p:nvSpPr>
          <p:spPr>
            <a:xfrm>
              <a:off x="1190625" y="1515525"/>
              <a:ext cx="1645000" cy="2151125"/>
            </a:xfrm>
            <a:custGeom>
              <a:rect b="b" l="l" r="r" t="t"/>
              <a:pathLst>
                <a:path extrusionOk="0" h="86045" w="65800">
                  <a:moveTo>
                    <a:pt x="15900" y="1"/>
                  </a:moveTo>
                  <a:cubicBezTo>
                    <a:pt x="15179" y="1"/>
                    <a:pt x="14457" y="360"/>
                    <a:pt x="14044" y="1081"/>
                  </a:cubicBezTo>
                  <a:cubicBezTo>
                    <a:pt x="5120" y="16475"/>
                    <a:pt x="0" y="34358"/>
                    <a:pt x="0" y="53434"/>
                  </a:cubicBezTo>
                  <a:cubicBezTo>
                    <a:pt x="0" y="64269"/>
                    <a:pt x="1648" y="74718"/>
                    <a:pt x="4716" y="84536"/>
                  </a:cubicBezTo>
                  <a:cubicBezTo>
                    <a:pt x="4997" y="85431"/>
                    <a:pt x="5821" y="86044"/>
                    <a:pt x="6750" y="86044"/>
                  </a:cubicBezTo>
                  <a:lnTo>
                    <a:pt x="63117" y="86044"/>
                  </a:lnTo>
                  <a:cubicBezTo>
                    <a:pt x="64766" y="86044"/>
                    <a:pt x="65800" y="84256"/>
                    <a:pt x="64976" y="82836"/>
                  </a:cubicBezTo>
                  <a:lnTo>
                    <a:pt x="17743" y="1064"/>
                  </a:lnTo>
                  <a:cubicBezTo>
                    <a:pt x="17332" y="356"/>
                    <a:pt x="16617" y="1"/>
                    <a:pt x="159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19"/>
            <p:cNvSpPr/>
            <p:nvPr/>
          </p:nvSpPr>
          <p:spPr>
            <a:xfrm>
              <a:off x="1865625" y="238125"/>
              <a:ext cx="2005325" cy="2148975"/>
            </a:xfrm>
            <a:custGeom>
              <a:rect b="b" l="l" r="r" t="t"/>
              <a:pathLst>
                <a:path extrusionOk="0" h="85959" w="80213">
                  <a:moveTo>
                    <a:pt x="77530" y="0"/>
                  </a:moveTo>
                  <a:cubicBezTo>
                    <a:pt x="47163" y="0"/>
                    <a:pt x="19847" y="12939"/>
                    <a:pt x="754" y="33610"/>
                  </a:cubicBezTo>
                  <a:cubicBezTo>
                    <a:pt x="105" y="34294"/>
                    <a:pt x="0" y="35311"/>
                    <a:pt x="456" y="36135"/>
                  </a:cubicBezTo>
                  <a:lnTo>
                    <a:pt x="28614" y="84893"/>
                  </a:lnTo>
                  <a:cubicBezTo>
                    <a:pt x="29026" y="85603"/>
                    <a:pt x="29749" y="85958"/>
                    <a:pt x="30472" y="85958"/>
                  </a:cubicBezTo>
                  <a:cubicBezTo>
                    <a:pt x="31195" y="85958"/>
                    <a:pt x="31918" y="85603"/>
                    <a:pt x="32330" y="84893"/>
                  </a:cubicBezTo>
                  <a:lnTo>
                    <a:pt x="79406" y="3208"/>
                  </a:lnTo>
                  <a:cubicBezTo>
                    <a:pt x="80212" y="1788"/>
                    <a:pt x="79195" y="0"/>
                    <a:pt x="775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19"/>
            <p:cNvSpPr/>
            <p:nvPr/>
          </p:nvSpPr>
          <p:spPr>
            <a:xfrm>
              <a:off x="4772975" y="2037400"/>
              <a:ext cx="1643700" cy="2149150"/>
            </a:xfrm>
            <a:custGeom>
              <a:rect b="b" l="l" r="r" t="t"/>
              <a:pathLst>
                <a:path extrusionOk="0" h="85966" w="65748">
                  <a:moveTo>
                    <a:pt x="2683" y="0"/>
                  </a:moveTo>
                  <a:cubicBezTo>
                    <a:pt x="1035" y="0"/>
                    <a:pt x="0" y="1789"/>
                    <a:pt x="824" y="3209"/>
                  </a:cubicBezTo>
                  <a:lnTo>
                    <a:pt x="48022" y="84893"/>
                  </a:lnTo>
                  <a:cubicBezTo>
                    <a:pt x="48433" y="85610"/>
                    <a:pt x="49149" y="85965"/>
                    <a:pt x="49865" y="85965"/>
                  </a:cubicBezTo>
                  <a:cubicBezTo>
                    <a:pt x="50586" y="85965"/>
                    <a:pt x="51308" y="85606"/>
                    <a:pt x="51721" y="84893"/>
                  </a:cubicBezTo>
                  <a:cubicBezTo>
                    <a:pt x="60646" y="69500"/>
                    <a:pt x="65748" y="51617"/>
                    <a:pt x="65748" y="32559"/>
                  </a:cubicBezTo>
                  <a:cubicBezTo>
                    <a:pt x="65748" y="21741"/>
                    <a:pt x="64117" y="11327"/>
                    <a:pt x="61066" y="1508"/>
                  </a:cubicBezTo>
                  <a:cubicBezTo>
                    <a:pt x="60786" y="614"/>
                    <a:pt x="59962" y="0"/>
                    <a:pt x="590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19"/>
            <p:cNvSpPr/>
            <p:nvPr/>
          </p:nvSpPr>
          <p:spPr>
            <a:xfrm>
              <a:off x="3595225" y="300300"/>
              <a:ext cx="2493600" cy="1326850"/>
            </a:xfrm>
            <a:custGeom>
              <a:rect b="b" l="l" r="r" t="t"/>
              <a:pathLst>
                <a:path extrusionOk="0" h="53074" w="99744">
                  <a:moveTo>
                    <a:pt x="30831" y="0"/>
                  </a:moveTo>
                  <a:cubicBezTo>
                    <a:pt x="30083" y="0"/>
                    <a:pt x="29374" y="393"/>
                    <a:pt x="28999" y="1072"/>
                  </a:cubicBezTo>
                  <a:lnTo>
                    <a:pt x="807" y="49865"/>
                  </a:lnTo>
                  <a:cubicBezTo>
                    <a:pt x="0" y="51303"/>
                    <a:pt x="1017" y="53074"/>
                    <a:pt x="2665" y="53074"/>
                  </a:cubicBezTo>
                  <a:lnTo>
                    <a:pt x="97078" y="53056"/>
                  </a:lnTo>
                  <a:cubicBezTo>
                    <a:pt x="98709" y="53056"/>
                    <a:pt x="99743" y="51286"/>
                    <a:pt x="98919" y="49865"/>
                  </a:cubicBezTo>
                  <a:cubicBezTo>
                    <a:pt x="84542" y="24952"/>
                    <a:pt x="60190" y="6525"/>
                    <a:pt x="31313" y="55"/>
                  </a:cubicBezTo>
                  <a:cubicBezTo>
                    <a:pt x="31153" y="18"/>
                    <a:pt x="30991" y="0"/>
                    <a:pt x="308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19"/>
            <p:cNvSpPr/>
            <p:nvPr/>
          </p:nvSpPr>
          <p:spPr>
            <a:xfrm>
              <a:off x="1519350" y="4075125"/>
              <a:ext cx="2490100" cy="1326425"/>
            </a:xfrm>
            <a:custGeom>
              <a:rect b="b" l="l" r="r" t="t"/>
              <a:pathLst>
                <a:path extrusionOk="0" h="53057" w="99604">
                  <a:moveTo>
                    <a:pt x="96921" y="1"/>
                  </a:moveTo>
                  <a:lnTo>
                    <a:pt x="2683" y="88"/>
                  </a:lnTo>
                  <a:cubicBezTo>
                    <a:pt x="1052" y="106"/>
                    <a:pt x="0" y="1877"/>
                    <a:pt x="825" y="3297"/>
                  </a:cubicBezTo>
                  <a:cubicBezTo>
                    <a:pt x="15201" y="28141"/>
                    <a:pt x="39484" y="46515"/>
                    <a:pt x="68290" y="53002"/>
                  </a:cubicBezTo>
                  <a:cubicBezTo>
                    <a:pt x="68451" y="53039"/>
                    <a:pt x="68613" y="53057"/>
                    <a:pt x="68773" y="53057"/>
                  </a:cubicBezTo>
                  <a:cubicBezTo>
                    <a:pt x="69521" y="53057"/>
                    <a:pt x="70232" y="52664"/>
                    <a:pt x="70622" y="51985"/>
                  </a:cubicBezTo>
                  <a:lnTo>
                    <a:pt x="98779" y="3209"/>
                  </a:lnTo>
                  <a:cubicBezTo>
                    <a:pt x="99603" y="1789"/>
                    <a:pt x="98569" y="1"/>
                    <a:pt x="969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19"/>
            <p:cNvSpPr/>
            <p:nvPr/>
          </p:nvSpPr>
          <p:spPr>
            <a:xfrm>
              <a:off x="3733275" y="3314750"/>
              <a:ext cx="2008825" cy="2149425"/>
            </a:xfrm>
            <a:custGeom>
              <a:rect b="b" l="l" r="r" t="t"/>
              <a:pathLst>
                <a:path extrusionOk="0" h="85977" w="80353">
                  <a:moveTo>
                    <a:pt x="49872" y="1"/>
                  </a:moveTo>
                  <a:cubicBezTo>
                    <a:pt x="49154" y="1"/>
                    <a:pt x="48435" y="356"/>
                    <a:pt x="48023" y="1066"/>
                  </a:cubicBezTo>
                  <a:lnTo>
                    <a:pt x="825" y="82768"/>
                  </a:lnTo>
                  <a:cubicBezTo>
                    <a:pt x="1" y="84188"/>
                    <a:pt x="1035" y="85977"/>
                    <a:pt x="2666" y="85977"/>
                  </a:cubicBezTo>
                  <a:lnTo>
                    <a:pt x="2824" y="85977"/>
                  </a:lnTo>
                  <a:cubicBezTo>
                    <a:pt x="33173" y="85977"/>
                    <a:pt x="60506" y="73037"/>
                    <a:pt x="79599" y="52367"/>
                  </a:cubicBezTo>
                  <a:cubicBezTo>
                    <a:pt x="80248" y="51683"/>
                    <a:pt x="80353" y="50666"/>
                    <a:pt x="79897" y="49842"/>
                  </a:cubicBezTo>
                  <a:lnTo>
                    <a:pt x="51722" y="1066"/>
                  </a:lnTo>
                  <a:cubicBezTo>
                    <a:pt x="51310" y="356"/>
                    <a:pt x="50591" y="1"/>
                    <a:pt x="498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6" name="Google Shape;256;p19"/>
          <p:cNvSpPr/>
          <p:nvPr/>
        </p:nvSpPr>
        <p:spPr>
          <a:xfrm>
            <a:off x="3597852" y="1990127"/>
            <a:ext cx="372777" cy="379801"/>
          </a:xfrm>
          <a:custGeom>
            <a:rect b="b" l="l" r="r" t="t"/>
            <a:pathLst>
              <a:path extrusionOk="0" h="187325" w="187325">
                <a:moveTo>
                  <a:pt x="102235" y="36195"/>
                </a:moveTo>
                <a:cubicBezTo>
                  <a:pt x="106045" y="36195"/>
                  <a:pt x="109220" y="37465"/>
                  <a:pt x="112395" y="40005"/>
                </a:cubicBezTo>
                <a:cubicBezTo>
                  <a:pt x="114935" y="42545"/>
                  <a:pt x="116205" y="45720"/>
                  <a:pt x="116205" y="49530"/>
                </a:cubicBezTo>
                <a:cubicBezTo>
                  <a:pt x="116205" y="53340"/>
                  <a:pt x="114935" y="56515"/>
                  <a:pt x="112395" y="59055"/>
                </a:cubicBezTo>
                <a:cubicBezTo>
                  <a:pt x="109220" y="61595"/>
                  <a:pt x="106045" y="62865"/>
                  <a:pt x="102235" y="62865"/>
                </a:cubicBezTo>
                <a:cubicBezTo>
                  <a:pt x="98425" y="62865"/>
                  <a:pt x="94615" y="61595"/>
                  <a:pt x="92075" y="59055"/>
                </a:cubicBezTo>
                <a:cubicBezTo>
                  <a:pt x="88900" y="56515"/>
                  <a:pt x="87630" y="53340"/>
                  <a:pt x="87630" y="49530"/>
                </a:cubicBezTo>
                <a:cubicBezTo>
                  <a:pt x="87630" y="45720"/>
                  <a:pt x="88900" y="42545"/>
                  <a:pt x="92075" y="40005"/>
                </a:cubicBezTo>
                <a:cubicBezTo>
                  <a:pt x="94615" y="37465"/>
                  <a:pt x="98425" y="36195"/>
                  <a:pt x="102235" y="36195"/>
                </a:cubicBezTo>
                <a:close/>
                <a:moveTo>
                  <a:pt x="88900" y="74930"/>
                </a:moveTo>
                <a:cubicBezTo>
                  <a:pt x="94615" y="74930"/>
                  <a:pt x="99060" y="76200"/>
                  <a:pt x="102235" y="79375"/>
                </a:cubicBezTo>
                <a:cubicBezTo>
                  <a:pt x="105410" y="81915"/>
                  <a:pt x="106680" y="85725"/>
                  <a:pt x="106680" y="90170"/>
                </a:cubicBezTo>
                <a:cubicBezTo>
                  <a:pt x="106680" y="90805"/>
                  <a:pt x="106680" y="92710"/>
                  <a:pt x="106680" y="95250"/>
                </a:cubicBezTo>
                <a:cubicBezTo>
                  <a:pt x="106045" y="97155"/>
                  <a:pt x="106045" y="99695"/>
                  <a:pt x="105410" y="101600"/>
                </a:cubicBezTo>
                <a:lnTo>
                  <a:pt x="99060" y="122555"/>
                </a:lnTo>
                <a:cubicBezTo>
                  <a:pt x="99060" y="124460"/>
                  <a:pt x="98425" y="126365"/>
                  <a:pt x="97790" y="128270"/>
                </a:cubicBezTo>
                <a:cubicBezTo>
                  <a:pt x="97790" y="130810"/>
                  <a:pt x="97155" y="132715"/>
                  <a:pt x="97155" y="133350"/>
                </a:cubicBezTo>
                <a:cubicBezTo>
                  <a:pt x="97155" y="136525"/>
                  <a:pt x="97790" y="138430"/>
                  <a:pt x="99060" y="139065"/>
                </a:cubicBezTo>
                <a:cubicBezTo>
                  <a:pt x="100330" y="140335"/>
                  <a:pt x="102870" y="140970"/>
                  <a:pt x="106045" y="140970"/>
                </a:cubicBezTo>
                <a:cubicBezTo>
                  <a:pt x="107315" y="140970"/>
                  <a:pt x="109220" y="140335"/>
                  <a:pt x="111125" y="140335"/>
                </a:cubicBezTo>
                <a:cubicBezTo>
                  <a:pt x="112395" y="139700"/>
                  <a:pt x="114300" y="139065"/>
                  <a:pt x="114935" y="138430"/>
                </a:cubicBezTo>
                <a:lnTo>
                  <a:pt x="114935" y="138430"/>
                </a:lnTo>
                <a:lnTo>
                  <a:pt x="113030" y="145415"/>
                </a:lnTo>
                <a:cubicBezTo>
                  <a:pt x="108585" y="147320"/>
                  <a:pt x="104775" y="148590"/>
                  <a:pt x="101600" y="149860"/>
                </a:cubicBezTo>
                <a:cubicBezTo>
                  <a:pt x="99060" y="150495"/>
                  <a:pt x="95250" y="151130"/>
                  <a:pt x="91440" y="151130"/>
                </a:cubicBezTo>
                <a:cubicBezTo>
                  <a:pt x="85725" y="151130"/>
                  <a:pt x="81280" y="149860"/>
                  <a:pt x="78105" y="146685"/>
                </a:cubicBezTo>
                <a:cubicBezTo>
                  <a:pt x="74930" y="144145"/>
                  <a:pt x="73025" y="140335"/>
                  <a:pt x="73025" y="135890"/>
                </a:cubicBezTo>
                <a:cubicBezTo>
                  <a:pt x="73025" y="134620"/>
                  <a:pt x="73660" y="132715"/>
                  <a:pt x="73660" y="130810"/>
                </a:cubicBezTo>
                <a:cubicBezTo>
                  <a:pt x="73660" y="128905"/>
                  <a:pt x="74295" y="127000"/>
                  <a:pt x="74930" y="124460"/>
                </a:cubicBezTo>
                <a:lnTo>
                  <a:pt x="80645" y="103505"/>
                </a:lnTo>
                <a:cubicBezTo>
                  <a:pt x="81280" y="101600"/>
                  <a:pt x="81915" y="99695"/>
                  <a:pt x="81915" y="97790"/>
                </a:cubicBezTo>
                <a:cubicBezTo>
                  <a:pt x="82550" y="95885"/>
                  <a:pt x="82550" y="93980"/>
                  <a:pt x="82550" y="92710"/>
                </a:cubicBezTo>
                <a:cubicBezTo>
                  <a:pt x="82550" y="90170"/>
                  <a:pt x="81915" y="88265"/>
                  <a:pt x="81280" y="86995"/>
                </a:cubicBezTo>
                <a:cubicBezTo>
                  <a:pt x="80010" y="85725"/>
                  <a:pt x="77470" y="85090"/>
                  <a:pt x="74295" y="85090"/>
                </a:cubicBezTo>
                <a:cubicBezTo>
                  <a:pt x="73025" y="85090"/>
                  <a:pt x="71120" y="85725"/>
                  <a:pt x="69850" y="85725"/>
                </a:cubicBezTo>
                <a:cubicBezTo>
                  <a:pt x="67945" y="86360"/>
                  <a:pt x="66675" y="86995"/>
                  <a:pt x="65405" y="87630"/>
                </a:cubicBezTo>
                <a:lnTo>
                  <a:pt x="67310" y="80645"/>
                </a:lnTo>
                <a:cubicBezTo>
                  <a:pt x="71120" y="79375"/>
                  <a:pt x="74930" y="78105"/>
                  <a:pt x="78740" y="76835"/>
                </a:cubicBezTo>
                <a:cubicBezTo>
                  <a:pt x="81915" y="75565"/>
                  <a:pt x="85725" y="74930"/>
                  <a:pt x="88900" y="74930"/>
                </a:cubicBezTo>
                <a:close/>
                <a:moveTo>
                  <a:pt x="93980" y="0"/>
                </a:moveTo>
                <a:cubicBezTo>
                  <a:pt x="41910" y="0"/>
                  <a:pt x="0" y="41910"/>
                  <a:pt x="0" y="93980"/>
                </a:cubicBezTo>
                <a:cubicBezTo>
                  <a:pt x="0" y="145415"/>
                  <a:pt x="41910" y="187325"/>
                  <a:pt x="93980" y="187325"/>
                </a:cubicBezTo>
                <a:cubicBezTo>
                  <a:pt x="145415" y="187325"/>
                  <a:pt x="187325" y="145415"/>
                  <a:pt x="187325" y="93980"/>
                </a:cubicBezTo>
                <a:cubicBezTo>
                  <a:pt x="187325" y="41910"/>
                  <a:pt x="145415" y="0"/>
                  <a:pt x="9398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0"/>
          <p:cNvSpPr txBox="1"/>
          <p:nvPr>
            <p:ph type="ctrTitle"/>
          </p:nvPr>
        </p:nvSpPr>
        <p:spPr>
          <a:xfrm>
            <a:off x="4966600" y="447175"/>
            <a:ext cx="35304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/>
              <a:t>Biblioteka React</a:t>
            </a:r>
            <a:endParaRPr sz="3000"/>
          </a:p>
        </p:txBody>
      </p:sp>
      <p:sp>
        <p:nvSpPr>
          <p:cNvPr id="262" name="Google Shape;262;p20"/>
          <p:cNvSpPr txBox="1"/>
          <p:nvPr>
            <p:ph idx="1" type="subTitle"/>
          </p:nvPr>
        </p:nvSpPr>
        <p:spPr>
          <a:xfrm>
            <a:off x="5003050" y="1260588"/>
            <a:ext cx="3457500" cy="142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/>
              <a:t>D</a:t>
            </a:r>
            <a:r>
              <a:rPr lang="es" sz="1200"/>
              <a:t>armowa biblioteka JS open-source, którą stworzył programista Facebooka, Jordan Walke w 2013 roku. Nie jest pełnowymiarową biblioteką, wykorzystuje się ją najczęściej do tworzenia prostych interfejsów graficznych w języku programowania JavaScript. Dobra znajomość Reacta pozwala zoptymalizować tworzenie interaktywnych UI.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/>
              <a:t>Obecnie z Reacta korzystają takie korporacje jak: Netflix, Imgur czy PayPal.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200"/>
              <a:t>Właśnie ze względu na wzrost znaczenia UX/UI w projektowaniu sklepów e-commerce warto poświęcić się nauce Reacta. Obecne trendy stawiają na prosty, minimalistyczny i przejrzysty interfejs, a do tego zdecydowanie nada się React.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cxnSp>
        <p:nvCxnSpPr>
          <p:cNvPr id="263" name="Google Shape;263;p20"/>
          <p:cNvCxnSpPr/>
          <p:nvPr/>
        </p:nvCxnSpPr>
        <p:spPr>
          <a:xfrm>
            <a:off x="5042725" y="993525"/>
            <a:ext cx="4448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4" name="Google Shape;264;p20"/>
          <p:cNvSpPr txBox="1"/>
          <p:nvPr>
            <p:ph type="ctrTitle"/>
          </p:nvPr>
        </p:nvSpPr>
        <p:spPr>
          <a:xfrm>
            <a:off x="1047575" y="3192350"/>
            <a:ext cx="24675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48FFD5"/>
                </a:solidFill>
                <a:latin typeface="Impact"/>
                <a:ea typeface="Impact"/>
                <a:cs typeface="Impact"/>
                <a:sym typeface="Impact"/>
              </a:rPr>
              <a:t>REACT</a:t>
            </a:r>
            <a:endParaRPr>
              <a:solidFill>
                <a:srgbClr val="48FFD5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265" name="Google Shape;26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9175" y="960200"/>
            <a:ext cx="2324301" cy="2021275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20"/>
          <p:cNvSpPr/>
          <p:nvPr/>
        </p:nvSpPr>
        <p:spPr>
          <a:xfrm>
            <a:off x="-254599" y="4612688"/>
            <a:ext cx="806499" cy="817595"/>
          </a:xfrm>
          <a:custGeom>
            <a:rect b="b" l="l" r="r" t="t"/>
            <a:pathLst>
              <a:path extrusionOk="0" h="39040" w="39103">
                <a:moveTo>
                  <a:pt x="19551" y="6369"/>
                </a:moveTo>
                <a:cubicBezTo>
                  <a:pt x="20761" y="6369"/>
                  <a:pt x="21971" y="6497"/>
                  <a:pt x="23118" y="6879"/>
                </a:cubicBezTo>
                <a:cubicBezTo>
                  <a:pt x="30123" y="8789"/>
                  <a:pt x="34199" y="16113"/>
                  <a:pt x="32225" y="23118"/>
                </a:cubicBezTo>
                <a:cubicBezTo>
                  <a:pt x="30632" y="28786"/>
                  <a:pt x="25474" y="32671"/>
                  <a:pt x="19551" y="32734"/>
                </a:cubicBezTo>
                <a:cubicBezTo>
                  <a:pt x="18341" y="32671"/>
                  <a:pt x="17131" y="32543"/>
                  <a:pt x="15985" y="32225"/>
                </a:cubicBezTo>
                <a:cubicBezTo>
                  <a:pt x="9617" y="30442"/>
                  <a:pt x="5605" y="24201"/>
                  <a:pt x="6496" y="17705"/>
                </a:cubicBezTo>
                <a:cubicBezTo>
                  <a:pt x="7388" y="11209"/>
                  <a:pt x="12992" y="6369"/>
                  <a:pt x="19551" y="6369"/>
                </a:cubicBezTo>
                <a:close/>
                <a:moveTo>
                  <a:pt x="18469" y="1"/>
                </a:moveTo>
                <a:lnTo>
                  <a:pt x="18596" y="2421"/>
                </a:lnTo>
                <a:cubicBezTo>
                  <a:pt x="16049" y="2548"/>
                  <a:pt x="13501" y="3249"/>
                  <a:pt x="11273" y="4523"/>
                </a:cubicBezTo>
                <a:lnTo>
                  <a:pt x="10063" y="2485"/>
                </a:lnTo>
                <a:cubicBezTo>
                  <a:pt x="8152" y="3504"/>
                  <a:pt x="6433" y="4905"/>
                  <a:pt x="4968" y="6560"/>
                </a:cubicBezTo>
                <a:lnTo>
                  <a:pt x="6751" y="8152"/>
                </a:lnTo>
                <a:cubicBezTo>
                  <a:pt x="5031" y="10063"/>
                  <a:pt x="3821" y="12356"/>
                  <a:pt x="3121" y="14776"/>
                </a:cubicBezTo>
                <a:lnTo>
                  <a:pt x="765" y="14139"/>
                </a:lnTo>
                <a:lnTo>
                  <a:pt x="765" y="14202"/>
                </a:lnTo>
                <a:cubicBezTo>
                  <a:pt x="255" y="15922"/>
                  <a:pt x="64" y="17705"/>
                  <a:pt x="0" y="19488"/>
                </a:cubicBezTo>
                <a:lnTo>
                  <a:pt x="0" y="20635"/>
                </a:lnTo>
                <a:lnTo>
                  <a:pt x="2420" y="20507"/>
                </a:lnTo>
                <a:cubicBezTo>
                  <a:pt x="2548" y="23055"/>
                  <a:pt x="3312" y="25538"/>
                  <a:pt x="4522" y="27831"/>
                </a:cubicBezTo>
                <a:lnTo>
                  <a:pt x="2420" y="28977"/>
                </a:lnTo>
                <a:cubicBezTo>
                  <a:pt x="3503" y="30888"/>
                  <a:pt x="4904" y="32607"/>
                  <a:pt x="6496" y="34072"/>
                </a:cubicBezTo>
                <a:lnTo>
                  <a:pt x="8088" y="32289"/>
                </a:lnTo>
                <a:cubicBezTo>
                  <a:pt x="9999" y="34008"/>
                  <a:pt x="12291" y="35282"/>
                  <a:pt x="14775" y="35982"/>
                </a:cubicBezTo>
                <a:lnTo>
                  <a:pt x="14202" y="38275"/>
                </a:lnTo>
                <a:lnTo>
                  <a:pt x="14266" y="38275"/>
                </a:lnTo>
                <a:cubicBezTo>
                  <a:pt x="15985" y="38784"/>
                  <a:pt x="17768" y="39039"/>
                  <a:pt x="19615" y="39039"/>
                </a:cubicBezTo>
                <a:lnTo>
                  <a:pt x="20761" y="39039"/>
                </a:lnTo>
                <a:lnTo>
                  <a:pt x="20634" y="36619"/>
                </a:lnTo>
                <a:cubicBezTo>
                  <a:pt x="23181" y="36492"/>
                  <a:pt x="25665" y="35728"/>
                  <a:pt x="27958" y="34454"/>
                </a:cubicBezTo>
                <a:lnTo>
                  <a:pt x="29104" y="36619"/>
                </a:lnTo>
                <a:cubicBezTo>
                  <a:pt x="31015" y="35537"/>
                  <a:pt x="32734" y="34136"/>
                  <a:pt x="34199" y="32480"/>
                </a:cubicBezTo>
                <a:lnTo>
                  <a:pt x="32416" y="30888"/>
                </a:lnTo>
                <a:cubicBezTo>
                  <a:pt x="34071" y="28977"/>
                  <a:pt x="35345" y="26685"/>
                  <a:pt x="36046" y="24265"/>
                </a:cubicBezTo>
                <a:lnTo>
                  <a:pt x="38402" y="24901"/>
                </a:lnTo>
                <a:cubicBezTo>
                  <a:pt x="38848" y="23182"/>
                  <a:pt x="39102" y="21399"/>
                  <a:pt x="39102" y="19552"/>
                </a:cubicBezTo>
                <a:cubicBezTo>
                  <a:pt x="39102" y="19170"/>
                  <a:pt x="39102" y="18788"/>
                  <a:pt x="39102" y="18406"/>
                </a:cubicBezTo>
                <a:lnTo>
                  <a:pt x="36619" y="18469"/>
                </a:lnTo>
                <a:cubicBezTo>
                  <a:pt x="36491" y="15922"/>
                  <a:pt x="35727" y="13438"/>
                  <a:pt x="34517" y="11209"/>
                </a:cubicBezTo>
                <a:lnTo>
                  <a:pt x="36619" y="10063"/>
                </a:lnTo>
                <a:cubicBezTo>
                  <a:pt x="35536" y="8089"/>
                  <a:pt x="34199" y="6369"/>
                  <a:pt x="32543" y="4905"/>
                </a:cubicBezTo>
                <a:lnTo>
                  <a:pt x="30951" y="6751"/>
                </a:lnTo>
                <a:cubicBezTo>
                  <a:pt x="29040" y="5032"/>
                  <a:pt x="26748" y="3758"/>
                  <a:pt x="24264" y="3058"/>
                </a:cubicBezTo>
                <a:lnTo>
                  <a:pt x="24901" y="765"/>
                </a:lnTo>
                <a:cubicBezTo>
                  <a:pt x="23181" y="256"/>
                  <a:pt x="21398" y="1"/>
                  <a:pt x="196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20"/>
          <p:cNvSpPr/>
          <p:nvPr/>
        </p:nvSpPr>
        <p:spPr>
          <a:xfrm>
            <a:off x="600483" y="4521730"/>
            <a:ext cx="575334" cy="576736"/>
          </a:xfrm>
          <a:custGeom>
            <a:rect b="b" l="l" r="r" t="t"/>
            <a:pathLst>
              <a:path extrusionOk="0" h="27539" w="27895">
                <a:moveTo>
                  <a:pt x="13948" y="5618"/>
                </a:moveTo>
                <a:cubicBezTo>
                  <a:pt x="14712" y="5618"/>
                  <a:pt x="15412" y="5745"/>
                  <a:pt x="16176" y="5936"/>
                </a:cubicBezTo>
                <a:cubicBezTo>
                  <a:pt x="19679" y="6955"/>
                  <a:pt x="22099" y="10139"/>
                  <a:pt x="22099" y="13833"/>
                </a:cubicBezTo>
                <a:cubicBezTo>
                  <a:pt x="22099" y="14533"/>
                  <a:pt x="21972" y="15298"/>
                  <a:pt x="21781" y="16062"/>
                </a:cubicBezTo>
                <a:cubicBezTo>
                  <a:pt x="20802" y="19631"/>
                  <a:pt x="17534" y="22003"/>
                  <a:pt x="13953" y="22003"/>
                </a:cubicBezTo>
                <a:cubicBezTo>
                  <a:pt x="13572" y="22003"/>
                  <a:pt x="13187" y="21976"/>
                  <a:pt x="12801" y="21921"/>
                </a:cubicBezTo>
                <a:cubicBezTo>
                  <a:pt x="8725" y="21411"/>
                  <a:pt x="5732" y="17909"/>
                  <a:pt x="5732" y="13833"/>
                </a:cubicBezTo>
                <a:cubicBezTo>
                  <a:pt x="5732" y="13069"/>
                  <a:pt x="5860" y="12304"/>
                  <a:pt x="6051" y="11604"/>
                </a:cubicBezTo>
                <a:cubicBezTo>
                  <a:pt x="7070" y="8038"/>
                  <a:pt x="10254" y="5618"/>
                  <a:pt x="13948" y="5618"/>
                </a:cubicBezTo>
                <a:close/>
                <a:moveTo>
                  <a:pt x="13928" y="0"/>
                </a:moveTo>
                <a:cubicBezTo>
                  <a:pt x="13059" y="0"/>
                  <a:pt x="12192" y="87"/>
                  <a:pt x="11336" y="268"/>
                </a:cubicBezTo>
                <a:lnTo>
                  <a:pt x="11655" y="1860"/>
                </a:lnTo>
                <a:cubicBezTo>
                  <a:pt x="10381" y="2115"/>
                  <a:pt x="9171" y="2497"/>
                  <a:pt x="8089" y="3134"/>
                </a:cubicBezTo>
                <a:lnTo>
                  <a:pt x="7261" y="1733"/>
                </a:lnTo>
                <a:cubicBezTo>
                  <a:pt x="5350" y="2752"/>
                  <a:pt x="3758" y="4217"/>
                  <a:pt x="2484" y="6000"/>
                </a:cubicBezTo>
                <a:lnTo>
                  <a:pt x="3885" y="6955"/>
                </a:lnTo>
                <a:cubicBezTo>
                  <a:pt x="3121" y="7974"/>
                  <a:pt x="2612" y="9120"/>
                  <a:pt x="2293" y="10394"/>
                </a:cubicBezTo>
                <a:lnTo>
                  <a:pt x="701" y="9948"/>
                </a:lnTo>
                <a:lnTo>
                  <a:pt x="701" y="10012"/>
                </a:lnTo>
                <a:cubicBezTo>
                  <a:pt x="64" y="12050"/>
                  <a:pt x="1" y="14215"/>
                  <a:pt x="383" y="16317"/>
                </a:cubicBezTo>
                <a:lnTo>
                  <a:pt x="1975" y="15998"/>
                </a:lnTo>
                <a:cubicBezTo>
                  <a:pt x="2230" y="17272"/>
                  <a:pt x="2612" y="18482"/>
                  <a:pt x="3249" y="19564"/>
                </a:cubicBezTo>
                <a:lnTo>
                  <a:pt x="1848" y="20392"/>
                </a:lnTo>
                <a:cubicBezTo>
                  <a:pt x="2866" y="22303"/>
                  <a:pt x="4331" y="23959"/>
                  <a:pt x="6114" y="25169"/>
                </a:cubicBezTo>
                <a:lnTo>
                  <a:pt x="7070" y="23831"/>
                </a:lnTo>
                <a:cubicBezTo>
                  <a:pt x="8089" y="24532"/>
                  <a:pt x="9235" y="25041"/>
                  <a:pt x="10445" y="25423"/>
                </a:cubicBezTo>
                <a:lnTo>
                  <a:pt x="10063" y="27015"/>
                </a:lnTo>
                <a:lnTo>
                  <a:pt x="10190" y="27015"/>
                </a:lnTo>
                <a:cubicBezTo>
                  <a:pt x="11436" y="27355"/>
                  <a:pt x="12704" y="27538"/>
                  <a:pt x="13981" y="27538"/>
                </a:cubicBezTo>
                <a:cubicBezTo>
                  <a:pt x="14858" y="27538"/>
                  <a:pt x="15740" y="27452"/>
                  <a:pt x="16622" y="27270"/>
                </a:cubicBezTo>
                <a:lnTo>
                  <a:pt x="16304" y="25678"/>
                </a:lnTo>
                <a:cubicBezTo>
                  <a:pt x="17514" y="25423"/>
                  <a:pt x="18724" y="24978"/>
                  <a:pt x="19870" y="24404"/>
                </a:cubicBezTo>
                <a:lnTo>
                  <a:pt x="20634" y="25805"/>
                </a:lnTo>
                <a:cubicBezTo>
                  <a:pt x="22545" y="24723"/>
                  <a:pt x="24137" y="23258"/>
                  <a:pt x="25347" y="21475"/>
                </a:cubicBezTo>
                <a:lnTo>
                  <a:pt x="24010" y="20583"/>
                </a:lnTo>
                <a:cubicBezTo>
                  <a:pt x="24710" y="19501"/>
                  <a:pt x="25283" y="18354"/>
                  <a:pt x="25602" y="17144"/>
                </a:cubicBezTo>
                <a:lnTo>
                  <a:pt x="27194" y="17590"/>
                </a:lnTo>
                <a:cubicBezTo>
                  <a:pt x="27767" y="15489"/>
                  <a:pt x="27894" y="13323"/>
                  <a:pt x="27449" y="11222"/>
                </a:cubicBezTo>
                <a:lnTo>
                  <a:pt x="27449" y="11222"/>
                </a:lnTo>
                <a:lnTo>
                  <a:pt x="25856" y="11477"/>
                </a:lnTo>
                <a:cubicBezTo>
                  <a:pt x="25602" y="10267"/>
                  <a:pt x="25220" y="9057"/>
                  <a:pt x="24583" y="7910"/>
                </a:cubicBezTo>
                <a:lnTo>
                  <a:pt x="25984" y="7146"/>
                </a:lnTo>
                <a:cubicBezTo>
                  <a:pt x="24965" y="5236"/>
                  <a:pt x="23500" y="3580"/>
                  <a:pt x="21653" y="2370"/>
                </a:cubicBezTo>
                <a:lnTo>
                  <a:pt x="20762" y="3707"/>
                </a:lnTo>
                <a:cubicBezTo>
                  <a:pt x="19743" y="3007"/>
                  <a:pt x="18533" y="2497"/>
                  <a:pt x="17323" y="2115"/>
                </a:cubicBezTo>
                <a:lnTo>
                  <a:pt x="17769" y="523"/>
                </a:lnTo>
                <a:lnTo>
                  <a:pt x="17705" y="523"/>
                </a:lnTo>
                <a:cubicBezTo>
                  <a:pt x="16459" y="183"/>
                  <a:pt x="15191" y="0"/>
                  <a:pt x="1392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20"/>
          <p:cNvSpPr/>
          <p:nvPr/>
        </p:nvSpPr>
        <p:spPr>
          <a:xfrm>
            <a:off x="-236201" y="4009826"/>
            <a:ext cx="1465860" cy="33361"/>
          </a:xfrm>
          <a:custGeom>
            <a:rect b="b" l="l" r="r" t="t"/>
            <a:pathLst>
              <a:path extrusionOk="0" h="1593" w="71072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20"/>
          <p:cNvSpPr/>
          <p:nvPr/>
        </p:nvSpPr>
        <p:spPr>
          <a:xfrm>
            <a:off x="-236201" y="4124534"/>
            <a:ext cx="1465860" cy="33361"/>
          </a:xfrm>
          <a:custGeom>
            <a:rect b="b" l="l" r="r" t="t"/>
            <a:pathLst>
              <a:path extrusionOk="0" h="1593" w="71072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20"/>
          <p:cNvSpPr/>
          <p:nvPr/>
        </p:nvSpPr>
        <p:spPr>
          <a:xfrm>
            <a:off x="-236201" y="4355270"/>
            <a:ext cx="986432" cy="33382"/>
          </a:xfrm>
          <a:custGeom>
            <a:rect b="b" l="l" r="r" t="t"/>
            <a:pathLst>
              <a:path extrusionOk="0" h="1594" w="47827">
                <a:moveTo>
                  <a:pt x="0" y="1"/>
                </a:moveTo>
                <a:lnTo>
                  <a:pt x="0" y="1593"/>
                </a:lnTo>
                <a:lnTo>
                  <a:pt x="47827" y="1593"/>
                </a:lnTo>
                <a:lnTo>
                  <a:pt x="4782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1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Atuty biblioteki React</a:t>
            </a:r>
            <a:endParaRPr/>
          </a:p>
        </p:txBody>
      </p:sp>
      <p:sp>
        <p:nvSpPr>
          <p:cNvPr id="276" name="Google Shape;276;p21"/>
          <p:cNvSpPr txBox="1"/>
          <p:nvPr>
            <p:ph idx="1" type="subTitle"/>
          </p:nvPr>
        </p:nvSpPr>
        <p:spPr>
          <a:xfrm>
            <a:off x="826562" y="2883450"/>
            <a:ext cx="1982700" cy="12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/>
              <a:t>React zapewnia prostą konstrukcję aplikacji, łatwą do zrozumienia strukturę oraz intuicyjne operowanie na obiektach.</a:t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/>
              <a:t>Mnogość dokumentacji i poradników biblioteki pozwala na jego szybką oraz efektywną naukę</a:t>
            </a:r>
            <a:endParaRPr sz="1300"/>
          </a:p>
        </p:txBody>
      </p:sp>
      <p:sp>
        <p:nvSpPr>
          <p:cNvPr id="277" name="Google Shape;277;p21"/>
          <p:cNvSpPr txBox="1"/>
          <p:nvPr>
            <p:ph idx="2" type="subTitle"/>
          </p:nvPr>
        </p:nvSpPr>
        <p:spPr>
          <a:xfrm>
            <a:off x="6441294" y="2883450"/>
            <a:ext cx="18894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/>
              <a:t>React uważany jest aktualnie za bardzo popularne rozwiązanie do tworzenia aplikacji front-endowych. Mnóstwo ofert pracy powoduje, że jest to ciekawa opcja dla każdego, kto myśli o tworzeniu aplikacji</a:t>
            </a:r>
            <a:endParaRPr sz="1300"/>
          </a:p>
        </p:txBody>
      </p:sp>
      <p:sp>
        <p:nvSpPr>
          <p:cNvPr id="278" name="Google Shape;278;p21"/>
          <p:cNvSpPr txBox="1"/>
          <p:nvPr>
            <p:ph idx="3" type="subTitle"/>
          </p:nvPr>
        </p:nvSpPr>
        <p:spPr>
          <a:xfrm>
            <a:off x="3640569" y="2883450"/>
            <a:ext cx="18894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/>
              <a:t>Struktura bazująca na komponentach i dynamicznym ładowaniu strony w połączeniu z virtual DOM zapewnia wydajną architekturę</a:t>
            </a:r>
            <a:endParaRPr sz="1300"/>
          </a:p>
        </p:txBody>
      </p:sp>
      <p:sp>
        <p:nvSpPr>
          <p:cNvPr id="279" name="Google Shape;279;p21"/>
          <p:cNvSpPr txBox="1"/>
          <p:nvPr>
            <p:ph type="ctrTitle"/>
          </p:nvPr>
        </p:nvSpPr>
        <p:spPr>
          <a:xfrm>
            <a:off x="726631" y="2833100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ŁATWA</a:t>
            </a:r>
            <a:endParaRPr sz="1400"/>
          </a:p>
        </p:txBody>
      </p:sp>
      <p:sp>
        <p:nvSpPr>
          <p:cNvPr id="280" name="Google Shape;280;p21"/>
          <p:cNvSpPr txBox="1"/>
          <p:nvPr>
            <p:ph idx="4" type="ctrTitle"/>
          </p:nvPr>
        </p:nvSpPr>
        <p:spPr>
          <a:xfrm>
            <a:off x="6341356" y="2833100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PERSPEKTYWICZNA</a:t>
            </a:r>
            <a:endParaRPr sz="1400"/>
          </a:p>
        </p:txBody>
      </p:sp>
      <p:sp>
        <p:nvSpPr>
          <p:cNvPr id="281" name="Google Shape;281;p21"/>
          <p:cNvSpPr txBox="1"/>
          <p:nvPr>
            <p:ph idx="5" type="ctrTitle"/>
          </p:nvPr>
        </p:nvSpPr>
        <p:spPr>
          <a:xfrm>
            <a:off x="3540631" y="2833100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WYDAJNA</a:t>
            </a:r>
            <a:endParaRPr sz="1400"/>
          </a:p>
        </p:txBody>
      </p:sp>
      <p:sp>
        <p:nvSpPr>
          <p:cNvPr id="282" name="Google Shape;282;p21"/>
          <p:cNvSpPr/>
          <p:nvPr/>
        </p:nvSpPr>
        <p:spPr>
          <a:xfrm>
            <a:off x="1284345" y="1691831"/>
            <a:ext cx="994973" cy="830447"/>
          </a:xfrm>
          <a:custGeom>
            <a:rect b="b" l="l" r="r" t="t"/>
            <a:pathLst>
              <a:path extrusionOk="0" h="174831" w="209468">
                <a:moveTo>
                  <a:pt x="198077" y="11364"/>
                </a:moveTo>
                <a:lnTo>
                  <a:pt x="198105" y="12377"/>
                </a:lnTo>
                <a:lnTo>
                  <a:pt x="198105" y="134115"/>
                </a:lnTo>
                <a:cubicBezTo>
                  <a:pt x="198105" y="134854"/>
                  <a:pt x="197803" y="135155"/>
                  <a:pt x="197064" y="135155"/>
                </a:cubicBezTo>
                <a:lnTo>
                  <a:pt x="12294" y="135155"/>
                </a:lnTo>
                <a:cubicBezTo>
                  <a:pt x="11555" y="135155"/>
                  <a:pt x="11254" y="134854"/>
                  <a:pt x="11254" y="134115"/>
                </a:cubicBezTo>
                <a:lnTo>
                  <a:pt x="11254" y="12377"/>
                </a:lnTo>
                <a:lnTo>
                  <a:pt x="11254" y="11364"/>
                </a:lnTo>
                <a:close/>
                <a:moveTo>
                  <a:pt x="11254" y="0"/>
                </a:moveTo>
                <a:lnTo>
                  <a:pt x="11254" y="302"/>
                </a:lnTo>
                <a:cubicBezTo>
                  <a:pt x="5230" y="712"/>
                  <a:pt x="712" y="5531"/>
                  <a:pt x="0" y="11364"/>
                </a:cubicBezTo>
                <a:lnTo>
                  <a:pt x="0" y="12377"/>
                </a:lnTo>
                <a:lnTo>
                  <a:pt x="0" y="134115"/>
                </a:lnTo>
                <a:cubicBezTo>
                  <a:pt x="0" y="136497"/>
                  <a:pt x="630" y="138468"/>
                  <a:pt x="1643" y="140248"/>
                </a:cubicBezTo>
                <a:cubicBezTo>
                  <a:pt x="3998" y="144383"/>
                  <a:pt x="7503" y="146518"/>
                  <a:pt x="12294" y="146518"/>
                </a:cubicBezTo>
                <a:lnTo>
                  <a:pt x="79707" y="146518"/>
                </a:lnTo>
                <a:lnTo>
                  <a:pt x="79707" y="163522"/>
                </a:lnTo>
                <a:lnTo>
                  <a:pt x="66920" y="163522"/>
                </a:lnTo>
                <a:cubicBezTo>
                  <a:pt x="63744" y="163522"/>
                  <a:pt x="61280" y="165987"/>
                  <a:pt x="61280" y="169163"/>
                </a:cubicBezTo>
                <a:cubicBezTo>
                  <a:pt x="61280" y="172339"/>
                  <a:pt x="63744" y="174831"/>
                  <a:pt x="66920" y="174831"/>
                </a:cubicBezTo>
                <a:lnTo>
                  <a:pt x="142466" y="174831"/>
                </a:lnTo>
                <a:cubicBezTo>
                  <a:pt x="145642" y="174831"/>
                  <a:pt x="148216" y="172339"/>
                  <a:pt x="148216" y="169163"/>
                </a:cubicBezTo>
                <a:cubicBezTo>
                  <a:pt x="148216" y="165987"/>
                  <a:pt x="145642" y="163522"/>
                  <a:pt x="142466" y="163522"/>
                </a:cubicBezTo>
                <a:lnTo>
                  <a:pt x="129651" y="163522"/>
                </a:lnTo>
                <a:lnTo>
                  <a:pt x="129651" y="146518"/>
                </a:lnTo>
                <a:lnTo>
                  <a:pt x="197064" y="146518"/>
                </a:lnTo>
                <a:cubicBezTo>
                  <a:pt x="201911" y="146518"/>
                  <a:pt x="205388" y="144437"/>
                  <a:pt x="207715" y="140248"/>
                </a:cubicBezTo>
                <a:cubicBezTo>
                  <a:pt x="208783" y="138359"/>
                  <a:pt x="209468" y="136360"/>
                  <a:pt x="209468" y="134115"/>
                </a:cubicBezTo>
                <a:lnTo>
                  <a:pt x="209468" y="12377"/>
                </a:lnTo>
                <a:lnTo>
                  <a:pt x="209468" y="11364"/>
                </a:lnTo>
                <a:cubicBezTo>
                  <a:pt x="208756" y="5531"/>
                  <a:pt x="203909" y="712"/>
                  <a:pt x="198105" y="302"/>
                </a:cubicBezTo>
                <a:lnTo>
                  <a:pt x="19810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3" name="Google Shape;283;p21"/>
          <p:cNvGrpSpPr/>
          <p:nvPr/>
        </p:nvGrpSpPr>
        <p:grpSpPr>
          <a:xfrm>
            <a:off x="4074505" y="1691831"/>
            <a:ext cx="994978" cy="836332"/>
            <a:chOff x="6631966" y="-1433674"/>
            <a:chExt cx="5236725" cy="4401749"/>
          </a:xfrm>
        </p:grpSpPr>
        <p:sp>
          <p:nvSpPr>
            <p:cNvPr id="284" name="Google Shape;284;p21"/>
            <p:cNvSpPr/>
            <p:nvPr/>
          </p:nvSpPr>
          <p:spPr>
            <a:xfrm>
              <a:off x="6631966" y="-1433674"/>
              <a:ext cx="5236725" cy="4370775"/>
            </a:xfrm>
            <a:custGeom>
              <a:rect b="b" l="l" r="r" t="t"/>
              <a:pathLst>
                <a:path extrusionOk="0" h="174831" w="209469">
                  <a:moveTo>
                    <a:pt x="198078" y="11364"/>
                  </a:moveTo>
                  <a:lnTo>
                    <a:pt x="198105" y="12404"/>
                  </a:lnTo>
                  <a:lnTo>
                    <a:pt x="198105" y="134142"/>
                  </a:lnTo>
                  <a:cubicBezTo>
                    <a:pt x="198105" y="134854"/>
                    <a:pt x="197804" y="135155"/>
                    <a:pt x="197092" y="135155"/>
                  </a:cubicBezTo>
                  <a:lnTo>
                    <a:pt x="12295" y="135155"/>
                  </a:lnTo>
                  <a:cubicBezTo>
                    <a:pt x="11583" y="135155"/>
                    <a:pt x="11254" y="134854"/>
                    <a:pt x="11254" y="134142"/>
                  </a:cubicBezTo>
                  <a:lnTo>
                    <a:pt x="11254" y="12404"/>
                  </a:lnTo>
                  <a:lnTo>
                    <a:pt x="11254" y="11364"/>
                  </a:lnTo>
                  <a:close/>
                  <a:moveTo>
                    <a:pt x="11254" y="0"/>
                  </a:moveTo>
                  <a:lnTo>
                    <a:pt x="11254" y="302"/>
                  </a:lnTo>
                  <a:cubicBezTo>
                    <a:pt x="5203" y="712"/>
                    <a:pt x="712" y="5559"/>
                    <a:pt x="0" y="11364"/>
                  </a:cubicBezTo>
                  <a:lnTo>
                    <a:pt x="0" y="12404"/>
                  </a:lnTo>
                  <a:lnTo>
                    <a:pt x="0" y="134142"/>
                  </a:lnTo>
                  <a:cubicBezTo>
                    <a:pt x="0" y="136497"/>
                    <a:pt x="603" y="138496"/>
                    <a:pt x="1643" y="140275"/>
                  </a:cubicBezTo>
                  <a:cubicBezTo>
                    <a:pt x="3998" y="144410"/>
                    <a:pt x="7503" y="146518"/>
                    <a:pt x="12295" y="146518"/>
                  </a:cubicBezTo>
                  <a:lnTo>
                    <a:pt x="79708" y="146518"/>
                  </a:lnTo>
                  <a:lnTo>
                    <a:pt x="79708" y="163550"/>
                  </a:lnTo>
                  <a:lnTo>
                    <a:pt x="66921" y="163550"/>
                  </a:lnTo>
                  <a:cubicBezTo>
                    <a:pt x="63744" y="163550"/>
                    <a:pt x="61280" y="166014"/>
                    <a:pt x="61280" y="169190"/>
                  </a:cubicBezTo>
                  <a:cubicBezTo>
                    <a:pt x="61280" y="172366"/>
                    <a:pt x="63744" y="174831"/>
                    <a:pt x="66921" y="174831"/>
                  </a:cubicBezTo>
                  <a:lnTo>
                    <a:pt x="142466" y="174831"/>
                  </a:lnTo>
                  <a:cubicBezTo>
                    <a:pt x="145642" y="174831"/>
                    <a:pt x="148216" y="172366"/>
                    <a:pt x="148216" y="169190"/>
                  </a:cubicBezTo>
                  <a:cubicBezTo>
                    <a:pt x="148216" y="166014"/>
                    <a:pt x="145642" y="163550"/>
                    <a:pt x="142466" y="163550"/>
                  </a:cubicBezTo>
                  <a:lnTo>
                    <a:pt x="129651" y="163550"/>
                  </a:lnTo>
                  <a:lnTo>
                    <a:pt x="129651" y="146518"/>
                  </a:lnTo>
                  <a:lnTo>
                    <a:pt x="197092" y="146518"/>
                  </a:lnTo>
                  <a:cubicBezTo>
                    <a:pt x="201911" y="146518"/>
                    <a:pt x="205388" y="144437"/>
                    <a:pt x="207716" y="140275"/>
                  </a:cubicBezTo>
                  <a:cubicBezTo>
                    <a:pt x="208784" y="138386"/>
                    <a:pt x="209468" y="136360"/>
                    <a:pt x="209468" y="134142"/>
                  </a:cubicBezTo>
                  <a:lnTo>
                    <a:pt x="209468" y="12404"/>
                  </a:lnTo>
                  <a:lnTo>
                    <a:pt x="209468" y="11364"/>
                  </a:lnTo>
                  <a:cubicBezTo>
                    <a:pt x="208756" y="5559"/>
                    <a:pt x="203937" y="712"/>
                    <a:pt x="198105" y="302"/>
                  </a:cubicBezTo>
                  <a:lnTo>
                    <a:pt x="1981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21"/>
            <p:cNvSpPr/>
            <p:nvPr/>
          </p:nvSpPr>
          <p:spPr>
            <a:xfrm>
              <a:off x="8826600" y="2050775"/>
              <a:ext cx="917300" cy="917300"/>
            </a:xfrm>
            <a:custGeom>
              <a:rect b="b" l="l" r="r" t="t"/>
              <a:pathLst>
                <a:path extrusionOk="0" h="36692" w="36692">
                  <a:moveTo>
                    <a:pt x="27262" y="10022"/>
                  </a:moveTo>
                  <a:cubicBezTo>
                    <a:pt x="27985" y="10022"/>
                    <a:pt x="28710" y="10295"/>
                    <a:pt x="29271" y="10843"/>
                  </a:cubicBezTo>
                  <a:cubicBezTo>
                    <a:pt x="30367" y="11966"/>
                    <a:pt x="30367" y="13773"/>
                    <a:pt x="29244" y="14868"/>
                  </a:cubicBezTo>
                  <a:lnTo>
                    <a:pt x="16101" y="28011"/>
                  </a:lnTo>
                  <a:cubicBezTo>
                    <a:pt x="15553" y="28559"/>
                    <a:pt x="14814" y="28833"/>
                    <a:pt x="14102" y="28833"/>
                  </a:cubicBezTo>
                  <a:cubicBezTo>
                    <a:pt x="13390" y="28833"/>
                    <a:pt x="12678" y="28559"/>
                    <a:pt x="12131" y="28011"/>
                  </a:cubicBezTo>
                  <a:lnTo>
                    <a:pt x="7093" y="23000"/>
                  </a:lnTo>
                  <a:cubicBezTo>
                    <a:pt x="5997" y="21905"/>
                    <a:pt x="5997" y="20125"/>
                    <a:pt x="7093" y="18975"/>
                  </a:cubicBezTo>
                  <a:cubicBezTo>
                    <a:pt x="7640" y="18428"/>
                    <a:pt x="8359" y="18154"/>
                    <a:pt x="9081" y="18154"/>
                  </a:cubicBezTo>
                  <a:cubicBezTo>
                    <a:pt x="9803" y="18154"/>
                    <a:pt x="10529" y="18428"/>
                    <a:pt x="11090" y="18975"/>
                  </a:cubicBezTo>
                  <a:lnTo>
                    <a:pt x="14102" y="21987"/>
                  </a:lnTo>
                  <a:lnTo>
                    <a:pt x="25274" y="10843"/>
                  </a:lnTo>
                  <a:cubicBezTo>
                    <a:pt x="25821" y="10295"/>
                    <a:pt x="26540" y="10022"/>
                    <a:pt x="27262" y="10022"/>
                  </a:cubicBezTo>
                  <a:close/>
                  <a:moveTo>
                    <a:pt x="18346" y="0"/>
                  </a:moveTo>
                  <a:cubicBezTo>
                    <a:pt x="8215" y="0"/>
                    <a:pt x="1" y="8214"/>
                    <a:pt x="1" y="18346"/>
                  </a:cubicBezTo>
                  <a:cubicBezTo>
                    <a:pt x="1" y="28477"/>
                    <a:pt x="8215" y="36691"/>
                    <a:pt x="18346" y="36691"/>
                  </a:cubicBezTo>
                  <a:cubicBezTo>
                    <a:pt x="28477" y="36691"/>
                    <a:pt x="36692" y="28477"/>
                    <a:pt x="36692" y="18346"/>
                  </a:cubicBezTo>
                  <a:cubicBezTo>
                    <a:pt x="36692" y="8214"/>
                    <a:pt x="28477" y="0"/>
                    <a:pt x="183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86" name="Google Shape;286;p21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87" name="Google Shape;287;p21"/>
          <p:cNvGrpSpPr/>
          <p:nvPr/>
        </p:nvGrpSpPr>
        <p:grpSpPr>
          <a:xfrm>
            <a:off x="1604528" y="1861070"/>
            <a:ext cx="354586" cy="353008"/>
            <a:chOff x="-30735200" y="3552550"/>
            <a:chExt cx="292225" cy="290925"/>
          </a:xfrm>
        </p:grpSpPr>
        <p:sp>
          <p:nvSpPr>
            <p:cNvPr id="288" name="Google Shape;288;p21"/>
            <p:cNvSpPr/>
            <p:nvPr/>
          </p:nvSpPr>
          <p:spPr>
            <a:xfrm>
              <a:off x="-30613900" y="3655750"/>
              <a:ext cx="170925" cy="187725"/>
            </a:xfrm>
            <a:custGeom>
              <a:rect b="b" l="l" r="r" t="t"/>
              <a:pathLst>
                <a:path extrusionOk="0" h="7509" w="6837">
                  <a:moveTo>
                    <a:pt x="5120" y="2079"/>
                  </a:moveTo>
                  <a:cubicBezTo>
                    <a:pt x="5206" y="2079"/>
                    <a:pt x="5293" y="2111"/>
                    <a:pt x="5356" y="2174"/>
                  </a:cubicBezTo>
                  <a:cubicBezTo>
                    <a:pt x="5451" y="2268"/>
                    <a:pt x="5451" y="2458"/>
                    <a:pt x="5356" y="2647"/>
                  </a:cubicBezTo>
                  <a:lnTo>
                    <a:pt x="3308" y="4694"/>
                  </a:lnTo>
                  <a:cubicBezTo>
                    <a:pt x="3214" y="4757"/>
                    <a:pt x="3151" y="4789"/>
                    <a:pt x="3056" y="4789"/>
                  </a:cubicBezTo>
                  <a:cubicBezTo>
                    <a:pt x="2993" y="4789"/>
                    <a:pt x="2899" y="4757"/>
                    <a:pt x="2836" y="4694"/>
                  </a:cubicBezTo>
                  <a:lnTo>
                    <a:pt x="2174" y="4001"/>
                  </a:lnTo>
                  <a:cubicBezTo>
                    <a:pt x="2048" y="3907"/>
                    <a:pt x="2048" y="3655"/>
                    <a:pt x="2174" y="3529"/>
                  </a:cubicBezTo>
                  <a:cubicBezTo>
                    <a:pt x="2221" y="3481"/>
                    <a:pt x="2308" y="3458"/>
                    <a:pt x="2399" y="3458"/>
                  </a:cubicBezTo>
                  <a:cubicBezTo>
                    <a:pt x="2489" y="3458"/>
                    <a:pt x="2584" y="3481"/>
                    <a:pt x="2647" y="3529"/>
                  </a:cubicBezTo>
                  <a:lnTo>
                    <a:pt x="3056" y="3970"/>
                  </a:lnTo>
                  <a:lnTo>
                    <a:pt x="4883" y="2174"/>
                  </a:lnTo>
                  <a:cubicBezTo>
                    <a:pt x="4946" y="2111"/>
                    <a:pt x="5033" y="2079"/>
                    <a:pt x="5120" y="2079"/>
                  </a:cubicBezTo>
                  <a:close/>
                  <a:moveTo>
                    <a:pt x="1701" y="0"/>
                  </a:moveTo>
                  <a:cubicBezTo>
                    <a:pt x="725" y="0"/>
                    <a:pt x="0" y="756"/>
                    <a:pt x="0" y="1701"/>
                  </a:cubicBezTo>
                  <a:lnTo>
                    <a:pt x="0" y="4411"/>
                  </a:lnTo>
                  <a:cubicBezTo>
                    <a:pt x="0" y="5356"/>
                    <a:pt x="725" y="6112"/>
                    <a:pt x="1701" y="6112"/>
                  </a:cubicBezTo>
                  <a:lnTo>
                    <a:pt x="2048" y="6112"/>
                  </a:lnTo>
                  <a:lnTo>
                    <a:pt x="2048" y="7152"/>
                  </a:lnTo>
                  <a:cubicBezTo>
                    <a:pt x="2048" y="7309"/>
                    <a:pt x="2111" y="7435"/>
                    <a:pt x="2237" y="7467"/>
                  </a:cubicBezTo>
                  <a:cubicBezTo>
                    <a:pt x="2289" y="7493"/>
                    <a:pt x="2347" y="7508"/>
                    <a:pt x="2401" y="7508"/>
                  </a:cubicBezTo>
                  <a:cubicBezTo>
                    <a:pt x="2477" y="7508"/>
                    <a:pt x="2547" y="7478"/>
                    <a:pt x="2584" y="7404"/>
                  </a:cubicBezTo>
                  <a:lnTo>
                    <a:pt x="3844" y="6112"/>
                  </a:lnTo>
                  <a:lnTo>
                    <a:pt x="5073" y="6112"/>
                  </a:lnTo>
                  <a:cubicBezTo>
                    <a:pt x="6018" y="6112"/>
                    <a:pt x="6805" y="5356"/>
                    <a:pt x="6805" y="4411"/>
                  </a:cubicBezTo>
                  <a:lnTo>
                    <a:pt x="6805" y="1701"/>
                  </a:lnTo>
                  <a:cubicBezTo>
                    <a:pt x="6837" y="756"/>
                    <a:pt x="6049" y="0"/>
                    <a:pt x="51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21"/>
            <p:cNvSpPr/>
            <p:nvPr/>
          </p:nvSpPr>
          <p:spPr>
            <a:xfrm>
              <a:off x="-30735200" y="3552550"/>
              <a:ext cx="188275" cy="205075"/>
            </a:xfrm>
            <a:custGeom>
              <a:rect b="b" l="l" r="r" t="t"/>
              <a:pathLst>
                <a:path extrusionOk="0" h="8203" w="7531">
                  <a:moveTo>
                    <a:pt x="3781" y="1356"/>
                  </a:moveTo>
                  <a:cubicBezTo>
                    <a:pt x="4317" y="1356"/>
                    <a:pt x="4789" y="1828"/>
                    <a:pt x="4789" y="2395"/>
                  </a:cubicBezTo>
                  <a:cubicBezTo>
                    <a:pt x="4789" y="2710"/>
                    <a:pt x="4632" y="3025"/>
                    <a:pt x="4411" y="3214"/>
                  </a:cubicBezTo>
                  <a:cubicBezTo>
                    <a:pt x="4254" y="3341"/>
                    <a:pt x="4128" y="3530"/>
                    <a:pt x="4128" y="3782"/>
                  </a:cubicBezTo>
                  <a:cubicBezTo>
                    <a:pt x="4128" y="3971"/>
                    <a:pt x="3970" y="4128"/>
                    <a:pt x="3781" y="4128"/>
                  </a:cubicBezTo>
                  <a:cubicBezTo>
                    <a:pt x="3592" y="4128"/>
                    <a:pt x="3434" y="3971"/>
                    <a:pt x="3434" y="3782"/>
                  </a:cubicBezTo>
                  <a:cubicBezTo>
                    <a:pt x="3434" y="3341"/>
                    <a:pt x="3624" y="2931"/>
                    <a:pt x="3970" y="2679"/>
                  </a:cubicBezTo>
                  <a:cubicBezTo>
                    <a:pt x="4065" y="2584"/>
                    <a:pt x="4096" y="2521"/>
                    <a:pt x="4096" y="2395"/>
                  </a:cubicBezTo>
                  <a:cubicBezTo>
                    <a:pt x="4096" y="2206"/>
                    <a:pt x="3939" y="2049"/>
                    <a:pt x="3750" y="2049"/>
                  </a:cubicBezTo>
                  <a:cubicBezTo>
                    <a:pt x="3529" y="2049"/>
                    <a:pt x="3371" y="2206"/>
                    <a:pt x="3371" y="2395"/>
                  </a:cubicBezTo>
                  <a:cubicBezTo>
                    <a:pt x="3371" y="2584"/>
                    <a:pt x="3214" y="2742"/>
                    <a:pt x="3025" y="2742"/>
                  </a:cubicBezTo>
                  <a:cubicBezTo>
                    <a:pt x="2836" y="2742"/>
                    <a:pt x="2678" y="2584"/>
                    <a:pt x="2678" y="2395"/>
                  </a:cubicBezTo>
                  <a:cubicBezTo>
                    <a:pt x="2741" y="1828"/>
                    <a:pt x="3214" y="1356"/>
                    <a:pt x="3781" y="1356"/>
                  </a:cubicBezTo>
                  <a:close/>
                  <a:moveTo>
                    <a:pt x="3781" y="4758"/>
                  </a:moveTo>
                  <a:cubicBezTo>
                    <a:pt x="3970" y="4758"/>
                    <a:pt x="4128" y="4916"/>
                    <a:pt x="4128" y="5105"/>
                  </a:cubicBezTo>
                  <a:cubicBezTo>
                    <a:pt x="4128" y="5294"/>
                    <a:pt x="3970" y="5451"/>
                    <a:pt x="3781" y="5451"/>
                  </a:cubicBezTo>
                  <a:cubicBezTo>
                    <a:pt x="3592" y="5451"/>
                    <a:pt x="3434" y="5294"/>
                    <a:pt x="3434" y="5105"/>
                  </a:cubicBezTo>
                  <a:cubicBezTo>
                    <a:pt x="3434" y="4916"/>
                    <a:pt x="3592" y="4758"/>
                    <a:pt x="3781" y="4758"/>
                  </a:cubicBezTo>
                  <a:close/>
                  <a:moveTo>
                    <a:pt x="1733" y="1"/>
                  </a:moveTo>
                  <a:cubicBezTo>
                    <a:pt x="788" y="1"/>
                    <a:pt x="0" y="789"/>
                    <a:pt x="0" y="1734"/>
                  </a:cubicBezTo>
                  <a:lnTo>
                    <a:pt x="0" y="5136"/>
                  </a:lnTo>
                  <a:cubicBezTo>
                    <a:pt x="0" y="5987"/>
                    <a:pt x="631" y="6649"/>
                    <a:pt x="1418" y="6806"/>
                  </a:cubicBezTo>
                  <a:lnTo>
                    <a:pt x="1418" y="7846"/>
                  </a:lnTo>
                  <a:cubicBezTo>
                    <a:pt x="1418" y="8003"/>
                    <a:pt x="1481" y="8129"/>
                    <a:pt x="1607" y="8161"/>
                  </a:cubicBezTo>
                  <a:cubicBezTo>
                    <a:pt x="1659" y="8187"/>
                    <a:pt x="1717" y="8202"/>
                    <a:pt x="1771" y="8202"/>
                  </a:cubicBezTo>
                  <a:cubicBezTo>
                    <a:pt x="1848" y="8202"/>
                    <a:pt x="1917" y="8172"/>
                    <a:pt x="1954" y="8098"/>
                  </a:cubicBezTo>
                  <a:lnTo>
                    <a:pt x="3214" y="6838"/>
                  </a:lnTo>
                  <a:lnTo>
                    <a:pt x="4096" y="6838"/>
                  </a:lnTo>
                  <a:lnTo>
                    <a:pt x="4096" y="5798"/>
                  </a:lnTo>
                  <a:cubicBezTo>
                    <a:pt x="4096" y="4475"/>
                    <a:pt x="5167" y="3404"/>
                    <a:pt x="6490" y="3404"/>
                  </a:cubicBezTo>
                  <a:lnTo>
                    <a:pt x="7530" y="3404"/>
                  </a:lnTo>
                  <a:lnTo>
                    <a:pt x="7530" y="1734"/>
                  </a:lnTo>
                  <a:cubicBezTo>
                    <a:pt x="7530" y="789"/>
                    <a:pt x="6774" y="1"/>
                    <a:pt x="58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0" name="Google Shape;290;p21"/>
          <p:cNvSpPr/>
          <p:nvPr/>
        </p:nvSpPr>
        <p:spPr>
          <a:xfrm>
            <a:off x="6877940" y="1691499"/>
            <a:ext cx="1002833" cy="837003"/>
          </a:xfrm>
          <a:custGeom>
            <a:rect b="b" l="l" r="r" t="t"/>
            <a:pathLst>
              <a:path extrusionOk="0" h="174831" w="209469">
                <a:moveTo>
                  <a:pt x="198078" y="11364"/>
                </a:moveTo>
                <a:lnTo>
                  <a:pt x="198078" y="12404"/>
                </a:lnTo>
                <a:lnTo>
                  <a:pt x="198078" y="134142"/>
                </a:lnTo>
                <a:cubicBezTo>
                  <a:pt x="198078" y="134854"/>
                  <a:pt x="197749" y="135155"/>
                  <a:pt x="197037" y="135155"/>
                </a:cubicBezTo>
                <a:lnTo>
                  <a:pt x="12295" y="135155"/>
                </a:lnTo>
                <a:cubicBezTo>
                  <a:pt x="11555" y="135155"/>
                  <a:pt x="11254" y="134854"/>
                  <a:pt x="11254" y="134142"/>
                </a:cubicBezTo>
                <a:lnTo>
                  <a:pt x="11254" y="12404"/>
                </a:lnTo>
                <a:lnTo>
                  <a:pt x="11254" y="11364"/>
                </a:lnTo>
                <a:close/>
                <a:moveTo>
                  <a:pt x="11254" y="0"/>
                </a:moveTo>
                <a:lnTo>
                  <a:pt x="11254" y="302"/>
                </a:lnTo>
                <a:cubicBezTo>
                  <a:pt x="5203" y="712"/>
                  <a:pt x="712" y="5559"/>
                  <a:pt x="0" y="11364"/>
                </a:cubicBezTo>
                <a:lnTo>
                  <a:pt x="0" y="12404"/>
                </a:lnTo>
                <a:lnTo>
                  <a:pt x="0" y="134142"/>
                </a:lnTo>
                <a:cubicBezTo>
                  <a:pt x="0" y="136497"/>
                  <a:pt x="603" y="138496"/>
                  <a:pt x="1643" y="140275"/>
                </a:cubicBezTo>
                <a:cubicBezTo>
                  <a:pt x="3998" y="144410"/>
                  <a:pt x="7503" y="146518"/>
                  <a:pt x="12295" y="146518"/>
                </a:cubicBezTo>
                <a:lnTo>
                  <a:pt x="79708" y="146518"/>
                </a:lnTo>
                <a:lnTo>
                  <a:pt x="79708" y="163550"/>
                </a:lnTo>
                <a:lnTo>
                  <a:pt x="66921" y="163550"/>
                </a:lnTo>
                <a:cubicBezTo>
                  <a:pt x="63717" y="163550"/>
                  <a:pt x="61253" y="166014"/>
                  <a:pt x="61253" y="169190"/>
                </a:cubicBezTo>
                <a:cubicBezTo>
                  <a:pt x="61253" y="172366"/>
                  <a:pt x="63717" y="174831"/>
                  <a:pt x="66921" y="174831"/>
                </a:cubicBezTo>
                <a:lnTo>
                  <a:pt x="142439" y="174831"/>
                </a:lnTo>
                <a:cubicBezTo>
                  <a:pt x="145642" y="174831"/>
                  <a:pt x="148189" y="172366"/>
                  <a:pt x="148189" y="169190"/>
                </a:cubicBezTo>
                <a:cubicBezTo>
                  <a:pt x="148189" y="166014"/>
                  <a:pt x="145642" y="163550"/>
                  <a:pt x="142439" y="163550"/>
                </a:cubicBezTo>
                <a:lnTo>
                  <a:pt x="129651" y="163550"/>
                </a:lnTo>
                <a:lnTo>
                  <a:pt x="129651" y="146518"/>
                </a:lnTo>
                <a:lnTo>
                  <a:pt x="197065" y="146518"/>
                </a:lnTo>
                <a:cubicBezTo>
                  <a:pt x="201911" y="146518"/>
                  <a:pt x="205388" y="144437"/>
                  <a:pt x="207716" y="140275"/>
                </a:cubicBezTo>
                <a:cubicBezTo>
                  <a:pt x="208784" y="138386"/>
                  <a:pt x="209468" y="136360"/>
                  <a:pt x="209468" y="134142"/>
                </a:cubicBezTo>
                <a:lnTo>
                  <a:pt x="209468" y="12404"/>
                </a:lnTo>
                <a:lnTo>
                  <a:pt x="209468" y="11364"/>
                </a:lnTo>
                <a:cubicBezTo>
                  <a:pt x="208756" y="5559"/>
                  <a:pt x="203910" y="712"/>
                  <a:pt x="198078" y="302"/>
                </a:cubicBezTo>
                <a:lnTo>
                  <a:pt x="19807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1" name="Google Shape;291;p21"/>
          <p:cNvGrpSpPr/>
          <p:nvPr/>
        </p:nvGrpSpPr>
        <p:grpSpPr>
          <a:xfrm>
            <a:off x="4401335" y="1830518"/>
            <a:ext cx="354611" cy="423212"/>
            <a:chOff x="2905736" y="2888729"/>
            <a:chExt cx="235606" cy="294716"/>
          </a:xfrm>
        </p:grpSpPr>
        <p:sp>
          <p:nvSpPr>
            <p:cNvPr id="292" name="Google Shape;292;p21"/>
            <p:cNvSpPr/>
            <p:nvPr/>
          </p:nvSpPr>
          <p:spPr>
            <a:xfrm>
              <a:off x="2956513" y="2888729"/>
              <a:ext cx="184830" cy="184830"/>
            </a:xfrm>
            <a:custGeom>
              <a:rect b="b" l="l" r="r" t="t"/>
              <a:pathLst>
                <a:path extrusionOk="0" h="11579" w="11579">
                  <a:moveTo>
                    <a:pt x="5761" y="1819"/>
                  </a:moveTo>
                  <a:cubicBezTo>
                    <a:pt x="7989" y="1819"/>
                    <a:pt x="10085" y="3763"/>
                    <a:pt x="9649" y="6415"/>
                  </a:cubicBezTo>
                  <a:cubicBezTo>
                    <a:pt x="9388" y="8084"/>
                    <a:pt x="8084" y="9388"/>
                    <a:pt x="6468" y="9701"/>
                  </a:cubicBezTo>
                  <a:cubicBezTo>
                    <a:pt x="6229" y="9740"/>
                    <a:pt x="5996" y="9759"/>
                    <a:pt x="5769" y="9759"/>
                  </a:cubicBezTo>
                  <a:cubicBezTo>
                    <a:pt x="2380" y="9759"/>
                    <a:pt x="431" y="5567"/>
                    <a:pt x="2973" y="3025"/>
                  </a:cubicBezTo>
                  <a:cubicBezTo>
                    <a:pt x="3796" y="2187"/>
                    <a:pt x="4791" y="1819"/>
                    <a:pt x="5761" y="1819"/>
                  </a:cubicBezTo>
                  <a:close/>
                  <a:moveTo>
                    <a:pt x="4799" y="0"/>
                  </a:moveTo>
                  <a:cubicBezTo>
                    <a:pt x="4642" y="0"/>
                    <a:pt x="4486" y="157"/>
                    <a:pt x="4486" y="313"/>
                  </a:cubicBezTo>
                  <a:lnTo>
                    <a:pt x="4486" y="626"/>
                  </a:lnTo>
                  <a:cubicBezTo>
                    <a:pt x="4486" y="731"/>
                    <a:pt x="4381" y="835"/>
                    <a:pt x="4277" y="887"/>
                  </a:cubicBezTo>
                  <a:cubicBezTo>
                    <a:pt x="3964" y="991"/>
                    <a:pt x="3651" y="1096"/>
                    <a:pt x="3390" y="1252"/>
                  </a:cubicBezTo>
                  <a:cubicBezTo>
                    <a:pt x="3326" y="1274"/>
                    <a:pt x="3270" y="1286"/>
                    <a:pt x="3219" y="1286"/>
                  </a:cubicBezTo>
                  <a:cubicBezTo>
                    <a:pt x="3148" y="1286"/>
                    <a:pt x="3086" y="1261"/>
                    <a:pt x="3025" y="1200"/>
                  </a:cubicBezTo>
                  <a:lnTo>
                    <a:pt x="2817" y="991"/>
                  </a:lnTo>
                  <a:cubicBezTo>
                    <a:pt x="2765" y="939"/>
                    <a:pt x="2686" y="913"/>
                    <a:pt x="2608" y="913"/>
                  </a:cubicBezTo>
                  <a:cubicBezTo>
                    <a:pt x="2530" y="913"/>
                    <a:pt x="2452" y="939"/>
                    <a:pt x="2400" y="991"/>
                  </a:cubicBezTo>
                  <a:lnTo>
                    <a:pt x="991" y="2399"/>
                  </a:lnTo>
                  <a:cubicBezTo>
                    <a:pt x="887" y="2504"/>
                    <a:pt x="887" y="2712"/>
                    <a:pt x="991" y="2817"/>
                  </a:cubicBezTo>
                  <a:lnTo>
                    <a:pt x="1200" y="3025"/>
                  </a:lnTo>
                  <a:cubicBezTo>
                    <a:pt x="1304" y="3130"/>
                    <a:pt x="1304" y="3286"/>
                    <a:pt x="1252" y="3390"/>
                  </a:cubicBezTo>
                  <a:cubicBezTo>
                    <a:pt x="1096" y="3703"/>
                    <a:pt x="991" y="3964"/>
                    <a:pt x="887" y="4277"/>
                  </a:cubicBezTo>
                  <a:cubicBezTo>
                    <a:pt x="835" y="4433"/>
                    <a:pt x="731" y="4486"/>
                    <a:pt x="574" y="4538"/>
                  </a:cubicBezTo>
                  <a:lnTo>
                    <a:pt x="313" y="4538"/>
                  </a:lnTo>
                  <a:cubicBezTo>
                    <a:pt x="105" y="4538"/>
                    <a:pt x="0" y="4642"/>
                    <a:pt x="0" y="4799"/>
                  </a:cubicBezTo>
                  <a:lnTo>
                    <a:pt x="0" y="6780"/>
                  </a:lnTo>
                  <a:cubicBezTo>
                    <a:pt x="0" y="6937"/>
                    <a:pt x="105" y="7093"/>
                    <a:pt x="313" y="7093"/>
                  </a:cubicBezTo>
                  <a:lnTo>
                    <a:pt x="574" y="7093"/>
                  </a:lnTo>
                  <a:cubicBezTo>
                    <a:pt x="731" y="7093"/>
                    <a:pt x="835" y="7198"/>
                    <a:pt x="887" y="7302"/>
                  </a:cubicBezTo>
                  <a:cubicBezTo>
                    <a:pt x="991" y="7615"/>
                    <a:pt x="1096" y="7928"/>
                    <a:pt x="1252" y="8188"/>
                  </a:cubicBezTo>
                  <a:cubicBezTo>
                    <a:pt x="1304" y="8293"/>
                    <a:pt x="1304" y="8449"/>
                    <a:pt x="1200" y="8554"/>
                  </a:cubicBezTo>
                  <a:lnTo>
                    <a:pt x="991" y="8762"/>
                  </a:lnTo>
                  <a:cubicBezTo>
                    <a:pt x="887" y="8866"/>
                    <a:pt x="887" y="9075"/>
                    <a:pt x="991" y="9179"/>
                  </a:cubicBezTo>
                  <a:lnTo>
                    <a:pt x="2400" y="10588"/>
                  </a:lnTo>
                  <a:cubicBezTo>
                    <a:pt x="2452" y="10640"/>
                    <a:pt x="2517" y="10666"/>
                    <a:pt x="2589" y="10666"/>
                  </a:cubicBezTo>
                  <a:cubicBezTo>
                    <a:pt x="2660" y="10666"/>
                    <a:pt x="2739" y="10640"/>
                    <a:pt x="2817" y="10588"/>
                  </a:cubicBezTo>
                  <a:lnTo>
                    <a:pt x="3025" y="10379"/>
                  </a:lnTo>
                  <a:cubicBezTo>
                    <a:pt x="3086" y="10318"/>
                    <a:pt x="3165" y="10293"/>
                    <a:pt x="3241" y="10293"/>
                  </a:cubicBezTo>
                  <a:cubicBezTo>
                    <a:pt x="3295" y="10293"/>
                    <a:pt x="3347" y="10305"/>
                    <a:pt x="3390" y="10327"/>
                  </a:cubicBezTo>
                  <a:cubicBezTo>
                    <a:pt x="3651" y="10483"/>
                    <a:pt x="3964" y="10588"/>
                    <a:pt x="4277" y="10692"/>
                  </a:cubicBezTo>
                  <a:cubicBezTo>
                    <a:pt x="4381" y="10744"/>
                    <a:pt x="4486" y="10848"/>
                    <a:pt x="4486" y="11005"/>
                  </a:cubicBezTo>
                  <a:lnTo>
                    <a:pt x="4486" y="11318"/>
                  </a:lnTo>
                  <a:cubicBezTo>
                    <a:pt x="4486" y="11474"/>
                    <a:pt x="4642" y="11578"/>
                    <a:pt x="4799" y="11578"/>
                  </a:cubicBezTo>
                  <a:lnTo>
                    <a:pt x="6780" y="11578"/>
                  </a:lnTo>
                  <a:cubicBezTo>
                    <a:pt x="6937" y="11578"/>
                    <a:pt x="7041" y="11474"/>
                    <a:pt x="7041" y="11318"/>
                  </a:cubicBezTo>
                  <a:lnTo>
                    <a:pt x="7041" y="10953"/>
                  </a:lnTo>
                  <a:cubicBezTo>
                    <a:pt x="7041" y="10796"/>
                    <a:pt x="7146" y="10692"/>
                    <a:pt x="7302" y="10640"/>
                  </a:cubicBezTo>
                  <a:cubicBezTo>
                    <a:pt x="7615" y="10588"/>
                    <a:pt x="7876" y="10431"/>
                    <a:pt x="8189" y="10327"/>
                  </a:cubicBezTo>
                  <a:cubicBezTo>
                    <a:pt x="8233" y="10283"/>
                    <a:pt x="8286" y="10267"/>
                    <a:pt x="8341" y="10267"/>
                  </a:cubicBezTo>
                  <a:cubicBezTo>
                    <a:pt x="8416" y="10267"/>
                    <a:pt x="8493" y="10297"/>
                    <a:pt x="8554" y="10327"/>
                  </a:cubicBezTo>
                  <a:lnTo>
                    <a:pt x="8762" y="10588"/>
                  </a:lnTo>
                  <a:cubicBezTo>
                    <a:pt x="8814" y="10640"/>
                    <a:pt x="8893" y="10666"/>
                    <a:pt x="8971" y="10666"/>
                  </a:cubicBezTo>
                  <a:cubicBezTo>
                    <a:pt x="9049" y="10666"/>
                    <a:pt x="9127" y="10640"/>
                    <a:pt x="9180" y="10588"/>
                  </a:cubicBezTo>
                  <a:lnTo>
                    <a:pt x="10588" y="9179"/>
                  </a:lnTo>
                  <a:cubicBezTo>
                    <a:pt x="10692" y="9075"/>
                    <a:pt x="10692" y="8866"/>
                    <a:pt x="10588" y="8762"/>
                  </a:cubicBezTo>
                  <a:lnTo>
                    <a:pt x="10379" y="8554"/>
                  </a:lnTo>
                  <a:cubicBezTo>
                    <a:pt x="10275" y="8449"/>
                    <a:pt x="10275" y="8293"/>
                    <a:pt x="10327" y="8188"/>
                  </a:cubicBezTo>
                  <a:cubicBezTo>
                    <a:pt x="10483" y="7928"/>
                    <a:pt x="10588" y="7615"/>
                    <a:pt x="10692" y="7302"/>
                  </a:cubicBezTo>
                  <a:cubicBezTo>
                    <a:pt x="10744" y="7198"/>
                    <a:pt x="10848" y="7093"/>
                    <a:pt x="10953" y="7093"/>
                  </a:cubicBezTo>
                  <a:lnTo>
                    <a:pt x="11266" y="7093"/>
                  </a:lnTo>
                  <a:cubicBezTo>
                    <a:pt x="11422" y="7093"/>
                    <a:pt x="11579" y="6937"/>
                    <a:pt x="11579" y="6780"/>
                  </a:cubicBezTo>
                  <a:lnTo>
                    <a:pt x="11579" y="4799"/>
                  </a:lnTo>
                  <a:cubicBezTo>
                    <a:pt x="11579" y="4642"/>
                    <a:pt x="11422" y="4538"/>
                    <a:pt x="11266" y="4538"/>
                  </a:cubicBezTo>
                  <a:lnTo>
                    <a:pt x="10953" y="4538"/>
                  </a:lnTo>
                  <a:cubicBezTo>
                    <a:pt x="10848" y="4486"/>
                    <a:pt x="10692" y="4433"/>
                    <a:pt x="10692" y="4277"/>
                  </a:cubicBezTo>
                  <a:cubicBezTo>
                    <a:pt x="10588" y="3964"/>
                    <a:pt x="10483" y="3703"/>
                    <a:pt x="10327" y="3390"/>
                  </a:cubicBezTo>
                  <a:cubicBezTo>
                    <a:pt x="10223" y="3286"/>
                    <a:pt x="10275" y="3130"/>
                    <a:pt x="10379" y="3025"/>
                  </a:cubicBezTo>
                  <a:lnTo>
                    <a:pt x="10588" y="2817"/>
                  </a:lnTo>
                  <a:cubicBezTo>
                    <a:pt x="10692" y="2712"/>
                    <a:pt x="10692" y="2504"/>
                    <a:pt x="10588" y="2399"/>
                  </a:cubicBezTo>
                  <a:lnTo>
                    <a:pt x="9180" y="991"/>
                  </a:lnTo>
                  <a:cubicBezTo>
                    <a:pt x="9127" y="939"/>
                    <a:pt x="9049" y="913"/>
                    <a:pt x="8971" y="913"/>
                  </a:cubicBezTo>
                  <a:cubicBezTo>
                    <a:pt x="8893" y="913"/>
                    <a:pt x="8814" y="939"/>
                    <a:pt x="8762" y="991"/>
                  </a:cubicBezTo>
                  <a:lnTo>
                    <a:pt x="8554" y="1200"/>
                  </a:lnTo>
                  <a:cubicBezTo>
                    <a:pt x="8489" y="1264"/>
                    <a:pt x="8405" y="1309"/>
                    <a:pt x="8325" y="1309"/>
                  </a:cubicBezTo>
                  <a:cubicBezTo>
                    <a:pt x="8276" y="1309"/>
                    <a:pt x="8228" y="1292"/>
                    <a:pt x="8189" y="1252"/>
                  </a:cubicBezTo>
                  <a:cubicBezTo>
                    <a:pt x="7876" y="1096"/>
                    <a:pt x="7615" y="991"/>
                    <a:pt x="7302" y="887"/>
                  </a:cubicBezTo>
                  <a:cubicBezTo>
                    <a:pt x="7146" y="835"/>
                    <a:pt x="7041" y="731"/>
                    <a:pt x="7041" y="626"/>
                  </a:cubicBezTo>
                  <a:lnTo>
                    <a:pt x="7041" y="313"/>
                  </a:lnTo>
                  <a:cubicBezTo>
                    <a:pt x="7041" y="157"/>
                    <a:pt x="6937" y="0"/>
                    <a:pt x="67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21"/>
            <p:cNvSpPr/>
            <p:nvPr/>
          </p:nvSpPr>
          <p:spPr>
            <a:xfrm>
              <a:off x="2978158" y="2928683"/>
              <a:ext cx="123231" cy="105400"/>
            </a:xfrm>
            <a:custGeom>
              <a:rect b="b" l="l" r="r" t="t"/>
              <a:pathLst>
                <a:path extrusionOk="0" h="6603" w="7720">
                  <a:moveTo>
                    <a:pt x="4434" y="1"/>
                  </a:moveTo>
                  <a:cubicBezTo>
                    <a:pt x="1513" y="1"/>
                    <a:pt x="0" y="3547"/>
                    <a:pt x="2087" y="5633"/>
                  </a:cubicBezTo>
                  <a:cubicBezTo>
                    <a:pt x="2757" y="6304"/>
                    <a:pt x="3578" y="6602"/>
                    <a:pt x="4383" y="6602"/>
                  </a:cubicBezTo>
                  <a:cubicBezTo>
                    <a:pt x="6085" y="6602"/>
                    <a:pt x="7719" y="5269"/>
                    <a:pt x="7719" y="3286"/>
                  </a:cubicBezTo>
                  <a:cubicBezTo>
                    <a:pt x="7719" y="1461"/>
                    <a:pt x="6259" y="1"/>
                    <a:pt x="44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21"/>
            <p:cNvSpPr/>
            <p:nvPr/>
          </p:nvSpPr>
          <p:spPr>
            <a:xfrm>
              <a:off x="2905736" y="3051898"/>
              <a:ext cx="130717" cy="131547"/>
            </a:xfrm>
            <a:custGeom>
              <a:rect b="b" l="l" r="r" t="t"/>
              <a:pathLst>
                <a:path extrusionOk="0" h="8241" w="8189">
                  <a:moveTo>
                    <a:pt x="4122" y="1305"/>
                  </a:moveTo>
                  <a:cubicBezTo>
                    <a:pt x="5702" y="1305"/>
                    <a:pt x="7213" y="2692"/>
                    <a:pt x="6884" y="4590"/>
                  </a:cubicBezTo>
                  <a:cubicBezTo>
                    <a:pt x="6676" y="5737"/>
                    <a:pt x="5737" y="6624"/>
                    <a:pt x="4590" y="6833"/>
                  </a:cubicBezTo>
                  <a:cubicBezTo>
                    <a:pt x="4413" y="6864"/>
                    <a:pt x="4241" y="6879"/>
                    <a:pt x="4074" y="6879"/>
                  </a:cubicBezTo>
                  <a:cubicBezTo>
                    <a:pt x="1724" y="6879"/>
                    <a:pt x="389" y="3940"/>
                    <a:pt x="2191" y="2139"/>
                  </a:cubicBezTo>
                  <a:cubicBezTo>
                    <a:pt x="2754" y="1560"/>
                    <a:pt x="3444" y="1305"/>
                    <a:pt x="4122" y="1305"/>
                  </a:cubicBezTo>
                  <a:close/>
                  <a:moveTo>
                    <a:pt x="3442" y="0"/>
                  </a:moveTo>
                  <a:cubicBezTo>
                    <a:pt x="3338" y="0"/>
                    <a:pt x="3234" y="105"/>
                    <a:pt x="3234" y="209"/>
                  </a:cubicBezTo>
                  <a:lnTo>
                    <a:pt x="3234" y="418"/>
                  </a:lnTo>
                  <a:cubicBezTo>
                    <a:pt x="3234" y="522"/>
                    <a:pt x="3181" y="574"/>
                    <a:pt x="3077" y="626"/>
                  </a:cubicBezTo>
                  <a:cubicBezTo>
                    <a:pt x="2869" y="678"/>
                    <a:pt x="2608" y="783"/>
                    <a:pt x="2399" y="887"/>
                  </a:cubicBezTo>
                  <a:cubicBezTo>
                    <a:pt x="2373" y="913"/>
                    <a:pt x="2334" y="926"/>
                    <a:pt x="2295" y="926"/>
                  </a:cubicBezTo>
                  <a:cubicBezTo>
                    <a:pt x="2256" y="926"/>
                    <a:pt x="2217" y="913"/>
                    <a:pt x="2191" y="887"/>
                  </a:cubicBezTo>
                  <a:lnTo>
                    <a:pt x="2034" y="731"/>
                  </a:lnTo>
                  <a:cubicBezTo>
                    <a:pt x="1982" y="705"/>
                    <a:pt x="1930" y="691"/>
                    <a:pt x="1878" y="691"/>
                  </a:cubicBezTo>
                  <a:cubicBezTo>
                    <a:pt x="1825" y="691"/>
                    <a:pt x="1773" y="705"/>
                    <a:pt x="1721" y="731"/>
                  </a:cubicBezTo>
                  <a:lnTo>
                    <a:pt x="782" y="1722"/>
                  </a:lnTo>
                  <a:cubicBezTo>
                    <a:pt x="678" y="1774"/>
                    <a:pt x="678" y="1930"/>
                    <a:pt x="782" y="2034"/>
                  </a:cubicBezTo>
                  <a:lnTo>
                    <a:pt x="887" y="2139"/>
                  </a:lnTo>
                  <a:cubicBezTo>
                    <a:pt x="939" y="2243"/>
                    <a:pt x="939" y="2347"/>
                    <a:pt x="887" y="2400"/>
                  </a:cubicBezTo>
                  <a:cubicBezTo>
                    <a:pt x="782" y="2608"/>
                    <a:pt x="730" y="2817"/>
                    <a:pt x="626" y="3078"/>
                  </a:cubicBezTo>
                  <a:cubicBezTo>
                    <a:pt x="626" y="3130"/>
                    <a:pt x="522" y="3234"/>
                    <a:pt x="417" y="3234"/>
                  </a:cubicBezTo>
                  <a:lnTo>
                    <a:pt x="209" y="3234"/>
                  </a:lnTo>
                  <a:cubicBezTo>
                    <a:pt x="104" y="3234"/>
                    <a:pt x="0" y="3286"/>
                    <a:pt x="0" y="3443"/>
                  </a:cubicBezTo>
                  <a:lnTo>
                    <a:pt x="0" y="4799"/>
                  </a:lnTo>
                  <a:cubicBezTo>
                    <a:pt x="0" y="4955"/>
                    <a:pt x="104" y="5007"/>
                    <a:pt x="209" y="5007"/>
                  </a:cubicBezTo>
                  <a:lnTo>
                    <a:pt x="469" y="5007"/>
                  </a:lnTo>
                  <a:cubicBezTo>
                    <a:pt x="522" y="5007"/>
                    <a:pt x="626" y="5111"/>
                    <a:pt x="678" y="5164"/>
                  </a:cubicBezTo>
                  <a:cubicBezTo>
                    <a:pt x="730" y="5424"/>
                    <a:pt x="782" y="5633"/>
                    <a:pt x="939" y="5842"/>
                  </a:cubicBezTo>
                  <a:cubicBezTo>
                    <a:pt x="939" y="5894"/>
                    <a:pt x="939" y="5998"/>
                    <a:pt x="887" y="6102"/>
                  </a:cubicBezTo>
                  <a:lnTo>
                    <a:pt x="730" y="6259"/>
                  </a:lnTo>
                  <a:cubicBezTo>
                    <a:pt x="626" y="6311"/>
                    <a:pt x="626" y="6467"/>
                    <a:pt x="730" y="6520"/>
                  </a:cubicBezTo>
                  <a:lnTo>
                    <a:pt x="1721" y="7511"/>
                  </a:lnTo>
                  <a:cubicBezTo>
                    <a:pt x="1747" y="7563"/>
                    <a:pt x="1799" y="7589"/>
                    <a:pt x="1852" y="7589"/>
                  </a:cubicBezTo>
                  <a:cubicBezTo>
                    <a:pt x="1904" y="7589"/>
                    <a:pt x="1956" y="7563"/>
                    <a:pt x="1982" y="7511"/>
                  </a:cubicBezTo>
                  <a:lnTo>
                    <a:pt x="2138" y="7354"/>
                  </a:lnTo>
                  <a:cubicBezTo>
                    <a:pt x="2191" y="7328"/>
                    <a:pt x="2243" y="7315"/>
                    <a:pt x="2288" y="7315"/>
                  </a:cubicBezTo>
                  <a:cubicBezTo>
                    <a:pt x="2334" y="7315"/>
                    <a:pt x="2373" y="7328"/>
                    <a:pt x="2399" y="7354"/>
                  </a:cubicBezTo>
                  <a:cubicBezTo>
                    <a:pt x="2608" y="7458"/>
                    <a:pt x="2816" y="7563"/>
                    <a:pt x="3077" y="7615"/>
                  </a:cubicBezTo>
                  <a:cubicBezTo>
                    <a:pt x="3129" y="7615"/>
                    <a:pt x="3234" y="7719"/>
                    <a:pt x="3234" y="7823"/>
                  </a:cubicBezTo>
                  <a:lnTo>
                    <a:pt x="3234" y="8032"/>
                  </a:lnTo>
                  <a:cubicBezTo>
                    <a:pt x="3234" y="8136"/>
                    <a:pt x="3286" y="8241"/>
                    <a:pt x="3442" y="8241"/>
                  </a:cubicBezTo>
                  <a:lnTo>
                    <a:pt x="4798" y="8241"/>
                  </a:lnTo>
                  <a:cubicBezTo>
                    <a:pt x="4903" y="8241"/>
                    <a:pt x="5007" y="8136"/>
                    <a:pt x="5007" y="8032"/>
                  </a:cubicBezTo>
                  <a:lnTo>
                    <a:pt x="5007" y="7823"/>
                  </a:lnTo>
                  <a:cubicBezTo>
                    <a:pt x="5007" y="7719"/>
                    <a:pt x="5059" y="7615"/>
                    <a:pt x="5163" y="7615"/>
                  </a:cubicBezTo>
                  <a:cubicBezTo>
                    <a:pt x="5424" y="7563"/>
                    <a:pt x="5633" y="7458"/>
                    <a:pt x="5841" y="7354"/>
                  </a:cubicBezTo>
                  <a:cubicBezTo>
                    <a:pt x="5867" y="7328"/>
                    <a:pt x="5907" y="7315"/>
                    <a:pt x="5952" y="7315"/>
                  </a:cubicBezTo>
                  <a:cubicBezTo>
                    <a:pt x="5998" y="7315"/>
                    <a:pt x="6050" y="7328"/>
                    <a:pt x="6102" y="7354"/>
                  </a:cubicBezTo>
                  <a:lnTo>
                    <a:pt x="6259" y="7511"/>
                  </a:lnTo>
                  <a:cubicBezTo>
                    <a:pt x="6285" y="7563"/>
                    <a:pt x="6337" y="7589"/>
                    <a:pt x="6389" y="7589"/>
                  </a:cubicBezTo>
                  <a:cubicBezTo>
                    <a:pt x="6441" y="7589"/>
                    <a:pt x="6493" y="7563"/>
                    <a:pt x="6519" y="7511"/>
                  </a:cubicBezTo>
                  <a:lnTo>
                    <a:pt x="7510" y="6520"/>
                  </a:lnTo>
                  <a:cubicBezTo>
                    <a:pt x="7615" y="6467"/>
                    <a:pt x="7615" y="6311"/>
                    <a:pt x="7510" y="6259"/>
                  </a:cubicBezTo>
                  <a:lnTo>
                    <a:pt x="7354" y="6102"/>
                  </a:lnTo>
                  <a:cubicBezTo>
                    <a:pt x="7302" y="5998"/>
                    <a:pt x="7302" y="5894"/>
                    <a:pt x="7302" y="5842"/>
                  </a:cubicBezTo>
                  <a:cubicBezTo>
                    <a:pt x="7406" y="5633"/>
                    <a:pt x="7510" y="5424"/>
                    <a:pt x="7562" y="5164"/>
                  </a:cubicBezTo>
                  <a:cubicBezTo>
                    <a:pt x="7615" y="5059"/>
                    <a:pt x="7719" y="5007"/>
                    <a:pt x="7771" y="5007"/>
                  </a:cubicBezTo>
                  <a:lnTo>
                    <a:pt x="7980" y="5007"/>
                  </a:lnTo>
                  <a:cubicBezTo>
                    <a:pt x="8136" y="5007"/>
                    <a:pt x="8188" y="4903"/>
                    <a:pt x="8188" y="4799"/>
                  </a:cubicBezTo>
                  <a:lnTo>
                    <a:pt x="8188" y="3390"/>
                  </a:lnTo>
                  <a:cubicBezTo>
                    <a:pt x="8188" y="3286"/>
                    <a:pt x="8136" y="3182"/>
                    <a:pt x="7980" y="3182"/>
                  </a:cubicBezTo>
                  <a:lnTo>
                    <a:pt x="7771" y="3182"/>
                  </a:lnTo>
                  <a:cubicBezTo>
                    <a:pt x="7667" y="3182"/>
                    <a:pt x="7615" y="3130"/>
                    <a:pt x="7562" y="3025"/>
                  </a:cubicBezTo>
                  <a:cubicBezTo>
                    <a:pt x="7510" y="2817"/>
                    <a:pt x="7406" y="2608"/>
                    <a:pt x="7302" y="2400"/>
                  </a:cubicBezTo>
                  <a:cubicBezTo>
                    <a:pt x="7249" y="2295"/>
                    <a:pt x="7302" y="2191"/>
                    <a:pt x="7354" y="2139"/>
                  </a:cubicBezTo>
                  <a:lnTo>
                    <a:pt x="7510" y="1982"/>
                  </a:lnTo>
                  <a:cubicBezTo>
                    <a:pt x="7562" y="1930"/>
                    <a:pt x="7562" y="1774"/>
                    <a:pt x="7510" y="1669"/>
                  </a:cubicBezTo>
                  <a:lnTo>
                    <a:pt x="6519" y="731"/>
                  </a:lnTo>
                  <a:cubicBezTo>
                    <a:pt x="6467" y="678"/>
                    <a:pt x="6415" y="652"/>
                    <a:pt x="6363" y="652"/>
                  </a:cubicBezTo>
                  <a:cubicBezTo>
                    <a:pt x="6311" y="652"/>
                    <a:pt x="6259" y="678"/>
                    <a:pt x="6206" y="731"/>
                  </a:cubicBezTo>
                  <a:lnTo>
                    <a:pt x="6102" y="887"/>
                  </a:lnTo>
                  <a:cubicBezTo>
                    <a:pt x="6050" y="913"/>
                    <a:pt x="5998" y="926"/>
                    <a:pt x="5952" y="926"/>
                  </a:cubicBezTo>
                  <a:cubicBezTo>
                    <a:pt x="5907" y="926"/>
                    <a:pt x="5867" y="913"/>
                    <a:pt x="5841" y="887"/>
                  </a:cubicBezTo>
                  <a:cubicBezTo>
                    <a:pt x="5633" y="783"/>
                    <a:pt x="5372" y="678"/>
                    <a:pt x="5163" y="626"/>
                  </a:cubicBezTo>
                  <a:cubicBezTo>
                    <a:pt x="5059" y="574"/>
                    <a:pt x="5007" y="522"/>
                    <a:pt x="5007" y="418"/>
                  </a:cubicBezTo>
                  <a:lnTo>
                    <a:pt x="5007" y="209"/>
                  </a:lnTo>
                  <a:cubicBezTo>
                    <a:pt x="5007" y="105"/>
                    <a:pt x="4903" y="0"/>
                    <a:pt x="47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21"/>
            <p:cNvSpPr/>
            <p:nvPr/>
          </p:nvSpPr>
          <p:spPr>
            <a:xfrm>
              <a:off x="2923215" y="3081030"/>
              <a:ext cx="84936" cy="72550"/>
            </a:xfrm>
            <a:custGeom>
              <a:rect b="b" l="l" r="r" t="t"/>
              <a:pathLst>
                <a:path extrusionOk="0" h="4545" w="5321">
                  <a:moveTo>
                    <a:pt x="3025" y="1"/>
                  </a:moveTo>
                  <a:cubicBezTo>
                    <a:pt x="991" y="1"/>
                    <a:pt x="0" y="2452"/>
                    <a:pt x="1408" y="3860"/>
                  </a:cubicBezTo>
                  <a:cubicBezTo>
                    <a:pt x="1882" y="4334"/>
                    <a:pt x="2461" y="4544"/>
                    <a:pt x="3026" y="4544"/>
                  </a:cubicBezTo>
                  <a:cubicBezTo>
                    <a:pt x="4202" y="4544"/>
                    <a:pt x="5320" y="3634"/>
                    <a:pt x="5320" y="2296"/>
                  </a:cubicBezTo>
                  <a:cubicBezTo>
                    <a:pt x="5320" y="992"/>
                    <a:pt x="4277" y="1"/>
                    <a:pt x="30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6" name="Google Shape;296;p21"/>
          <p:cNvGrpSpPr/>
          <p:nvPr/>
        </p:nvGrpSpPr>
        <p:grpSpPr>
          <a:xfrm>
            <a:off x="7184851" y="1830536"/>
            <a:ext cx="411827" cy="423197"/>
            <a:chOff x="5029650" y="894850"/>
            <a:chExt cx="1559950" cy="1670075"/>
          </a:xfrm>
        </p:grpSpPr>
        <p:sp>
          <p:nvSpPr>
            <p:cNvPr id="297" name="Google Shape;297;p21"/>
            <p:cNvSpPr/>
            <p:nvPr/>
          </p:nvSpPr>
          <p:spPr>
            <a:xfrm>
              <a:off x="5029650" y="2203275"/>
              <a:ext cx="243300" cy="361650"/>
            </a:xfrm>
            <a:custGeom>
              <a:rect b="b" l="l" r="r" t="t"/>
              <a:pathLst>
                <a:path extrusionOk="0" h="14466" w="9732">
                  <a:moveTo>
                    <a:pt x="6773" y="0"/>
                  </a:moveTo>
                  <a:cubicBezTo>
                    <a:pt x="3025" y="0"/>
                    <a:pt x="1" y="3222"/>
                    <a:pt x="1" y="7233"/>
                  </a:cubicBezTo>
                  <a:lnTo>
                    <a:pt x="1" y="12493"/>
                  </a:lnTo>
                  <a:cubicBezTo>
                    <a:pt x="1" y="13545"/>
                    <a:pt x="855" y="14465"/>
                    <a:pt x="1842" y="14465"/>
                  </a:cubicBezTo>
                  <a:lnTo>
                    <a:pt x="9732" y="14465"/>
                  </a:lnTo>
                  <a:cubicBezTo>
                    <a:pt x="9534" y="13873"/>
                    <a:pt x="9403" y="13216"/>
                    <a:pt x="9403" y="12493"/>
                  </a:cubicBezTo>
                  <a:lnTo>
                    <a:pt x="94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21"/>
            <p:cNvSpPr/>
            <p:nvPr/>
          </p:nvSpPr>
          <p:spPr>
            <a:xfrm>
              <a:off x="5356750" y="1941900"/>
              <a:ext cx="241675" cy="623025"/>
            </a:xfrm>
            <a:custGeom>
              <a:rect b="b" l="l" r="r" t="t"/>
              <a:pathLst>
                <a:path extrusionOk="0" h="24921" w="9667">
                  <a:moveTo>
                    <a:pt x="6707" y="1"/>
                  </a:moveTo>
                  <a:cubicBezTo>
                    <a:pt x="3025" y="1"/>
                    <a:pt x="1" y="3223"/>
                    <a:pt x="1" y="7233"/>
                  </a:cubicBezTo>
                  <a:lnTo>
                    <a:pt x="1" y="22948"/>
                  </a:lnTo>
                  <a:cubicBezTo>
                    <a:pt x="1" y="24000"/>
                    <a:pt x="790" y="24920"/>
                    <a:pt x="1776" y="24920"/>
                  </a:cubicBezTo>
                  <a:lnTo>
                    <a:pt x="9666" y="24920"/>
                  </a:lnTo>
                  <a:cubicBezTo>
                    <a:pt x="9535" y="24328"/>
                    <a:pt x="9337" y="23671"/>
                    <a:pt x="9337" y="22948"/>
                  </a:cubicBezTo>
                  <a:lnTo>
                    <a:pt x="93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21"/>
            <p:cNvSpPr/>
            <p:nvPr/>
          </p:nvSpPr>
          <p:spPr>
            <a:xfrm>
              <a:off x="5836725" y="894850"/>
              <a:ext cx="752875" cy="1670075"/>
            </a:xfrm>
            <a:custGeom>
              <a:rect b="b" l="l" r="r" t="t"/>
              <a:pathLst>
                <a:path extrusionOk="0" h="66803" w="30115">
                  <a:moveTo>
                    <a:pt x="15058" y="0"/>
                  </a:moveTo>
                  <a:cubicBezTo>
                    <a:pt x="14466" y="0"/>
                    <a:pt x="13940" y="329"/>
                    <a:pt x="13611" y="789"/>
                  </a:cubicBezTo>
                  <a:lnTo>
                    <a:pt x="527" y="19594"/>
                  </a:lnTo>
                  <a:cubicBezTo>
                    <a:pt x="132" y="20185"/>
                    <a:pt x="1" y="21040"/>
                    <a:pt x="330" y="21698"/>
                  </a:cubicBezTo>
                  <a:cubicBezTo>
                    <a:pt x="658" y="22355"/>
                    <a:pt x="1250" y="22750"/>
                    <a:pt x="1973" y="22750"/>
                  </a:cubicBezTo>
                  <a:lnTo>
                    <a:pt x="6707" y="22750"/>
                  </a:lnTo>
                  <a:lnTo>
                    <a:pt x="6707" y="64830"/>
                  </a:lnTo>
                  <a:cubicBezTo>
                    <a:pt x="6707" y="65882"/>
                    <a:pt x="7496" y="66802"/>
                    <a:pt x="8483" y="66802"/>
                  </a:cubicBezTo>
                  <a:lnTo>
                    <a:pt x="21567" y="66802"/>
                  </a:lnTo>
                  <a:cubicBezTo>
                    <a:pt x="22553" y="66802"/>
                    <a:pt x="23342" y="65882"/>
                    <a:pt x="23342" y="64830"/>
                  </a:cubicBezTo>
                  <a:lnTo>
                    <a:pt x="23342" y="22750"/>
                  </a:lnTo>
                  <a:lnTo>
                    <a:pt x="28010" y="22750"/>
                  </a:lnTo>
                  <a:cubicBezTo>
                    <a:pt x="28668" y="22750"/>
                    <a:pt x="29391" y="22355"/>
                    <a:pt x="29654" y="21698"/>
                  </a:cubicBezTo>
                  <a:cubicBezTo>
                    <a:pt x="30114" y="21040"/>
                    <a:pt x="30049" y="20185"/>
                    <a:pt x="29588" y="19594"/>
                  </a:cubicBezTo>
                  <a:lnTo>
                    <a:pt x="16570" y="789"/>
                  </a:lnTo>
                  <a:cubicBezTo>
                    <a:pt x="16241" y="329"/>
                    <a:pt x="15649" y="0"/>
                    <a:pt x="150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21"/>
            <p:cNvSpPr/>
            <p:nvPr/>
          </p:nvSpPr>
          <p:spPr>
            <a:xfrm>
              <a:off x="5680575" y="1678900"/>
              <a:ext cx="243300" cy="886025"/>
            </a:xfrm>
            <a:custGeom>
              <a:rect b="b" l="l" r="r" t="t"/>
              <a:pathLst>
                <a:path extrusionOk="0" h="35441" w="9732">
                  <a:moveTo>
                    <a:pt x="6773" y="1"/>
                  </a:moveTo>
                  <a:cubicBezTo>
                    <a:pt x="3091" y="1"/>
                    <a:pt x="1" y="3223"/>
                    <a:pt x="1" y="7233"/>
                  </a:cubicBezTo>
                  <a:lnTo>
                    <a:pt x="1" y="33468"/>
                  </a:lnTo>
                  <a:cubicBezTo>
                    <a:pt x="1" y="34520"/>
                    <a:pt x="855" y="35440"/>
                    <a:pt x="1842" y="35440"/>
                  </a:cubicBezTo>
                  <a:lnTo>
                    <a:pt x="9732" y="35440"/>
                  </a:lnTo>
                  <a:cubicBezTo>
                    <a:pt x="9534" y="34848"/>
                    <a:pt x="9403" y="34191"/>
                    <a:pt x="9403" y="33468"/>
                  </a:cubicBezTo>
                  <a:lnTo>
                    <a:pt x="94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2"/>
          <p:cNvSpPr txBox="1"/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Programowanie deklaratywne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06" name="Google Shape;306;p22"/>
          <p:cNvSpPr txBox="1"/>
          <p:nvPr>
            <p:ph idx="1" type="subTitle"/>
          </p:nvPr>
        </p:nvSpPr>
        <p:spPr>
          <a:xfrm>
            <a:off x="4930150" y="2417625"/>
            <a:ext cx="3457500" cy="142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Biblioteka React wykorzystuje wiele fundamentalnych koncepcji programowania deklaratywnego.</a:t>
            </a:r>
            <a:br>
              <a:rPr lang="es" sz="1200"/>
            </a:br>
            <a:r>
              <a:rPr lang="es" sz="1200"/>
              <a:t>Pozwala to na znacznie szybszą implementację konkretnych elementów, a także ich zrozumienie.</a:t>
            </a:r>
            <a:endParaRPr sz="1200">
              <a:solidFill>
                <a:srgbClr val="FFFFFF"/>
              </a:solidFill>
            </a:endParaRPr>
          </a:p>
        </p:txBody>
      </p:sp>
      <p:cxnSp>
        <p:nvCxnSpPr>
          <p:cNvPr id="307" name="Google Shape;307;p22"/>
          <p:cNvCxnSpPr/>
          <p:nvPr/>
        </p:nvCxnSpPr>
        <p:spPr>
          <a:xfrm>
            <a:off x="4979350" y="2275300"/>
            <a:ext cx="4448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8" name="Google Shape;308;p22"/>
          <p:cNvSpPr/>
          <p:nvPr/>
        </p:nvSpPr>
        <p:spPr>
          <a:xfrm>
            <a:off x="2811324" y="1640604"/>
            <a:ext cx="14" cy="30103"/>
          </a:xfrm>
          <a:custGeom>
            <a:rect b="b" l="l" r="r" t="t"/>
            <a:pathLst>
              <a:path extrusionOk="0" fill="none" h="2146" w="1">
                <a:moveTo>
                  <a:pt x="0" y="1"/>
                </a:moveTo>
                <a:lnTo>
                  <a:pt x="0" y="2146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22"/>
          <p:cNvSpPr/>
          <p:nvPr/>
        </p:nvSpPr>
        <p:spPr>
          <a:xfrm>
            <a:off x="2096160" y="4622180"/>
            <a:ext cx="214487" cy="192778"/>
          </a:xfrm>
          <a:custGeom>
            <a:rect b="b" l="l" r="r" t="t"/>
            <a:pathLst>
              <a:path extrusionOk="0" h="9724" w="10819">
                <a:moveTo>
                  <a:pt x="5406" y="0"/>
                </a:moveTo>
                <a:cubicBezTo>
                  <a:pt x="3266" y="0"/>
                  <a:pt x="1305" y="1422"/>
                  <a:pt x="712" y="3585"/>
                </a:cubicBezTo>
                <a:cubicBezTo>
                  <a:pt x="1" y="6180"/>
                  <a:pt x="1528" y="8858"/>
                  <a:pt x="4123" y="9549"/>
                </a:cubicBezTo>
                <a:cubicBezTo>
                  <a:pt x="4554" y="9667"/>
                  <a:pt x="4987" y="9723"/>
                  <a:pt x="5414" y="9723"/>
                </a:cubicBezTo>
                <a:cubicBezTo>
                  <a:pt x="7553" y="9723"/>
                  <a:pt x="9514" y="8305"/>
                  <a:pt x="10107" y="6159"/>
                </a:cubicBezTo>
                <a:cubicBezTo>
                  <a:pt x="10818" y="3564"/>
                  <a:pt x="9291" y="886"/>
                  <a:pt x="6696" y="175"/>
                </a:cubicBezTo>
                <a:cubicBezTo>
                  <a:pt x="6265" y="57"/>
                  <a:pt x="5832" y="0"/>
                  <a:pt x="540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22"/>
          <p:cNvSpPr/>
          <p:nvPr/>
        </p:nvSpPr>
        <p:spPr>
          <a:xfrm>
            <a:off x="2152582" y="4667957"/>
            <a:ext cx="101643" cy="101226"/>
          </a:xfrm>
          <a:custGeom>
            <a:rect b="b" l="l" r="r" t="t"/>
            <a:pathLst>
              <a:path extrusionOk="0" fill="none" h="5106" w="5127">
                <a:moveTo>
                  <a:pt x="3076" y="293"/>
                </a:moveTo>
                <a:cubicBezTo>
                  <a:pt x="4331" y="565"/>
                  <a:pt x="5126" y="1820"/>
                  <a:pt x="4834" y="3076"/>
                </a:cubicBezTo>
                <a:cubicBezTo>
                  <a:pt x="4541" y="4331"/>
                  <a:pt x="3306" y="5105"/>
                  <a:pt x="2051" y="4833"/>
                </a:cubicBezTo>
                <a:cubicBezTo>
                  <a:pt x="795" y="4540"/>
                  <a:pt x="0" y="3306"/>
                  <a:pt x="293" y="2051"/>
                </a:cubicBezTo>
                <a:cubicBezTo>
                  <a:pt x="586" y="795"/>
                  <a:pt x="1821" y="0"/>
                  <a:pt x="3076" y="293"/>
                </a:cubicBezTo>
                <a:close/>
              </a:path>
            </a:pathLst>
          </a:custGeom>
          <a:solidFill>
            <a:srgbClr val="0E2A47"/>
          </a:solidFill>
          <a:ln cap="rnd" cmpd="sng" w="19350">
            <a:solidFill>
              <a:srgbClr val="0E2A4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22"/>
          <p:cNvSpPr/>
          <p:nvPr/>
        </p:nvSpPr>
        <p:spPr>
          <a:xfrm>
            <a:off x="2203176" y="4650530"/>
            <a:ext cx="20" cy="68039"/>
          </a:xfrm>
          <a:custGeom>
            <a:rect b="b" l="l" r="r" t="t"/>
            <a:pathLst>
              <a:path extrusionOk="0" h="3432" w="1">
                <a:moveTo>
                  <a:pt x="1" y="0"/>
                </a:moveTo>
                <a:lnTo>
                  <a:pt x="1" y="3432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22"/>
          <p:cNvSpPr/>
          <p:nvPr/>
        </p:nvSpPr>
        <p:spPr>
          <a:xfrm>
            <a:off x="2203176" y="4650530"/>
            <a:ext cx="20" cy="68039"/>
          </a:xfrm>
          <a:custGeom>
            <a:rect b="b" l="l" r="r" t="t"/>
            <a:pathLst>
              <a:path extrusionOk="0" fill="none" h="3432" w="1">
                <a:moveTo>
                  <a:pt x="1" y="0"/>
                </a:moveTo>
                <a:lnTo>
                  <a:pt x="1" y="3432"/>
                </a:lnTo>
              </a:path>
            </a:pathLst>
          </a:custGeom>
          <a:solidFill>
            <a:srgbClr val="0E2A47"/>
          </a:solidFill>
          <a:ln cap="rnd" cmpd="sng" w="19875">
            <a:solidFill>
              <a:srgbClr val="0E2A4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E2A47"/>
              </a:solidFill>
              <a:highlight>
                <a:srgbClr val="0E2A47"/>
              </a:highlight>
            </a:endParaRPr>
          </a:p>
        </p:txBody>
      </p:sp>
      <p:sp>
        <p:nvSpPr>
          <p:cNvPr id="313" name="Google Shape;313;p22"/>
          <p:cNvSpPr/>
          <p:nvPr/>
        </p:nvSpPr>
        <p:spPr>
          <a:xfrm>
            <a:off x="874115" y="3394047"/>
            <a:ext cx="1329484" cy="1205875"/>
          </a:xfrm>
          <a:custGeom>
            <a:rect b="b" l="l" r="r" t="t"/>
            <a:pathLst>
              <a:path extrusionOk="0" fill="none" h="60826" w="67061">
                <a:moveTo>
                  <a:pt x="1" y="1"/>
                </a:moveTo>
                <a:lnTo>
                  <a:pt x="1" y="7701"/>
                </a:lnTo>
                <a:cubicBezTo>
                  <a:pt x="1" y="11843"/>
                  <a:pt x="3369" y="15233"/>
                  <a:pt x="7533" y="15233"/>
                </a:cubicBezTo>
                <a:lnTo>
                  <a:pt x="54611" y="15233"/>
                </a:lnTo>
                <a:cubicBezTo>
                  <a:pt x="61474" y="15233"/>
                  <a:pt x="67061" y="20799"/>
                  <a:pt x="67061" y="27683"/>
                </a:cubicBezTo>
                <a:lnTo>
                  <a:pt x="67061" y="60826"/>
                </a:lnTo>
              </a:path>
            </a:pathLst>
          </a:custGeom>
          <a:solidFill>
            <a:srgbClr val="FFFFFF"/>
          </a:solidFill>
          <a:ln cap="rnd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22"/>
          <p:cNvSpPr/>
          <p:nvPr/>
        </p:nvSpPr>
        <p:spPr>
          <a:xfrm>
            <a:off x="681235" y="2811225"/>
            <a:ext cx="1900682" cy="1451448"/>
          </a:xfrm>
          <a:custGeom>
            <a:rect b="b" l="l" r="r" t="t"/>
            <a:pathLst>
              <a:path extrusionOk="0" fill="none" h="73213" w="95873">
                <a:moveTo>
                  <a:pt x="95872" y="1"/>
                </a:moveTo>
                <a:lnTo>
                  <a:pt x="95872" y="13539"/>
                </a:lnTo>
                <a:cubicBezTo>
                  <a:pt x="95872" y="17137"/>
                  <a:pt x="92943" y="20046"/>
                  <a:pt x="89365" y="20046"/>
                </a:cubicBezTo>
                <a:lnTo>
                  <a:pt x="87147" y="20046"/>
                </a:lnTo>
                <a:cubicBezTo>
                  <a:pt x="84113" y="20046"/>
                  <a:pt x="81644" y="22494"/>
                  <a:pt x="81644" y="25528"/>
                </a:cubicBezTo>
                <a:lnTo>
                  <a:pt x="81644" y="29273"/>
                </a:lnTo>
                <a:cubicBezTo>
                  <a:pt x="81644" y="32181"/>
                  <a:pt x="84008" y="34525"/>
                  <a:pt x="86896" y="34525"/>
                </a:cubicBezTo>
                <a:lnTo>
                  <a:pt x="88716" y="34525"/>
                </a:lnTo>
                <a:cubicBezTo>
                  <a:pt x="92650" y="34525"/>
                  <a:pt x="95872" y="37747"/>
                  <a:pt x="95872" y="41702"/>
                </a:cubicBezTo>
                <a:lnTo>
                  <a:pt x="95872" y="64111"/>
                </a:lnTo>
                <a:cubicBezTo>
                  <a:pt x="95872" y="69133"/>
                  <a:pt x="91792" y="73213"/>
                  <a:pt x="86770" y="73213"/>
                </a:cubicBezTo>
                <a:lnTo>
                  <a:pt x="76790" y="73213"/>
                </a:lnTo>
                <a:lnTo>
                  <a:pt x="11048" y="73213"/>
                </a:lnTo>
                <a:cubicBezTo>
                  <a:pt x="4938" y="73213"/>
                  <a:pt x="0" y="68275"/>
                  <a:pt x="0" y="62144"/>
                </a:cubicBezTo>
                <a:lnTo>
                  <a:pt x="0" y="11509"/>
                </a:lnTo>
              </a:path>
            </a:pathLst>
          </a:custGeom>
          <a:solidFill>
            <a:srgbClr val="FFFFFF"/>
          </a:solidFill>
          <a:ln cap="rnd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22"/>
          <p:cNvSpPr/>
          <p:nvPr/>
        </p:nvSpPr>
        <p:spPr>
          <a:xfrm>
            <a:off x="1547577" y="2973018"/>
            <a:ext cx="1932620" cy="998050"/>
          </a:xfrm>
          <a:custGeom>
            <a:rect b="b" l="l" r="r" t="t"/>
            <a:pathLst>
              <a:path extrusionOk="0" fill="none" h="50343" w="97484">
                <a:moveTo>
                  <a:pt x="0" y="36470"/>
                </a:moveTo>
                <a:lnTo>
                  <a:pt x="0" y="41010"/>
                </a:lnTo>
                <a:cubicBezTo>
                  <a:pt x="0" y="46158"/>
                  <a:pt x="4185" y="50342"/>
                  <a:pt x="9332" y="50342"/>
                </a:cubicBezTo>
                <a:lnTo>
                  <a:pt x="77460" y="50342"/>
                </a:lnTo>
                <a:cubicBezTo>
                  <a:pt x="82544" y="50342"/>
                  <a:pt x="86645" y="46241"/>
                  <a:pt x="86645" y="41178"/>
                </a:cubicBezTo>
                <a:lnTo>
                  <a:pt x="86645" y="31511"/>
                </a:lnTo>
                <a:cubicBezTo>
                  <a:pt x="86645" y="28373"/>
                  <a:pt x="89198" y="25841"/>
                  <a:pt x="92336" y="25841"/>
                </a:cubicBezTo>
                <a:lnTo>
                  <a:pt x="92336" y="25841"/>
                </a:lnTo>
                <a:cubicBezTo>
                  <a:pt x="95182" y="25841"/>
                  <a:pt x="97483" y="23539"/>
                  <a:pt x="97483" y="20694"/>
                </a:cubicBezTo>
                <a:lnTo>
                  <a:pt x="97483" y="0"/>
                </a:lnTo>
              </a:path>
            </a:pathLst>
          </a:custGeom>
          <a:solidFill>
            <a:srgbClr val="FFFFFF"/>
          </a:solidFill>
          <a:ln cap="rnd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22"/>
          <p:cNvSpPr/>
          <p:nvPr/>
        </p:nvSpPr>
        <p:spPr>
          <a:xfrm>
            <a:off x="438972" y="2438728"/>
            <a:ext cx="829637" cy="598596"/>
          </a:xfrm>
          <a:custGeom>
            <a:rect b="b" l="l" r="r" t="t"/>
            <a:pathLst>
              <a:path extrusionOk="0" fill="none" h="30194" w="41848">
                <a:moveTo>
                  <a:pt x="1" y="18413"/>
                </a:moveTo>
                <a:lnTo>
                  <a:pt x="1" y="23916"/>
                </a:lnTo>
                <a:cubicBezTo>
                  <a:pt x="1" y="27410"/>
                  <a:pt x="2825" y="30193"/>
                  <a:pt x="6278" y="30193"/>
                </a:cubicBezTo>
                <a:lnTo>
                  <a:pt x="33207" y="30193"/>
                </a:lnTo>
                <a:cubicBezTo>
                  <a:pt x="37977" y="30193"/>
                  <a:pt x="41848" y="26322"/>
                  <a:pt x="41848" y="21573"/>
                </a:cubicBezTo>
                <a:lnTo>
                  <a:pt x="41848" y="1"/>
                </a:lnTo>
              </a:path>
            </a:pathLst>
          </a:custGeom>
          <a:solidFill>
            <a:srgbClr val="FFFFFF"/>
          </a:solidFill>
          <a:ln cap="rnd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22"/>
          <p:cNvSpPr/>
          <p:nvPr/>
        </p:nvSpPr>
        <p:spPr>
          <a:xfrm>
            <a:off x="2203592" y="4071435"/>
            <a:ext cx="1633144" cy="321502"/>
          </a:xfrm>
          <a:custGeom>
            <a:rect b="b" l="l" r="r" t="t"/>
            <a:pathLst>
              <a:path extrusionOk="0" fill="none" h="16217" w="82378">
                <a:moveTo>
                  <a:pt x="1" y="16217"/>
                </a:moveTo>
                <a:lnTo>
                  <a:pt x="71413" y="16217"/>
                </a:lnTo>
                <a:cubicBezTo>
                  <a:pt x="77460" y="16217"/>
                  <a:pt x="82377" y="11321"/>
                  <a:pt x="82377" y="5253"/>
                </a:cubicBezTo>
                <a:lnTo>
                  <a:pt x="82377" y="1"/>
                </a:lnTo>
              </a:path>
            </a:pathLst>
          </a:custGeom>
          <a:solidFill>
            <a:srgbClr val="FFFFFF"/>
          </a:solidFill>
          <a:ln cap="rnd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22"/>
          <p:cNvSpPr/>
          <p:nvPr/>
        </p:nvSpPr>
        <p:spPr>
          <a:xfrm>
            <a:off x="1381640" y="4250219"/>
            <a:ext cx="24920" cy="24920"/>
          </a:xfrm>
          <a:custGeom>
            <a:rect b="b" l="l" r="r" t="t"/>
            <a:pathLst>
              <a:path extrusionOk="0" h="1257" w="1257">
                <a:moveTo>
                  <a:pt x="629" y="1"/>
                </a:moveTo>
                <a:cubicBezTo>
                  <a:pt x="273" y="1"/>
                  <a:pt x="1" y="273"/>
                  <a:pt x="1" y="629"/>
                </a:cubicBezTo>
                <a:cubicBezTo>
                  <a:pt x="1" y="984"/>
                  <a:pt x="273" y="1256"/>
                  <a:pt x="629" y="1256"/>
                </a:cubicBezTo>
                <a:cubicBezTo>
                  <a:pt x="984" y="1256"/>
                  <a:pt x="1256" y="984"/>
                  <a:pt x="1256" y="629"/>
                </a:cubicBezTo>
                <a:cubicBezTo>
                  <a:pt x="1256" y="273"/>
                  <a:pt x="984" y="1"/>
                  <a:pt x="629" y="1"/>
                </a:cubicBezTo>
                <a:close/>
              </a:path>
            </a:pathLst>
          </a:cu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22"/>
          <p:cNvSpPr/>
          <p:nvPr/>
        </p:nvSpPr>
        <p:spPr>
          <a:xfrm>
            <a:off x="2162336" y="4250219"/>
            <a:ext cx="24900" cy="24920"/>
          </a:xfrm>
          <a:custGeom>
            <a:rect b="b" l="l" r="r" t="t"/>
            <a:pathLst>
              <a:path extrusionOk="0" h="1257" w="1256">
                <a:moveTo>
                  <a:pt x="628" y="1"/>
                </a:moveTo>
                <a:cubicBezTo>
                  <a:pt x="293" y="1"/>
                  <a:pt x="0" y="273"/>
                  <a:pt x="0" y="629"/>
                </a:cubicBezTo>
                <a:cubicBezTo>
                  <a:pt x="0" y="984"/>
                  <a:pt x="293" y="1256"/>
                  <a:pt x="628" y="1256"/>
                </a:cubicBezTo>
                <a:cubicBezTo>
                  <a:pt x="984" y="1256"/>
                  <a:pt x="1256" y="984"/>
                  <a:pt x="1256" y="629"/>
                </a:cubicBezTo>
                <a:cubicBezTo>
                  <a:pt x="1256" y="273"/>
                  <a:pt x="984" y="1"/>
                  <a:pt x="628" y="1"/>
                </a:cubicBezTo>
                <a:close/>
              </a:path>
            </a:pathLst>
          </a:cu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22"/>
          <p:cNvSpPr/>
          <p:nvPr/>
        </p:nvSpPr>
        <p:spPr>
          <a:xfrm>
            <a:off x="2190961" y="4393721"/>
            <a:ext cx="24900" cy="24920"/>
          </a:xfrm>
          <a:custGeom>
            <a:rect b="b" l="l" r="r" t="t"/>
            <a:pathLst>
              <a:path extrusionOk="0" h="1257" w="1256">
                <a:moveTo>
                  <a:pt x="628" y="1"/>
                </a:moveTo>
                <a:cubicBezTo>
                  <a:pt x="293" y="1"/>
                  <a:pt x="0" y="273"/>
                  <a:pt x="0" y="629"/>
                </a:cubicBezTo>
                <a:cubicBezTo>
                  <a:pt x="0" y="963"/>
                  <a:pt x="293" y="1256"/>
                  <a:pt x="628" y="1256"/>
                </a:cubicBezTo>
                <a:cubicBezTo>
                  <a:pt x="984" y="1256"/>
                  <a:pt x="1256" y="963"/>
                  <a:pt x="1256" y="629"/>
                </a:cubicBezTo>
                <a:cubicBezTo>
                  <a:pt x="1256" y="273"/>
                  <a:pt x="984" y="1"/>
                  <a:pt x="628" y="1"/>
                </a:cubicBezTo>
                <a:close/>
              </a:path>
            </a:pathLst>
          </a:cu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22"/>
          <p:cNvSpPr/>
          <p:nvPr/>
        </p:nvSpPr>
        <p:spPr>
          <a:xfrm>
            <a:off x="2162336" y="3958610"/>
            <a:ext cx="24900" cy="24920"/>
          </a:xfrm>
          <a:custGeom>
            <a:rect b="b" l="l" r="r" t="t"/>
            <a:pathLst>
              <a:path extrusionOk="0" h="1257" w="1256">
                <a:moveTo>
                  <a:pt x="628" y="1"/>
                </a:moveTo>
                <a:cubicBezTo>
                  <a:pt x="293" y="1"/>
                  <a:pt x="0" y="294"/>
                  <a:pt x="0" y="628"/>
                </a:cubicBezTo>
                <a:cubicBezTo>
                  <a:pt x="0" y="984"/>
                  <a:pt x="293" y="1256"/>
                  <a:pt x="628" y="1256"/>
                </a:cubicBezTo>
                <a:cubicBezTo>
                  <a:pt x="984" y="1256"/>
                  <a:pt x="1256" y="984"/>
                  <a:pt x="1256" y="628"/>
                </a:cubicBezTo>
                <a:cubicBezTo>
                  <a:pt x="1256" y="294"/>
                  <a:pt x="984" y="1"/>
                  <a:pt x="628" y="1"/>
                </a:cubicBezTo>
                <a:close/>
              </a:path>
            </a:pathLst>
          </a:cu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22"/>
          <p:cNvSpPr/>
          <p:nvPr/>
        </p:nvSpPr>
        <p:spPr>
          <a:xfrm>
            <a:off x="2541057" y="3958610"/>
            <a:ext cx="24900" cy="24920"/>
          </a:xfrm>
          <a:custGeom>
            <a:rect b="b" l="l" r="r" t="t"/>
            <a:pathLst>
              <a:path extrusionOk="0" h="1257" w="1256">
                <a:moveTo>
                  <a:pt x="628" y="1"/>
                </a:moveTo>
                <a:cubicBezTo>
                  <a:pt x="272" y="1"/>
                  <a:pt x="0" y="294"/>
                  <a:pt x="0" y="628"/>
                </a:cubicBezTo>
                <a:cubicBezTo>
                  <a:pt x="0" y="984"/>
                  <a:pt x="272" y="1256"/>
                  <a:pt x="628" y="1256"/>
                </a:cubicBezTo>
                <a:cubicBezTo>
                  <a:pt x="984" y="1256"/>
                  <a:pt x="1256" y="984"/>
                  <a:pt x="1256" y="628"/>
                </a:cubicBezTo>
                <a:cubicBezTo>
                  <a:pt x="1256" y="294"/>
                  <a:pt x="984" y="1"/>
                  <a:pt x="628" y="1"/>
                </a:cubicBezTo>
                <a:close/>
              </a:path>
            </a:pathLst>
          </a:cu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22"/>
          <p:cNvSpPr/>
          <p:nvPr/>
        </p:nvSpPr>
        <p:spPr>
          <a:xfrm>
            <a:off x="1563536" y="3683178"/>
            <a:ext cx="24920" cy="24900"/>
          </a:xfrm>
          <a:custGeom>
            <a:rect b="b" l="l" r="r" t="t"/>
            <a:pathLst>
              <a:path extrusionOk="0" h="1256" w="1257">
                <a:moveTo>
                  <a:pt x="628" y="0"/>
                </a:moveTo>
                <a:cubicBezTo>
                  <a:pt x="273" y="0"/>
                  <a:pt x="1" y="272"/>
                  <a:pt x="1" y="628"/>
                </a:cubicBezTo>
                <a:cubicBezTo>
                  <a:pt x="1" y="963"/>
                  <a:pt x="273" y="1256"/>
                  <a:pt x="628" y="1256"/>
                </a:cubicBezTo>
                <a:cubicBezTo>
                  <a:pt x="984" y="1256"/>
                  <a:pt x="1256" y="963"/>
                  <a:pt x="1256" y="628"/>
                </a:cubicBezTo>
                <a:cubicBezTo>
                  <a:pt x="1256" y="272"/>
                  <a:pt x="984" y="0"/>
                  <a:pt x="628" y="0"/>
                </a:cubicBezTo>
                <a:close/>
              </a:path>
            </a:pathLst>
          </a:cu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22"/>
          <p:cNvSpPr/>
          <p:nvPr/>
        </p:nvSpPr>
        <p:spPr>
          <a:xfrm>
            <a:off x="861248" y="3381596"/>
            <a:ext cx="25336" cy="24920"/>
          </a:xfrm>
          <a:custGeom>
            <a:rect b="b" l="l" r="r" t="t"/>
            <a:pathLst>
              <a:path extrusionOk="0" h="1257" w="1278">
                <a:moveTo>
                  <a:pt x="650" y="1"/>
                </a:moveTo>
                <a:cubicBezTo>
                  <a:pt x="294" y="1"/>
                  <a:pt x="1" y="294"/>
                  <a:pt x="1" y="629"/>
                </a:cubicBezTo>
                <a:cubicBezTo>
                  <a:pt x="1" y="984"/>
                  <a:pt x="294" y="1256"/>
                  <a:pt x="650" y="1256"/>
                </a:cubicBezTo>
                <a:cubicBezTo>
                  <a:pt x="984" y="1256"/>
                  <a:pt x="1277" y="984"/>
                  <a:pt x="1277" y="629"/>
                </a:cubicBezTo>
                <a:cubicBezTo>
                  <a:pt x="1277" y="294"/>
                  <a:pt x="984" y="1"/>
                  <a:pt x="650" y="1"/>
                </a:cubicBezTo>
                <a:close/>
              </a:path>
            </a:pathLst>
          </a:cu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22"/>
          <p:cNvSpPr/>
          <p:nvPr/>
        </p:nvSpPr>
        <p:spPr>
          <a:xfrm>
            <a:off x="1256166" y="2426694"/>
            <a:ext cx="24900" cy="24920"/>
          </a:xfrm>
          <a:custGeom>
            <a:rect b="b" l="l" r="r" t="t"/>
            <a:pathLst>
              <a:path extrusionOk="0" h="1257" w="1256">
                <a:moveTo>
                  <a:pt x="628" y="1"/>
                </a:moveTo>
                <a:cubicBezTo>
                  <a:pt x="272" y="1"/>
                  <a:pt x="0" y="273"/>
                  <a:pt x="0" y="628"/>
                </a:cubicBezTo>
                <a:cubicBezTo>
                  <a:pt x="0" y="963"/>
                  <a:pt x="272" y="1256"/>
                  <a:pt x="628" y="1256"/>
                </a:cubicBezTo>
                <a:cubicBezTo>
                  <a:pt x="963" y="1256"/>
                  <a:pt x="1256" y="963"/>
                  <a:pt x="1256" y="628"/>
                </a:cubicBezTo>
                <a:cubicBezTo>
                  <a:pt x="1256" y="273"/>
                  <a:pt x="963" y="1"/>
                  <a:pt x="628" y="1"/>
                </a:cubicBezTo>
                <a:close/>
              </a:path>
            </a:pathLst>
          </a:cu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22"/>
          <p:cNvSpPr/>
          <p:nvPr/>
        </p:nvSpPr>
        <p:spPr>
          <a:xfrm>
            <a:off x="426541" y="2786344"/>
            <a:ext cx="24900" cy="24900"/>
          </a:xfrm>
          <a:custGeom>
            <a:rect b="b" l="l" r="r" t="t"/>
            <a:pathLst>
              <a:path extrusionOk="0" h="1256" w="1256">
                <a:moveTo>
                  <a:pt x="628" y="1"/>
                </a:moveTo>
                <a:cubicBezTo>
                  <a:pt x="272" y="1"/>
                  <a:pt x="0" y="293"/>
                  <a:pt x="0" y="628"/>
                </a:cubicBezTo>
                <a:cubicBezTo>
                  <a:pt x="0" y="984"/>
                  <a:pt x="272" y="1256"/>
                  <a:pt x="628" y="1256"/>
                </a:cubicBezTo>
                <a:cubicBezTo>
                  <a:pt x="963" y="1256"/>
                  <a:pt x="1255" y="984"/>
                  <a:pt x="1255" y="628"/>
                </a:cubicBezTo>
                <a:cubicBezTo>
                  <a:pt x="1255" y="293"/>
                  <a:pt x="963" y="1"/>
                  <a:pt x="628" y="1"/>
                </a:cubicBezTo>
                <a:close/>
              </a:path>
            </a:pathLst>
          </a:cu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22"/>
          <p:cNvSpPr/>
          <p:nvPr/>
        </p:nvSpPr>
        <p:spPr>
          <a:xfrm>
            <a:off x="2569466" y="2798794"/>
            <a:ext cx="24900" cy="24900"/>
          </a:xfrm>
          <a:custGeom>
            <a:rect b="b" l="l" r="r" t="t"/>
            <a:pathLst>
              <a:path extrusionOk="0" h="1256" w="1256">
                <a:moveTo>
                  <a:pt x="628" y="0"/>
                </a:moveTo>
                <a:cubicBezTo>
                  <a:pt x="272" y="0"/>
                  <a:pt x="0" y="293"/>
                  <a:pt x="0" y="628"/>
                </a:cubicBezTo>
                <a:cubicBezTo>
                  <a:pt x="0" y="984"/>
                  <a:pt x="272" y="1256"/>
                  <a:pt x="628" y="1256"/>
                </a:cubicBezTo>
                <a:cubicBezTo>
                  <a:pt x="984" y="1256"/>
                  <a:pt x="1256" y="984"/>
                  <a:pt x="1256" y="628"/>
                </a:cubicBezTo>
                <a:cubicBezTo>
                  <a:pt x="1256" y="293"/>
                  <a:pt x="984" y="0"/>
                  <a:pt x="628" y="0"/>
                </a:cubicBezTo>
                <a:close/>
              </a:path>
            </a:pathLst>
          </a:cu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22"/>
          <p:cNvSpPr/>
          <p:nvPr/>
        </p:nvSpPr>
        <p:spPr>
          <a:xfrm>
            <a:off x="3467746" y="2962650"/>
            <a:ext cx="24920" cy="24900"/>
          </a:xfrm>
          <a:custGeom>
            <a:rect b="b" l="l" r="r" t="t"/>
            <a:pathLst>
              <a:path extrusionOk="0" h="1256" w="1257">
                <a:moveTo>
                  <a:pt x="628" y="0"/>
                </a:moveTo>
                <a:cubicBezTo>
                  <a:pt x="273" y="0"/>
                  <a:pt x="1" y="293"/>
                  <a:pt x="1" y="628"/>
                </a:cubicBezTo>
                <a:cubicBezTo>
                  <a:pt x="1" y="983"/>
                  <a:pt x="273" y="1255"/>
                  <a:pt x="628" y="1255"/>
                </a:cubicBezTo>
                <a:cubicBezTo>
                  <a:pt x="963" y="1255"/>
                  <a:pt x="1256" y="983"/>
                  <a:pt x="1256" y="628"/>
                </a:cubicBezTo>
                <a:cubicBezTo>
                  <a:pt x="1256" y="293"/>
                  <a:pt x="963" y="0"/>
                  <a:pt x="628" y="0"/>
                </a:cubicBezTo>
                <a:close/>
              </a:path>
            </a:pathLst>
          </a:cu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22"/>
          <p:cNvSpPr/>
          <p:nvPr/>
        </p:nvSpPr>
        <p:spPr>
          <a:xfrm>
            <a:off x="3823872" y="4068955"/>
            <a:ext cx="24900" cy="24900"/>
          </a:xfrm>
          <a:custGeom>
            <a:rect b="b" l="l" r="r" t="t"/>
            <a:pathLst>
              <a:path extrusionOk="0" h="1256" w="1256">
                <a:moveTo>
                  <a:pt x="628" y="0"/>
                </a:moveTo>
                <a:cubicBezTo>
                  <a:pt x="272" y="0"/>
                  <a:pt x="0" y="272"/>
                  <a:pt x="0" y="628"/>
                </a:cubicBezTo>
                <a:cubicBezTo>
                  <a:pt x="0" y="963"/>
                  <a:pt x="272" y="1256"/>
                  <a:pt x="628" y="1256"/>
                </a:cubicBezTo>
                <a:cubicBezTo>
                  <a:pt x="984" y="1256"/>
                  <a:pt x="1256" y="963"/>
                  <a:pt x="1256" y="628"/>
                </a:cubicBezTo>
                <a:cubicBezTo>
                  <a:pt x="1256" y="272"/>
                  <a:pt x="984" y="0"/>
                  <a:pt x="628" y="0"/>
                </a:cubicBezTo>
                <a:close/>
              </a:path>
            </a:pathLst>
          </a:cu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22"/>
          <p:cNvSpPr/>
          <p:nvPr/>
        </p:nvSpPr>
        <p:spPr>
          <a:xfrm>
            <a:off x="3272785" y="4378825"/>
            <a:ext cx="24920" cy="24900"/>
          </a:xfrm>
          <a:custGeom>
            <a:rect b="b" l="l" r="r" t="t"/>
            <a:pathLst>
              <a:path extrusionOk="0" h="1256" w="1257">
                <a:moveTo>
                  <a:pt x="628" y="0"/>
                </a:moveTo>
                <a:cubicBezTo>
                  <a:pt x="273" y="0"/>
                  <a:pt x="1" y="272"/>
                  <a:pt x="1" y="628"/>
                </a:cubicBezTo>
                <a:cubicBezTo>
                  <a:pt x="1" y="984"/>
                  <a:pt x="273" y="1256"/>
                  <a:pt x="628" y="1256"/>
                </a:cubicBezTo>
                <a:cubicBezTo>
                  <a:pt x="963" y="1256"/>
                  <a:pt x="1256" y="984"/>
                  <a:pt x="1256" y="628"/>
                </a:cubicBezTo>
                <a:cubicBezTo>
                  <a:pt x="1256" y="272"/>
                  <a:pt x="963" y="0"/>
                  <a:pt x="628" y="0"/>
                </a:cubicBezTo>
                <a:close/>
              </a:path>
            </a:pathLst>
          </a:cu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22"/>
          <p:cNvSpPr/>
          <p:nvPr/>
        </p:nvSpPr>
        <p:spPr>
          <a:xfrm>
            <a:off x="3282955" y="2663150"/>
            <a:ext cx="225252" cy="224835"/>
          </a:xfrm>
          <a:custGeom>
            <a:rect b="b" l="l" r="r" t="t"/>
            <a:pathLst>
              <a:path extrusionOk="0" h="11341" w="11362">
                <a:moveTo>
                  <a:pt x="0" y="0"/>
                </a:moveTo>
                <a:cubicBezTo>
                  <a:pt x="0" y="6277"/>
                  <a:pt x="5084" y="11341"/>
                  <a:pt x="11362" y="11341"/>
                </a:cubicBezTo>
                <a:lnTo>
                  <a:pt x="11362" y="8914"/>
                </a:lnTo>
                <a:cubicBezTo>
                  <a:pt x="11349" y="8914"/>
                  <a:pt x="11336" y="8914"/>
                  <a:pt x="11323" y="8914"/>
                </a:cubicBezTo>
                <a:cubicBezTo>
                  <a:pt x="6424" y="8914"/>
                  <a:pt x="2427" y="4925"/>
                  <a:pt x="2427" y="0"/>
                </a:cubicBezTo>
                <a:close/>
              </a:path>
            </a:pathLst>
          </a:custGeom>
          <a:solidFill>
            <a:srgbClr val="48FFD5">
              <a:alpha val="410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22"/>
          <p:cNvSpPr/>
          <p:nvPr/>
        </p:nvSpPr>
        <p:spPr>
          <a:xfrm>
            <a:off x="3283352" y="2437479"/>
            <a:ext cx="225271" cy="225271"/>
          </a:xfrm>
          <a:custGeom>
            <a:rect b="b" l="l" r="r" t="t"/>
            <a:pathLst>
              <a:path extrusionOk="0" h="11363" w="11363">
                <a:moveTo>
                  <a:pt x="11362" y="1"/>
                </a:moveTo>
                <a:cubicBezTo>
                  <a:pt x="5085" y="1"/>
                  <a:pt x="1" y="5085"/>
                  <a:pt x="1" y="11362"/>
                </a:cubicBezTo>
                <a:lnTo>
                  <a:pt x="2449" y="11362"/>
                </a:lnTo>
                <a:cubicBezTo>
                  <a:pt x="2407" y="6445"/>
                  <a:pt x="6425" y="2428"/>
                  <a:pt x="11362" y="2428"/>
                </a:cubicBezTo>
                <a:lnTo>
                  <a:pt x="1136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22"/>
          <p:cNvSpPr/>
          <p:nvPr/>
        </p:nvSpPr>
        <p:spPr>
          <a:xfrm>
            <a:off x="3508605" y="2437896"/>
            <a:ext cx="225668" cy="225688"/>
          </a:xfrm>
          <a:custGeom>
            <a:rect b="b" l="l" r="r" t="t"/>
            <a:pathLst>
              <a:path extrusionOk="0" h="11384" w="11383">
                <a:moveTo>
                  <a:pt x="0" y="1"/>
                </a:moveTo>
                <a:lnTo>
                  <a:pt x="0" y="2449"/>
                </a:lnTo>
                <a:cubicBezTo>
                  <a:pt x="4938" y="2449"/>
                  <a:pt x="8935" y="6445"/>
                  <a:pt x="8935" y="11383"/>
                </a:cubicBezTo>
                <a:lnTo>
                  <a:pt x="11383" y="11383"/>
                </a:lnTo>
                <a:cubicBezTo>
                  <a:pt x="11341" y="5085"/>
                  <a:pt x="6278" y="1"/>
                  <a:pt x="0" y="1"/>
                </a:cubicBezTo>
                <a:close/>
              </a:path>
            </a:pathLst>
          </a:custGeom>
          <a:solidFill>
            <a:srgbClr val="48FFD5">
              <a:alpha val="410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22"/>
          <p:cNvSpPr/>
          <p:nvPr/>
        </p:nvSpPr>
        <p:spPr>
          <a:xfrm>
            <a:off x="3508605" y="2663566"/>
            <a:ext cx="224855" cy="225252"/>
          </a:xfrm>
          <a:custGeom>
            <a:rect b="b" l="l" r="r" t="t"/>
            <a:pathLst>
              <a:path extrusionOk="0" h="11362" w="11342">
                <a:moveTo>
                  <a:pt x="8914" y="0"/>
                </a:moveTo>
                <a:cubicBezTo>
                  <a:pt x="8935" y="4917"/>
                  <a:pt x="4938" y="8914"/>
                  <a:pt x="0" y="8914"/>
                </a:cubicBezTo>
                <a:lnTo>
                  <a:pt x="0" y="11362"/>
                </a:lnTo>
                <a:cubicBezTo>
                  <a:pt x="6278" y="11362"/>
                  <a:pt x="11341" y="6277"/>
                  <a:pt x="1134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22"/>
          <p:cNvSpPr/>
          <p:nvPr/>
        </p:nvSpPr>
        <p:spPr>
          <a:xfrm>
            <a:off x="1283545" y="1878725"/>
            <a:ext cx="560017" cy="155587"/>
          </a:xfrm>
          <a:custGeom>
            <a:rect b="b" l="l" r="r" t="t"/>
            <a:pathLst>
              <a:path extrusionOk="0" fill="none" h="7848" w="28248">
                <a:moveTo>
                  <a:pt x="0" y="7847"/>
                </a:moveTo>
                <a:cubicBezTo>
                  <a:pt x="2930" y="3139"/>
                  <a:pt x="8160" y="1"/>
                  <a:pt x="14124" y="1"/>
                </a:cubicBezTo>
                <a:cubicBezTo>
                  <a:pt x="20087" y="1"/>
                  <a:pt x="25318" y="3139"/>
                  <a:pt x="28247" y="7847"/>
                </a:cubicBezTo>
              </a:path>
            </a:pathLst>
          </a:custGeom>
          <a:noFill/>
          <a:ln cap="rnd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22"/>
          <p:cNvSpPr/>
          <p:nvPr/>
        </p:nvSpPr>
        <p:spPr>
          <a:xfrm>
            <a:off x="1814748" y="2013072"/>
            <a:ext cx="53072" cy="53151"/>
          </a:xfrm>
          <a:custGeom>
            <a:rect b="b" l="l" r="r" t="t"/>
            <a:pathLst>
              <a:path extrusionOk="0" h="2681" w="2677">
                <a:moveTo>
                  <a:pt x="2502" y="1"/>
                </a:moveTo>
                <a:cubicBezTo>
                  <a:pt x="2491" y="1"/>
                  <a:pt x="2480" y="2"/>
                  <a:pt x="2469" y="4"/>
                </a:cubicBezTo>
                <a:lnTo>
                  <a:pt x="1298" y="402"/>
                </a:lnTo>
                <a:lnTo>
                  <a:pt x="126" y="799"/>
                </a:lnTo>
                <a:cubicBezTo>
                  <a:pt x="21" y="820"/>
                  <a:pt x="0" y="946"/>
                  <a:pt x="63" y="1029"/>
                </a:cubicBezTo>
                <a:lnTo>
                  <a:pt x="984" y="1845"/>
                </a:lnTo>
                <a:lnTo>
                  <a:pt x="1905" y="2641"/>
                </a:lnTo>
                <a:cubicBezTo>
                  <a:pt x="1932" y="2668"/>
                  <a:pt x="1965" y="2680"/>
                  <a:pt x="1997" y="2680"/>
                </a:cubicBezTo>
                <a:cubicBezTo>
                  <a:pt x="2060" y="2680"/>
                  <a:pt x="2121" y="2634"/>
                  <a:pt x="2135" y="2578"/>
                </a:cubicBezTo>
                <a:lnTo>
                  <a:pt x="2407" y="1364"/>
                </a:lnTo>
                <a:lnTo>
                  <a:pt x="2658" y="172"/>
                </a:lnTo>
                <a:cubicBezTo>
                  <a:pt x="2676" y="78"/>
                  <a:pt x="2595" y="1"/>
                  <a:pt x="2502" y="1"/>
                </a:cubicBezTo>
                <a:close/>
              </a:path>
            </a:pathLst>
          </a:cu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22"/>
          <p:cNvSpPr/>
          <p:nvPr/>
        </p:nvSpPr>
        <p:spPr>
          <a:xfrm>
            <a:off x="2937818" y="2220532"/>
            <a:ext cx="560017" cy="155587"/>
          </a:xfrm>
          <a:custGeom>
            <a:rect b="b" l="l" r="r" t="t"/>
            <a:pathLst>
              <a:path extrusionOk="0" fill="none" h="7848" w="28248">
                <a:moveTo>
                  <a:pt x="28247" y="7847"/>
                </a:moveTo>
                <a:cubicBezTo>
                  <a:pt x="25297" y="3139"/>
                  <a:pt x="20066" y="1"/>
                  <a:pt x="14124" y="1"/>
                </a:cubicBezTo>
                <a:cubicBezTo>
                  <a:pt x="8161" y="1"/>
                  <a:pt x="2930" y="3139"/>
                  <a:pt x="1" y="7847"/>
                </a:cubicBezTo>
              </a:path>
            </a:pathLst>
          </a:custGeom>
          <a:solidFill>
            <a:srgbClr val="FFFFFF"/>
          </a:solidFill>
          <a:ln cap="rnd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22"/>
          <p:cNvSpPr/>
          <p:nvPr/>
        </p:nvSpPr>
        <p:spPr>
          <a:xfrm>
            <a:off x="2918426" y="2364345"/>
            <a:ext cx="53428" cy="53250"/>
          </a:xfrm>
          <a:custGeom>
            <a:rect b="b" l="l" r="r" t="t"/>
            <a:pathLst>
              <a:path extrusionOk="0" h="2686" w="2695">
                <a:moveTo>
                  <a:pt x="165" y="0"/>
                </a:moveTo>
                <a:cubicBezTo>
                  <a:pt x="75" y="0"/>
                  <a:pt x="0" y="62"/>
                  <a:pt x="37" y="172"/>
                </a:cubicBezTo>
                <a:lnTo>
                  <a:pt x="288" y="1364"/>
                </a:lnTo>
                <a:lnTo>
                  <a:pt x="560" y="2578"/>
                </a:lnTo>
                <a:cubicBezTo>
                  <a:pt x="573" y="2644"/>
                  <a:pt x="628" y="2685"/>
                  <a:pt x="688" y="2685"/>
                </a:cubicBezTo>
                <a:cubicBezTo>
                  <a:pt x="723" y="2685"/>
                  <a:pt x="759" y="2671"/>
                  <a:pt x="790" y="2641"/>
                </a:cubicBezTo>
                <a:lnTo>
                  <a:pt x="1711" y="1845"/>
                </a:lnTo>
                <a:lnTo>
                  <a:pt x="2611" y="1029"/>
                </a:lnTo>
                <a:cubicBezTo>
                  <a:pt x="2694" y="946"/>
                  <a:pt x="2673" y="820"/>
                  <a:pt x="2569" y="799"/>
                </a:cubicBezTo>
                <a:lnTo>
                  <a:pt x="1397" y="402"/>
                </a:lnTo>
                <a:lnTo>
                  <a:pt x="204" y="4"/>
                </a:lnTo>
                <a:cubicBezTo>
                  <a:pt x="191" y="1"/>
                  <a:pt x="178" y="0"/>
                  <a:pt x="165" y="0"/>
                </a:cubicBezTo>
                <a:close/>
              </a:path>
            </a:pathLst>
          </a:cu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22"/>
          <p:cNvSpPr/>
          <p:nvPr/>
        </p:nvSpPr>
        <p:spPr>
          <a:xfrm>
            <a:off x="1138345" y="2101898"/>
            <a:ext cx="260520" cy="260520"/>
          </a:xfrm>
          <a:custGeom>
            <a:rect b="b" l="l" r="r" t="t"/>
            <a:pathLst>
              <a:path extrusionOk="0" h="13141" w="13141">
                <a:moveTo>
                  <a:pt x="6571" y="1151"/>
                </a:moveTo>
                <a:cubicBezTo>
                  <a:pt x="9584" y="1151"/>
                  <a:pt x="12011" y="3599"/>
                  <a:pt x="12011" y="6592"/>
                </a:cubicBezTo>
                <a:cubicBezTo>
                  <a:pt x="12011" y="9605"/>
                  <a:pt x="9584" y="12032"/>
                  <a:pt x="6571" y="12032"/>
                </a:cubicBezTo>
                <a:cubicBezTo>
                  <a:pt x="3558" y="12032"/>
                  <a:pt x="1131" y="9605"/>
                  <a:pt x="1131" y="6592"/>
                </a:cubicBezTo>
                <a:cubicBezTo>
                  <a:pt x="1131" y="3599"/>
                  <a:pt x="3558" y="1151"/>
                  <a:pt x="6571" y="1151"/>
                </a:cubicBezTo>
                <a:close/>
                <a:moveTo>
                  <a:pt x="6571" y="1"/>
                </a:moveTo>
                <a:cubicBezTo>
                  <a:pt x="2930" y="1"/>
                  <a:pt x="1" y="2930"/>
                  <a:pt x="1" y="6571"/>
                </a:cubicBezTo>
                <a:cubicBezTo>
                  <a:pt x="1" y="10211"/>
                  <a:pt x="2930" y="13141"/>
                  <a:pt x="6571" y="13141"/>
                </a:cubicBezTo>
                <a:cubicBezTo>
                  <a:pt x="10212" y="13141"/>
                  <a:pt x="13141" y="10211"/>
                  <a:pt x="13141" y="6571"/>
                </a:cubicBezTo>
                <a:cubicBezTo>
                  <a:pt x="13141" y="2930"/>
                  <a:pt x="10212" y="1"/>
                  <a:pt x="6571" y="1"/>
                </a:cubicBezTo>
                <a:close/>
              </a:path>
            </a:pathLst>
          </a:custGeom>
          <a:solidFill>
            <a:schemeClr val="accent1"/>
          </a:solidFill>
          <a:ln cap="flat" cmpd="sng" w="19050">
            <a:solidFill>
              <a:srgbClr val="42FF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22"/>
          <p:cNvSpPr/>
          <p:nvPr/>
        </p:nvSpPr>
        <p:spPr>
          <a:xfrm>
            <a:off x="1147068" y="2124300"/>
            <a:ext cx="243094" cy="215775"/>
          </a:xfrm>
          <a:custGeom>
            <a:rect b="b" l="l" r="r" t="t"/>
            <a:pathLst>
              <a:path extrusionOk="0" h="10884" w="12262">
                <a:moveTo>
                  <a:pt x="6129" y="0"/>
                </a:moveTo>
                <a:cubicBezTo>
                  <a:pt x="3886" y="0"/>
                  <a:pt x="1796" y="1395"/>
                  <a:pt x="1005" y="3620"/>
                </a:cubicBezTo>
                <a:cubicBezTo>
                  <a:pt x="0" y="6466"/>
                  <a:pt x="1465" y="9563"/>
                  <a:pt x="4311" y="10567"/>
                </a:cubicBezTo>
                <a:cubicBezTo>
                  <a:pt x="4913" y="10781"/>
                  <a:pt x="5530" y="10883"/>
                  <a:pt x="6136" y="10883"/>
                </a:cubicBezTo>
                <a:cubicBezTo>
                  <a:pt x="8370" y="10883"/>
                  <a:pt x="10467" y="9499"/>
                  <a:pt x="11257" y="7261"/>
                </a:cubicBezTo>
                <a:cubicBezTo>
                  <a:pt x="12262" y="4436"/>
                  <a:pt x="10776" y="1319"/>
                  <a:pt x="7951" y="314"/>
                </a:cubicBezTo>
                <a:cubicBezTo>
                  <a:pt x="7348" y="101"/>
                  <a:pt x="6733" y="0"/>
                  <a:pt x="6129" y="0"/>
                </a:cubicBezTo>
                <a:close/>
              </a:path>
            </a:pathLst>
          </a:custGeom>
          <a:solidFill>
            <a:srgbClr val="052643"/>
          </a:solidFill>
          <a:ln cap="flat" cmpd="sng" w="19050">
            <a:solidFill>
              <a:srgbClr val="42FF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22"/>
          <p:cNvSpPr/>
          <p:nvPr/>
        </p:nvSpPr>
        <p:spPr>
          <a:xfrm>
            <a:off x="1268596" y="2146286"/>
            <a:ext cx="46490" cy="113260"/>
          </a:xfrm>
          <a:custGeom>
            <a:rect b="b" l="l" r="r" t="t"/>
            <a:pathLst>
              <a:path extrusionOk="0" fill="none" h="5713" w="2345">
                <a:moveTo>
                  <a:pt x="1" y="0"/>
                </a:moveTo>
                <a:lnTo>
                  <a:pt x="1" y="4332"/>
                </a:lnTo>
                <a:lnTo>
                  <a:pt x="2344" y="5713"/>
                </a:lnTo>
              </a:path>
            </a:pathLst>
          </a:custGeom>
          <a:solidFill>
            <a:schemeClr val="accent1"/>
          </a:solidFill>
          <a:ln cap="rnd" cmpd="sng" w="19050">
            <a:solidFill>
              <a:srgbClr val="42FF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22"/>
          <p:cNvSpPr/>
          <p:nvPr/>
        </p:nvSpPr>
        <p:spPr>
          <a:xfrm>
            <a:off x="2252957" y="2211412"/>
            <a:ext cx="233975" cy="174242"/>
          </a:xfrm>
          <a:custGeom>
            <a:rect b="b" l="l" r="r" t="t"/>
            <a:pathLst>
              <a:path extrusionOk="0" h="8789" w="11802">
                <a:moveTo>
                  <a:pt x="10211" y="0"/>
                </a:moveTo>
                <a:cubicBezTo>
                  <a:pt x="10086" y="0"/>
                  <a:pt x="9960" y="126"/>
                  <a:pt x="9960" y="251"/>
                </a:cubicBezTo>
                <a:lnTo>
                  <a:pt x="9960" y="8307"/>
                </a:lnTo>
                <a:lnTo>
                  <a:pt x="8224" y="8307"/>
                </a:lnTo>
                <a:lnTo>
                  <a:pt x="8224" y="879"/>
                </a:lnTo>
                <a:cubicBezTo>
                  <a:pt x="8224" y="733"/>
                  <a:pt x="8098" y="628"/>
                  <a:pt x="7973" y="628"/>
                </a:cubicBezTo>
                <a:cubicBezTo>
                  <a:pt x="7826" y="628"/>
                  <a:pt x="7701" y="754"/>
                  <a:pt x="7701" y="879"/>
                </a:cubicBezTo>
                <a:lnTo>
                  <a:pt x="7701" y="8307"/>
                </a:lnTo>
                <a:lnTo>
                  <a:pt x="5964" y="8307"/>
                </a:lnTo>
                <a:lnTo>
                  <a:pt x="5964" y="1904"/>
                </a:lnTo>
                <a:cubicBezTo>
                  <a:pt x="5964" y="1758"/>
                  <a:pt x="5838" y="1653"/>
                  <a:pt x="5713" y="1653"/>
                </a:cubicBezTo>
                <a:cubicBezTo>
                  <a:pt x="5545" y="1653"/>
                  <a:pt x="5441" y="1779"/>
                  <a:pt x="5441" y="1904"/>
                </a:cubicBezTo>
                <a:lnTo>
                  <a:pt x="5441" y="8307"/>
                </a:lnTo>
                <a:lnTo>
                  <a:pt x="3725" y="8307"/>
                </a:lnTo>
                <a:lnTo>
                  <a:pt x="3725" y="2972"/>
                </a:lnTo>
                <a:cubicBezTo>
                  <a:pt x="3725" y="2825"/>
                  <a:pt x="3600" y="2720"/>
                  <a:pt x="3453" y="2720"/>
                </a:cubicBezTo>
                <a:cubicBezTo>
                  <a:pt x="3328" y="2720"/>
                  <a:pt x="3202" y="2846"/>
                  <a:pt x="3202" y="2972"/>
                </a:cubicBezTo>
                <a:lnTo>
                  <a:pt x="3202" y="8307"/>
                </a:lnTo>
                <a:lnTo>
                  <a:pt x="252" y="8307"/>
                </a:lnTo>
                <a:cubicBezTo>
                  <a:pt x="105" y="8307"/>
                  <a:pt x="1" y="8433"/>
                  <a:pt x="1" y="8558"/>
                </a:cubicBezTo>
                <a:cubicBezTo>
                  <a:pt x="1" y="8684"/>
                  <a:pt x="105" y="8788"/>
                  <a:pt x="252" y="8788"/>
                </a:cubicBezTo>
                <a:lnTo>
                  <a:pt x="11571" y="8788"/>
                </a:lnTo>
                <a:cubicBezTo>
                  <a:pt x="11697" y="8788"/>
                  <a:pt x="11802" y="8684"/>
                  <a:pt x="11802" y="8558"/>
                </a:cubicBezTo>
                <a:cubicBezTo>
                  <a:pt x="11802" y="8433"/>
                  <a:pt x="11697" y="8307"/>
                  <a:pt x="11571" y="8307"/>
                </a:cubicBezTo>
                <a:lnTo>
                  <a:pt x="10483" y="8307"/>
                </a:lnTo>
                <a:lnTo>
                  <a:pt x="10483" y="251"/>
                </a:lnTo>
                <a:cubicBezTo>
                  <a:pt x="10483" y="105"/>
                  <a:pt x="10337" y="0"/>
                  <a:pt x="10211" y="0"/>
                </a:cubicBezTo>
                <a:close/>
              </a:path>
            </a:pathLst>
          </a:custGeom>
          <a:solidFill>
            <a:srgbClr val="48FFD5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22"/>
          <p:cNvSpPr/>
          <p:nvPr/>
        </p:nvSpPr>
        <p:spPr>
          <a:xfrm>
            <a:off x="1840633" y="3762816"/>
            <a:ext cx="233558" cy="174242"/>
          </a:xfrm>
          <a:custGeom>
            <a:rect b="b" l="l" r="r" t="t"/>
            <a:pathLst>
              <a:path extrusionOk="0" h="8789" w="11781">
                <a:moveTo>
                  <a:pt x="1591" y="1"/>
                </a:moveTo>
                <a:cubicBezTo>
                  <a:pt x="1423" y="1"/>
                  <a:pt x="1319" y="126"/>
                  <a:pt x="1319" y="273"/>
                </a:cubicBezTo>
                <a:lnTo>
                  <a:pt x="1319" y="8328"/>
                </a:lnTo>
                <a:lnTo>
                  <a:pt x="231" y="8328"/>
                </a:lnTo>
                <a:cubicBezTo>
                  <a:pt x="84" y="8328"/>
                  <a:pt x="1" y="8412"/>
                  <a:pt x="1" y="8558"/>
                </a:cubicBezTo>
                <a:cubicBezTo>
                  <a:pt x="1" y="8684"/>
                  <a:pt x="84" y="8789"/>
                  <a:pt x="231" y="8789"/>
                </a:cubicBezTo>
                <a:lnTo>
                  <a:pt x="11550" y="8789"/>
                </a:lnTo>
                <a:cubicBezTo>
                  <a:pt x="11676" y="8789"/>
                  <a:pt x="11781" y="8684"/>
                  <a:pt x="11781" y="8558"/>
                </a:cubicBezTo>
                <a:cubicBezTo>
                  <a:pt x="11781" y="8433"/>
                  <a:pt x="11676" y="8328"/>
                  <a:pt x="11550" y="8328"/>
                </a:cubicBezTo>
                <a:lnTo>
                  <a:pt x="8600" y="8328"/>
                </a:lnTo>
                <a:lnTo>
                  <a:pt x="8600" y="2993"/>
                </a:lnTo>
                <a:cubicBezTo>
                  <a:pt x="8600" y="2825"/>
                  <a:pt x="8475" y="2721"/>
                  <a:pt x="8328" y="2721"/>
                </a:cubicBezTo>
                <a:cubicBezTo>
                  <a:pt x="8182" y="2721"/>
                  <a:pt x="8077" y="2846"/>
                  <a:pt x="8077" y="2993"/>
                </a:cubicBezTo>
                <a:lnTo>
                  <a:pt x="8077" y="8328"/>
                </a:lnTo>
                <a:lnTo>
                  <a:pt x="6340" y="8328"/>
                </a:lnTo>
                <a:lnTo>
                  <a:pt x="6340" y="1905"/>
                </a:lnTo>
                <a:cubicBezTo>
                  <a:pt x="6340" y="1758"/>
                  <a:pt x="6215" y="1654"/>
                  <a:pt x="6089" y="1654"/>
                </a:cubicBezTo>
                <a:cubicBezTo>
                  <a:pt x="5964" y="1654"/>
                  <a:pt x="5817" y="1779"/>
                  <a:pt x="5817" y="1905"/>
                </a:cubicBezTo>
                <a:lnTo>
                  <a:pt x="5817" y="8328"/>
                </a:lnTo>
                <a:lnTo>
                  <a:pt x="4102" y="8328"/>
                </a:lnTo>
                <a:lnTo>
                  <a:pt x="4102" y="900"/>
                </a:lnTo>
                <a:cubicBezTo>
                  <a:pt x="4102" y="733"/>
                  <a:pt x="3976" y="628"/>
                  <a:pt x="3830" y="628"/>
                </a:cubicBezTo>
                <a:cubicBezTo>
                  <a:pt x="3704" y="628"/>
                  <a:pt x="3579" y="754"/>
                  <a:pt x="3579" y="900"/>
                </a:cubicBezTo>
                <a:lnTo>
                  <a:pt x="3579" y="8328"/>
                </a:lnTo>
                <a:lnTo>
                  <a:pt x="1842" y="8328"/>
                </a:lnTo>
                <a:lnTo>
                  <a:pt x="1842" y="273"/>
                </a:lnTo>
                <a:cubicBezTo>
                  <a:pt x="1842" y="105"/>
                  <a:pt x="1716" y="1"/>
                  <a:pt x="1591" y="1"/>
                </a:cubicBez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22"/>
          <p:cNvSpPr/>
          <p:nvPr/>
        </p:nvSpPr>
        <p:spPr>
          <a:xfrm>
            <a:off x="1408820" y="3327256"/>
            <a:ext cx="334349" cy="290397"/>
          </a:xfrm>
          <a:custGeom>
            <a:rect b="b" l="l" r="r" t="t"/>
            <a:pathLst>
              <a:path extrusionOk="0" h="14648" w="16865">
                <a:moveTo>
                  <a:pt x="2720" y="1"/>
                </a:moveTo>
                <a:cubicBezTo>
                  <a:pt x="1235" y="1"/>
                  <a:pt x="0" y="1235"/>
                  <a:pt x="0" y="2721"/>
                </a:cubicBezTo>
                <a:lnTo>
                  <a:pt x="0" y="8956"/>
                </a:lnTo>
                <a:cubicBezTo>
                  <a:pt x="0" y="10442"/>
                  <a:pt x="1235" y="11676"/>
                  <a:pt x="2720" y="11676"/>
                </a:cubicBezTo>
                <a:lnTo>
                  <a:pt x="6696" y="11676"/>
                </a:lnTo>
                <a:lnTo>
                  <a:pt x="7574" y="13162"/>
                </a:lnTo>
                <a:lnTo>
                  <a:pt x="8432" y="14647"/>
                </a:lnTo>
                <a:lnTo>
                  <a:pt x="9290" y="13162"/>
                </a:lnTo>
                <a:lnTo>
                  <a:pt x="10169" y="11676"/>
                </a:lnTo>
                <a:lnTo>
                  <a:pt x="14145" y="11676"/>
                </a:lnTo>
                <a:cubicBezTo>
                  <a:pt x="15630" y="11676"/>
                  <a:pt x="16844" y="10442"/>
                  <a:pt x="16844" y="8956"/>
                </a:cubicBezTo>
                <a:lnTo>
                  <a:pt x="16844" y="2721"/>
                </a:lnTo>
                <a:cubicBezTo>
                  <a:pt x="16865" y="1214"/>
                  <a:pt x="15651" y="1"/>
                  <a:pt x="1414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22"/>
          <p:cNvSpPr/>
          <p:nvPr/>
        </p:nvSpPr>
        <p:spPr>
          <a:xfrm>
            <a:off x="3718495" y="3849928"/>
            <a:ext cx="229415" cy="151840"/>
          </a:xfrm>
          <a:custGeom>
            <a:rect b="b" l="l" r="r" t="t"/>
            <a:pathLst>
              <a:path extrusionOk="0" h="7659" w="11572">
                <a:moveTo>
                  <a:pt x="691" y="1"/>
                </a:moveTo>
                <a:cubicBezTo>
                  <a:pt x="315" y="1"/>
                  <a:pt x="1" y="315"/>
                  <a:pt x="1" y="691"/>
                </a:cubicBezTo>
                <a:lnTo>
                  <a:pt x="1" y="6989"/>
                </a:lnTo>
                <a:cubicBezTo>
                  <a:pt x="1" y="7345"/>
                  <a:pt x="315" y="7659"/>
                  <a:pt x="691" y="7659"/>
                </a:cubicBezTo>
                <a:lnTo>
                  <a:pt x="10881" y="7659"/>
                </a:lnTo>
                <a:cubicBezTo>
                  <a:pt x="11279" y="7659"/>
                  <a:pt x="11572" y="7387"/>
                  <a:pt x="11572" y="6989"/>
                </a:cubicBezTo>
                <a:lnTo>
                  <a:pt x="11572" y="691"/>
                </a:lnTo>
                <a:cubicBezTo>
                  <a:pt x="11572" y="315"/>
                  <a:pt x="11258" y="1"/>
                  <a:pt x="10881" y="1"/>
                </a:cubicBezTo>
                <a:close/>
              </a:path>
            </a:pathLst>
          </a:custGeom>
          <a:solidFill>
            <a:srgbClr val="48FFD5">
              <a:alpha val="410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22"/>
          <p:cNvSpPr/>
          <p:nvPr/>
        </p:nvSpPr>
        <p:spPr>
          <a:xfrm>
            <a:off x="3718495" y="3849928"/>
            <a:ext cx="229831" cy="122816"/>
          </a:xfrm>
          <a:custGeom>
            <a:rect b="b" l="l" r="r" t="t"/>
            <a:pathLst>
              <a:path extrusionOk="0" h="6195" w="11593">
                <a:moveTo>
                  <a:pt x="901" y="1"/>
                </a:moveTo>
                <a:cubicBezTo>
                  <a:pt x="398" y="1"/>
                  <a:pt x="1" y="398"/>
                  <a:pt x="1" y="900"/>
                </a:cubicBezTo>
                <a:lnTo>
                  <a:pt x="5127" y="5943"/>
                </a:lnTo>
                <a:cubicBezTo>
                  <a:pt x="5315" y="6110"/>
                  <a:pt x="5551" y="6194"/>
                  <a:pt x="5789" y="6194"/>
                </a:cubicBezTo>
                <a:cubicBezTo>
                  <a:pt x="6027" y="6194"/>
                  <a:pt x="6267" y="6110"/>
                  <a:pt x="6466" y="5943"/>
                </a:cubicBezTo>
                <a:lnTo>
                  <a:pt x="11593" y="900"/>
                </a:lnTo>
                <a:cubicBezTo>
                  <a:pt x="11593" y="398"/>
                  <a:pt x="11195" y="1"/>
                  <a:pt x="1069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22"/>
          <p:cNvSpPr/>
          <p:nvPr/>
        </p:nvSpPr>
        <p:spPr>
          <a:xfrm>
            <a:off x="314113" y="2607560"/>
            <a:ext cx="274219" cy="111179"/>
          </a:xfrm>
          <a:custGeom>
            <a:rect b="b" l="l" r="r" t="t"/>
            <a:pathLst>
              <a:path extrusionOk="0" h="5608" w="13832">
                <a:moveTo>
                  <a:pt x="10588" y="0"/>
                </a:moveTo>
                <a:lnTo>
                  <a:pt x="1" y="5608"/>
                </a:lnTo>
                <a:lnTo>
                  <a:pt x="1296" y="5201"/>
                </a:lnTo>
                <a:lnTo>
                  <a:pt x="1296" y="5201"/>
                </a:lnTo>
                <a:lnTo>
                  <a:pt x="12032" y="2804"/>
                </a:lnTo>
                <a:lnTo>
                  <a:pt x="12764" y="1591"/>
                </a:lnTo>
                <a:lnTo>
                  <a:pt x="13831" y="1256"/>
                </a:lnTo>
                <a:lnTo>
                  <a:pt x="10588" y="0"/>
                </a:lnTo>
                <a:close/>
              </a:path>
            </a:pathLst>
          </a:custGeom>
          <a:solidFill>
            <a:srgbClr val="1EFFC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22"/>
          <p:cNvSpPr/>
          <p:nvPr/>
        </p:nvSpPr>
        <p:spPr>
          <a:xfrm>
            <a:off x="314113" y="2582679"/>
            <a:ext cx="191668" cy="136059"/>
          </a:xfrm>
          <a:custGeom>
            <a:rect b="b" l="l" r="r" t="t"/>
            <a:pathLst>
              <a:path extrusionOk="0" h="6863" w="9668">
                <a:moveTo>
                  <a:pt x="6926" y="0"/>
                </a:moveTo>
                <a:lnTo>
                  <a:pt x="1" y="6863"/>
                </a:lnTo>
                <a:lnTo>
                  <a:pt x="1" y="6863"/>
                </a:lnTo>
                <a:lnTo>
                  <a:pt x="9667" y="816"/>
                </a:lnTo>
                <a:lnTo>
                  <a:pt x="692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22"/>
          <p:cNvSpPr/>
          <p:nvPr/>
        </p:nvSpPr>
        <p:spPr>
          <a:xfrm>
            <a:off x="3739868" y="3187045"/>
            <a:ext cx="192897" cy="218313"/>
          </a:xfrm>
          <a:custGeom>
            <a:rect b="b" l="l" r="r" t="t"/>
            <a:pathLst>
              <a:path extrusionOk="0" h="11012" w="9730">
                <a:moveTo>
                  <a:pt x="8317" y="0"/>
                </a:moveTo>
                <a:cubicBezTo>
                  <a:pt x="7960" y="0"/>
                  <a:pt x="7606" y="147"/>
                  <a:pt x="7365" y="445"/>
                </a:cubicBezTo>
                <a:lnTo>
                  <a:pt x="670" y="8375"/>
                </a:lnTo>
                <a:lnTo>
                  <a:pt x="293" y="9861"/>
                </a:lnTo>
                <a:lnTo>
                  <a:pt x="189" y="10280"/>
                </a:lnTo>
                <a:lnTo>
                  <a:pt x="0" y="11012"/>
                </a:lnTo>
                <a:lnTo>
                  <a:pt x="2574" y="10008"/>
                </a:lnTo>
                <a:lnTo>
                  <a:pt x="9269" y="2077"/>
                </a:lnTo>
                <a:cubicBezTo>
                  <a:pt x="9730" y="1533"/>
                  <a:pt x="9688" y="738"/>
                  <a:pt x="9144" y="299"/>
                </a:cubicBezTo>
                <a:cubicBezTo>
                  <a:pt x="8907" y="100"/>
                  <a:pt x="8611" y="0"/>
                  <a:pt x="831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22"/>
          <p:cNvSpPr/>
          <p:nvPr/>
        </p:nvSpPr>
        <p:spPr>
          <a:xfrm>
            <a:off x="2352103" y="3225631"/>
            <a:ext cx="101643" cy="101643"/>
          </a:xfrm>
          <a:custGeom>
            <a:rect b="b" l="l" r="r" t="t"/>
            <a:pathLst>
              <a:path extrusionOk="0" h="5127" w="5127">
                <a:moveTo>
                  <a:pt x="2574" y="2114"/>
                </a:moveTo>
                <a:cubicBezTo>
                  <a:pt x="2804" y="2114"/>
                  <a:pt x="2993" y="2302"/>
                  <a:pt x="2993" y="2532"/>
                </a:cubicBezTo>
                <a:cubicBezTo>
                  <a:pt x="2993" y="2783"/>
                  <a:pt x="2804" y="2951"/>
                  <a:pt x="2574" y="2951"/>
                </a:cubicBezTo>
                <a:cubicBezTo>
                  <a:pt x="2323" y="2951"/>
                  <a:pt x="2156" y="2783"/>
                  <a:pt x="2156" y="2532"/>
                </a:cubicBezTo>
                <a:cubicBezTo>
                  <a:pt x="2156" y="2302"/>
                  <a:pt x="2344" y="2114"/>
                  <a:pt x="2574" y="2114"/>
                </a:cubicBezTo>
                <a:close/>
                <a:moveTo>
                  <a:pt x="2302" y="1"/>
                </a:moveTo>
                <a:lnTo>
                  <a:pt x="2302" y="419"/>
                </a:lnTo>
                <a:cubicBezTo>
                  <a:pt x="2093" y="440"/>
                  <a:pt x="1904" y="503"/>
                  <a:pt x="1737" y="587"/>
                </a:cubicBezTo>
                <a:lnTo>
                  <a:pt x="1528" y="210"/>
                </a:lnTo>
                <a:lnTo>
                  <a:pt x="1047" y="482"/>
                </a:lnTo>
                <a:lnTo>
                  <a:pt x="1256" y="838"/>
                </a:lnTo>
                <a:cubicBezTo>
                  <a:pt x="1109" y="963"/>
                  <a:pt x="942" y="1110"/>
                  <a:pt x="837" y="1256"/>
                </a:cubicBezTo>
                <a:lnTo>
                  <a:pt x="482" y="1047"/>
                </a:lnTo>
                <a:lnTo>
                  <a:pt x="210" y="1528"/>
                </a:lnTo>
                <a:lnTo>
                  <a:pt x="586" y="1737"/>
                </a:lnTo>
                <a:cubicBezTo>
                  <a:pt x="503" y="1905"/>
                  <a:pt x="440" y="2093"/>
                  <a:pt x="419" y="2302"/>
                </a:cubicBezTo>
                <a:lnTo>
                  <a:pt x="0" y="2302"/>
                </a:lnTo>
                <a:lnTo>
                  <a:pt x="0" y="2825"/>
                </a:lnTo>
                <a:lnTo>
                  <a:pt x="419" y="2825"/>
                </a:lnTo>
                <a:cubicBezTo>
                  <a:pt x="440" y="3035"/>
                  <a:pt x="503" y="3223"/>
                  <a:pt x="586" y="3411"/>
                </a:cubicBezTo>
                <a:lnTo>
                  <a:pt x="210" y="3620"/>
                </a:lnTo>
                <a:lnTo>
                  <a:pt x="482" y="4081"/>
                </a:lnTo>
                <a:lnTo>
                  <a:pt x="837" y="3872"/>
                </a:lnTo>
                <a:cubicBezTo>
                  <a:pt x="963" y="4039"/>
                  <a:pt x="1109" y="4185"/>
                  <a:pt x="1256" y="4290"/>
                </a:cubicBezTo>
                <a:lnTo>
                  <a:pt x="1047" y="4667"/>
                </a:lnTo>
                <a:lnTo>
                  <a:pt x="1528" y="4918"/>
                </a:lnTo>
                <a:lnTo>
                  <a:pt x="1737" y="4562"/>
                </a:lnTo>
                <a:cubicBezTo>
                  <a:pt x="1904" y="4625"/>
                  <a:pt x="2093" y="4688"/>
                  <a:pt x="2302" y="4708"/>
                </a:cubicBezTo>
                <a:lnTo>
                  <a:pt x="2302" y="5127"/>
                </a:lnTo>
                <a:lnTo>
                  <a:pt x="2825" y="5127"/>
                </a:lnTo>
                <a:lnTo>
                  <a:pt x="2825" y="4708"/>
                </a:lnTo>
                <a:cubicBezTo>
                  <a:pt x="3034" y="4688"/>
                  <a:pt x="3223" y="4625"/>
                  <a:pt x="3411" y="4562"/>
                </a:cubicBezTo>
                <a:lnTo>
                  <a:pt x="3620" y="4918"/>
                </a:lnTo>
                <a:lnTo>
                  <a:pt x="4081" y="4667"/>
                </a:lnTo>
                <a:lnTo>
                  <a:pt x="3871" y="4290"/>
                </a:lnTo>
                <a:cubicBezTo>
                  <a:pt x="4039" y="4164"/>
                  <a:pt x="4185" y="4039"/>
                  <a:pt x="4290" y="3872"/>
                </a:cubicBezTo>
                <a:lnTo>
                  <a:pt x="4666" y="4081"/>
                </a:lnTo>
                <a:lnTo>
                  <a:pt x="4917" y="3620"/>
                </a:lnTo>
                <a:lnTo>
                  <a:pt x="4562" y="3411"/>
                </a:lnTo>
                <a:cubicBezTo>
                  <a:pt x="4625" y="3223"/>
                  <a:pt x="4687" y="3035"/>
                  <a:pt x="4708" y="2825"/>
                </a:cubicBezTo>
                <a:lnTo>
                  <a:pt x="5127" y="2825"/>
                </a:lnTo>
                <a:lnTo>
                  <a:pt x="5127" y="2302"/>
                </a:lnTo>
                <a:lnTo>
                  <a:pt x="4708" y="2302"/>
                </a:lnTo>
                <a:cubicBezTo>
                  <a:pt x="4687" y="2093"/>
                  <a:pt x="4625" y="1905"/>
                  <a:pt x="4562" y="1737"/>
                </a:cubicBezTo>
                <a:lnTo>
                  <a:pt x="4917" y="1528"/>
                </a:lnTo>
                <a:lnTo>
                  <a:pt x="4666" y="1047"/>
                </a:lnTo>
                <a:lnTo>
                  <a:pt x="4290" y="1256"/>
                </a:lnTo>
                <a:cubicBezTo>
                  <a:pt x="4164" y="1110"/>
                  <a:pt x="4039" y="942"/>
                  <a:pt x="3871" y="838"/>
                </a:cubicBezTo>
                <a:lnTo>
                  <a:pt x="4081" y="482"/>
                </a:lnTo>
                <a:lnTo>
                  <a:pt x="3620" y="210"/>
                </a:lnTo>
                <a:lnTo>
                  <a:pt x="3411" y="587"/>
                </a:lnTo>
                <a:cubicBezTo>
                  <a:pt x="3223" y="503"/>
                  <a:pt x="3034" y="440"/>
                  <a:pt x="2825" y="419"/>
                </a:cubicBezTo>
                <a:lnTo>
                  <a:pt x="282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22"/>
          <p:cNvSpPr/>
          <p:nvPr/>
        </p:nvSpPr>
        <p:spPr>
          <a:xfrm>
            <a:off x="2330949" y="3338040"/>
            <a:ext cx="143533" cy="143969"/>
          </a:xfrm>
          <a:custGeom>
            <a:rect b="b" l="l" r="r" t="t"/>
            <a:pathLst>
              <a:path extrusionOk="0" h="7262" w="7240">
                <a:moveTo>
                  <a:pt x="3641" y="3014"/>
                </a:moveTo>
                <a:cubicBezTo>
                  <a:pt x="3976" y="3014"/>
                  <a:pt x="4248" y="3286"/>
                  <a:pt x="4248" y="3621"/>
                </a:cubicBezTo>
                <a:cubicBezTo>
                  <a:pt x="4248" y="3956"/>
                  <a:pt x="3976" y="4228"/>
                  <a:pt x="3641" y="4228"/>
                </a:cubicBezTo>
                <a:cubicBezTo>
                  <a:pt x="3306" y="4228"/>
                  <a:pt x="3034" y="3956"/>
                  <a:pt x="3034" y="3621"/>
                </a:cubicBezTo>
                <a:cubicBezTo>
                  <a:pt x="3034" y="3307"/>
                  <a:pt x="3306" y="3014"/>
                  <a:pt x="3641" y="3014"/>
                </a:cubicBezTo>
                <a:close/>
                <a:moveTo>
                  <a:pt x="3244" y="1"/>
                </a:moveTo>
                <a:lnTo>
                  <a:pt x="3244" y="608"/>
                </a:lnTo>
                <a:cubicBezTo>
                  <a:pt x="2951" y="629"/>
                  <a:pt x="2699" y="712"/>
                  <a:pt x="2427" y="817"/>
                </a:cubicBezTo>
                <a:lnTo>
                  <a:pt x="2135" y="294"/>
                </a:lnTo>
                <a:lnTo>
                  <a:pt x="1486" y="670"/>
                </a:lnTo>
                <a:lnTo>
                  <a:pt x="1779" y="1194"/>
                </a:lnTo>
                <a:cubicBezTo>
                  <a:pt x="1549" y="1361"/>
                  <a:pt x="1360" y="1549"/>
                  <a:pt x="1172" y="1779"/>
                </a:cubicBezTo>
                <a:lnTo>
                  <a:pt x="649" y="1507"/>
                </a:lnTo>
                <a:lnTo>
                  <a:pt x="293" y="2156"/>
                </a:lnTo>
                <a:lnTo>
                  <a:pt x="816" y="2449"/>
                </a:lnTo>
                <a:cubicBezTo>
                  <a:pt x="712" y="2700"/>
                  <a:pt x="628" y="2972"/>
                  <a:pt x="607" y="3244"/>
                </a:cubicBezTo>
                <a:lnTo>
                  <a:pt x="0" y="3244"/>
                </a:lnTo>
                <a:lnTo>
                  <a:pt x="0" y="4018"/>
                </a:lnTo>
                <a:lnTo>
                  <a:pt x="607" y="4018"/>
                </a:lnTo>
                <a:cubicBezTo>
                  <a:pt x="628" y="4290"/>
                  <a:pt x="712" y="4562"/>
                  <a:pt x="816" y="4813"/>
                </a:cubicBezTo>
                <a:lnTo>
                  <a:pt x="293" y="5106"/>
                </a:lnTo>
                <a:lnTo>
                  <a:pt x="649" y="5755"/>
                </a:lnTo>
                <a:lnTo>
                  <a:pt x="1172" y="5483"/>
                </a:lnTo>
                <a:cubicBezTo>
                  <a:pt x="1360" y="5713"/>
                  <a:pt x="1549" y="5901"/>
                  <a:pt x="1779" y="6069"/>
                </a:cubicBezTo>
                <a:lnTo>
                  <a:pt x="1486" y="6592"/>
                </a:lnTo>
                <a:lnTo>
                  <a:pt x="2135" y="6969"/>
                </a:lnTo>
                <a:lnTo>
                  <a:pt x="2427" y="6445"/>
                </a:lnTo>
                <a:cubicBezTo>
                  <a:pt x="2699" y="6550"/>
                  <a:pt x="2951" y="6634"/>
                  <a:pt x="3244" y="6655"/>
                </a:cubicBezTo>
                <a:lnTo>
                  <a:pt x="3244" y="7261"/>
                </a:lnTo>
                <a:lnTo>
                  <a:pt x="3997" y="7261"/>
                </a:lnTo>
                <a:lnTo>
                  <a:pt x="3997" y="6655"/>
                </a:lnTo>
                <a:cubicBezTo>
                  <a:pt x="4290" y="6634"/>
                  <a:pt x="4562" y="6550"/>
                  <a:pt x="4813" y="6445"/>
                </a:cubicBezTo>
                <a:lnTo>
                  <a:pt x="5106" y="6969"/>
                </a:lnTo>
                <a:lnTo>
                  <a:pt x="5754" y="6592"/>
                </a:lnTo>
                <a:lnTo>
                  <a:pt x="5461" y="6069"/>
                </a:lnTo>
                <a:cubicBezTo>
                  <a:pt x="5692" y="5901"/>
                  <a:pt x="5880" y="5713"/>
                  <a:pt x="6068" y="5483"/>
                </a:cubicBezTo>
                <a:lnTo>
                  <a:pt x="6591" y="5755"/>
                </a:lnTo>
                <a:lnTo>
                  <a:pt x="6968" y="5106"/>
                </a:lnTo>
                <a:lnTo>
                  <a:pt x="6445" y="4813"/>
                </a:lnTo>
                <a:cubicBezTo>
                  <a:pt x="6529" y="4562"/>
                  <a:pt x="6612" y="4290"/>
                  <a:pt x="6654" y="4018"/>
                </a:cubicBezTo>
                <a:lnTo>
                  <a:pt x="7240" y="4018"/>
                </a:lnTo>
                <a:lnTo>
                  <a:pt x="7240" y="3244"/>
                </a:lnTo>
                <a:lnTo>
                  <a:pt x="6654" y="3244"/>
                </a:lnTo>
                <a:cubicBezTo>
                  <a:pt x="6612" y="2972"/>
                  <a:pt x="6549" y="2700"/>
                  <a:pt x="6445" y="2449"/>
                </a:cubicBezTo>
                <a:lnTo>
                  <a:pt x="6968" y="2156"/>
                </a:lnTo>
                <a:lnTo>
                  <a:pt x="6591" y="1507"/>
                </a:lnTo>
                <a:lnTo>
                  <a:pt x="6068" y="1779"/>
                </a:lnTo>
                <a:cubicBezTo>
                  <a:pt x="5880" y="1549"/>
                  <a:pt x="5712" y="1361"/>
                  <a:pt x="5461" y="1194"/>
                </a:cubicBezTo>
                <a:lnTo>
                  <a:pt x="5754" y="670"/>
                </a:lnTo>
                <a:lnTo>
                  <a:pt x="5106" y="294"/>
                </a:lnTo>
                <a:lnTo>
                  <a:pt x="4813" y="817"/>
                </a:lnTo>
                <a:cubicBezTo>
                  <a:pt x="4562" y="712"/>
                  <a:pt x="4290" y="629"/>
                  <a:pt x="3997" y="608"/>
                </a:cubicBezTo>
                <a:lnTo>
                  <a:pt x="399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22"/>
          <p:cNvSpPr/>
          <p:nvPr/>
        </p:nvSpPr>
        <p:spPr>
          <a:xfrm>
            <a:off x="2277441" y="2725361"/>
            <a:ext cx="8307" cy="12470"/>
          </a:xfrm>
          <a:custGeom>
            <a:rect b="b" l="l" r="r" t="t"/>
            <a:pathLst>
              <a:path extrusionOk="0" h="629" w="419">
                <a:moveTo>
                  <a:pt x="84" y="1"/>
                </a:moveTo>
                <a:lnTo>
                  <a:pt x="0" y="566"/>
                </a:lnTo>
                <a:lnTo>
                  <a:pt x="356" y="628"/>
                </a:lnTo>
                <a:lnTo>
                  <a:pt x="419" y="22"/>
                </a:lnTo>
                <a:lnTo>
                  <a:pt x="84" y="1"/>
                </a:ln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22"/>
          <p:cNvSpPr/>
          <p:nvPr/>
        </p:nvSpPr>
        <p:spPr>
          <a:xfrm>
            <a:off x="2279503" y="2705041"/>
            <a:ext cx="7910" cy="12054"/>
          </a:xfrm>
          <a:custGeom>
            <a:rect b="b" l="l" r="r" t="t"/>
            <a:pathLst>
              <a:path extrusionOk="0" h="608" w="399">
                <a:moveTo>
                  <a:pt x="64" y="1"/>
                </a:moveTo>
                <a:lnTo>
                  <a:pt x="1" y="586"/>
                </a:lnTo>
                <a:lnTo>
                  <a:pt x="377" y="607"/>
                </a:lnTo>
                <a:lnTo>
                  <a:pt x="398" y="21"/>
                </a:lnTo>
                <a:lnTo>
                  <a:pt x="64" y="1"/>
                </a:ln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22"/>
          <p:cNvSpPr/>
          <p:nvPr/>
        </p:nvSpPr>
        <p:spPr>
          <a:xfrm>
            <a:off x="2281168" y="2684720"/>
            <a:ext cx="7494" cy="11637"/>
          </a:xfrm>
          <a:custGeom>
            <a:rect b="b" l="l" r="r" t="t"/>
            <a:pathLst>
              <a:path extrusionOk="0" h="587" w="378">
                <a:moveTo>
                  <a:pt x="1" y="0"/>
                </a:moveTo>
                <a:lnTo>
                  <a:pt x="1" y="586"/>
                </a:lnTo>
                <a:lnTo>
                  <a:pt x="335" y="586"/>
                </a:lnTo>
                <a:lnTo>
                  <a:pt x="377" y="0"/>
                </a:ln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22"/>
          <p:cNvSpPr/>
          <p:nvPr/>
        </p:nvSpPr>
        <p:spPr>
          <a:xfrm>
            <a:off x="2264991" y="2786185"/>
            <a:ext cx="9972" cy="12629"/>
          </a:xfrm>
          <a:custGeom>
            <a:rect b="b" l="l" r="r" t="t"/>
            <a:pathLst>
              <a:path extrusionOk="0" h="637" w="503">
                <a:moveTo>
                  <a:pt x="168" y="1"/>
                </a:moveTo>
                <a:cubicBezTo>
                  <a:pt x="167" y="1"/>
                  <a:pt x="163" y="24"/>
                  <a:pt x="147" y="71"/>
                </a:cubicBezTo>
                <a:cubicBezTo>
                  <a:pt x="105" y="113"/>
                  <a:pt x="105" y="197"/>
                  <a:pt x="84" y="260"/>
                </a:cubicBezTo>
                <a:cubicBezTo>
                  <a:pt x="42" y="385"/>
                  <a:pt x="0" y="532"/>
                  <a:pt x="0" y="532"/>
                </a:cubicBezTo>
                <a:lnTo>
                  <a:pt x="356" y="636"/>
                </a:lnTo>
                <a:cubicBezTo>
                  <a:pt x="356" y="636"/>
                  <a:pt x="398" y="511"/>
                  <a:pt x="419" y="364"/>
                </a:cubicBezTo>
                <a:cubicBezTo>
                  <a:pt x="461" y="281"/>
                  <a:pt x="482" y="218"/>
                  <a:pt x="482" y="176"/>
                </a:cubicBezTo>
                <a:cubicBezTo>
                  <a:pt x="482" y="113"/>
                  <a:pt x="503" y="92"/>
                  <a:pt x="503" y="92"/>
                </a:cubicBezTo>
                <a:lnTo>
                  <a:pt x="168" y="9"/>
                </a:lnTo>
                <a:cubicBezTo>
                  <a:pt x="168" y="3"/>
                  <a:pt x="168" y="1"/>
                  <a:pt x="168" y="1"/>
                </a:cubicBez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22"/>
          <p:cNvSpPr/>
          <p:nvPr/>
        </p:nvSpPr>
        <p:spPr>
          <a:xfrm>
            <a:off x="2270383" y="2765607"/>
            <a:ext cx="9139" cy="13283"/>
          </a:xfrm>
          <a:custGeom>
            <a:rect b="b" l="l" r="r" t="t"/>
            <a:pathLst>
              <a:path extrusionOk="0" h="670" w="461">
                <a:moveTo>
                  <a:pt x="126" y="0"/>
                </a:moveTo>
                <a:cubicBezTo>
                  <a:pt x="126" y="0"/>
                  <a:pt x="105" y="147"/>
                  <a:pt x="42" y="293"/>
                </a:cubicBezTo>
                <a:cubicBezTo>
                  <a:pt x="21" y="419"/>
                  <a:pt x="0" y="586"/>
                  <a:pt x="0" y="586"/>
                </a:cubicBezTo>
                <a:lnTo>
                  <a:pt x="335" y="670"/>
                </a:lnTo>
                <a:cubicBezTo>
                  <a:pt x="335" y="670"/>
                  <a:pt x="356" y="523"/>
                  <a:pt x="419" y="377"/>
                </a:cubicBezTo>
                <a:cubicBezTo>
                  <a:pt x="440" y="251"/>
                  <a:pt x="461" y="84"/>
                  <a:pt x="461" y="84"/>
                </a:cubicBezTo>
                <a:lnTo>
                  <a:pt x="126" y="0"/>
                </a:ln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22"/>
          <p:cNvSpPr/>
          <p:nvPr/>
        </p:nvSpPr>
        <p:spPr>
          <a:xfrm>
            <a:off x="2274527" y="2745702"/>
            <a:ext cx="8743" cy="12450"/>
          </a:xfrm>
          <a:custGeom>
            <a:rect b="b" l="l" r="r" t="t"/>
            <a:pathLst>
              <a:path extrusionOk="0" h="628" w="441">
                <a:moveTo>
                  <a:pt x="105" y="0"/>
                </a:moveTo>
                <a:lnTo>
                  <a:pt x="1" y="565"/>
                </a:lnTo>
                <a:lnTo>
                  <a:pt x="336" y="628"/>
                </a:lnTo>
                <a:lnTo>
                  <a:pt x="440" y="42"/>
                </a:lnTo>
                <a:lnTo>
                  <a:pt x="105" y="0"/>
                </a:ln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22"/>
          <p:cNvSpPr/>
          <p:nvPr/>
        </p:nvSpPr>
        <p:spPr>
          <a:xfrm>
            <a:off x="2244254" y="2843996"/>
            <a:ext cx="11221" cy="12886"/>
          </a:xfrm>
          <a:custGeom>
            <a:rect b="b" l="l" r="r" t="t"/>
            <a:pathLst>
              <a:path extrusionOk="0" h="650" w="566">
                <a:moveTo>
                  <a:pt x="251" y="1"/>
                </a:moveTo>
                <a:cubicBezTo>
                  <a:pt x="251" y="1"/>
                  <a:pt x="210" y="22"/>
                  <a:pt x="210" y="85"/>
                </a:cubicBezTo>
                <a:cubicBezTo>
                  <a:pt x="189" y="126"/>
                  <a:pt x="168" y="189"/>
                  <a:pt x="147" y="252"/>
                </a:cubicBezTo>
                <a:cubicBezTo>
                  <a:pt x="84" y="398"/>
                  <a:pt x="0" y="524"/>
                  <a:pt x="0" y="524"/>
                </a:cubicBezTo>
                <a:lnTo>
                  <a:pt x="314" y="650"/>
                </a:lnTo>
                <a:cubicBezTo>
                  <a:pt x="314" y="650"/>
                  <a:pt x="377" y="524"/>
                  <a:pt x="461" y="398"/>
                </a:cubicBezTo>
                <a:cubicBezTo>
                  <a:pt x="482" y="315"/>
                  <a:pt x="502" y="252"/>
                  <a:pt x="523" y="210"/>
                </a:cubicBezTo>
                <a:cubicBezTo>
                  <a:pt x="565" y="168"/>
                  <a:pt x="565" y="126"/>
                  <a:pt x="565" y="126"/>
                </a:cubicBezTo>
                <a:lnTo>
                  <a:pt x="251" y="1"/>
                </a:ln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22"/>
          <p:cNvSpPr/>
          <p:nvPr/>
        </p:nvSpPr>
        <p:spPr>
          <a:xfrm>
            <a:off x="2252124" y="2824924"/>
            <a:ext cx="10388" cy="12886"/>
          </a:xfrm>
          <a:custGeom>
            <a:rect b="b" l="l" r="r" t="t"/>
            <a:pathLst>
              <a:path extrusionOk="0" h="650" w="524">
                <a:moveTo>
                  <a:pt x="189" y="0"/>
                </a:moveTo>
                <a:lnTo>
                  <a:pt x="192" y="1"/>
                </a:lnTo>
                <a:lnTo>
                  <a:pt x="192" y="1"/>
                </a:lnTo>
                <a:cubicBezTo>
                  <a:pt x="191" y="1"/>
                  <a:pt x="190" y="0"/>
                  <a:pt x="189" y="0"/>
                </a:cubicBezTo>
                <a:close/>
                <a:moveTo>
                  <a:pt x="192" y="1"/>
                </a:moveTo>
                <a:cubicBezTo>
                  <a:pt x="206" y="14"/>
                  <a:pt x="165" y="133"/>
                  <a:pt x="105" y="252"/>
                </a:cubicBezTo>
                <a:lnTo>
                  <a:pt x="1" y="524"/>
                </a:lnTo>
                <a:lnTo>
                  <a:pt x="315" y="649"/>
                </a:lnTo>
                <a:lnTo>
                  <a:pt x="419" y="398"/>
                </a:lnTo>
                <a:lnTo>
                  <a:pt x="524" y="126"/>
                </a:lnTo>
                <a:lnTo>
                  <a:pt x="192" y="1"/>
                </a:ln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22"/>
          <p:cNvSpPr/>
          <p:nvPr/>
        </p:nvSpPr>
        <p:spPr>
          <a:xfrm>
            <a:off x="2258766" y="2804603"/>
            <a:ext cx="10388" cy="13699"/>
          </a:xfrm>
          <a:custGeom>
            <a:rect b="b" l="l" r="r" t="t"/>
            <a:pathLst>
              <a:path extrusionOk="0" h="691" w="524">
                <a:moveTo>
                  <a:pt x="189" y="0"/>
                </a:moveTo>
                <a:cubicBezTo>
                  <a:pt x="189" y="63"/>
                  <a:pt x="168" y="188"/>
                  <a:pt x="105" y="314"/>
                </a:cubicBezTo>
                <a:lnTo>
                  <a:pt x="1" y="586"/>
                </a:lnTo>
                <a:lnTo>
                  <a:pt x="356" y="691"/>
                </a:lnTo>
                <a:cubicBezTo>
                  <a:pt x="356" y="691"/>
                  <a:pt x="398" y="544"/>
                  <a:pt x="461" y="398"/>
                </a:cubicBezTo>
                <a:cubicBezTo>
                  <a:pt x="503" y="272"/>
                  <a:pt x="524" y="105"/>
                  <a:pt x="524" y="105"/>
                </a:cubicBezTo>
                <a:lnTo>
                  <a:pt x="189" y="0"/>
                </a:ln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22"/>
          <p:cNvSpPr/>
          <p:nvPr/>
        </p:nvSpPr>
        <p:spPr>
          <a:xfrm>
            <a:off x="2215210" y="2898337"/>
            <a:ext cx="12054" cy="13719"/>
          </a:xfrm>
          <a:custGeom>
            <a:rect b="b" l="l" r="r" t="t"/>
            <a:pathLst>
              <a:path extrusionOk="0" h="692" w="608">
                <a:moveTo>
                  <a:pt x="315" y="1"/>
                </a:moveTo>
                <a:lnTo>
                  <a:pt x="168" y="273"/>
                </a:lnTo>
                <a:cubicBezTo>
                  <a:pt x="84" y="398"/>
                  <a:pt x="1" y="503"/>
                  <a:pt x="1" y="503"/>
                </a:cubicBezTo>
                <a:lnTo>
                  <a:pt x="294" y="691"/>
                </a:lnTo>
                <a:cubicBezTo>
                  <a:pt x="294" y="691"/>
                  <a:pt x="377" y="545"/>
                  <a:pt x="461" y="440"/>
                </a:cubicBezTo>
                <a:lnTo>
                  <a:pt x="607" y="189"/>
                </a:lnTo>
                <a:lnTo>
                  <a:pt x="315" y="1"/>
                </a:ln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22"/>
          <p:cNvSpPr/>
          <p:nvPr/>
        </p:nvSpPr>
        <p:spPr>
          <a:xfrm>
            <a:off x="2226411" y="2881287"/>
            <a:ext cx="11637" cy="13759"/>
          </a:xfrm>
          <a:custGeom>
            <a:rect b="b" l="l" r="r" t="t"/>
            <a:pathLst>
              <a:path extrusionOk="0" h="694" w="587">
                <a:moveTo>
                  <a:pt x="268" y="1"/>
                </a:moveTo>
                <a:cubicBezTo>
                  <a:pt x="245" y="1"/>
                  <a:pt x="204" y="117"/>
                  <a:pt x="126" y="233"/>
                </a:cubicBezTo>
                <a:cubicBezTo>
                  <a:pt x="42" y="380"/>
                  <a:pt x="1" y="505"/>
                  <a:pt x="1" y="505"/>
                </a:cubicBezTo>
                <a:lnTo>
                  <a:pt x="314" y="694"/>
                </a:lnTo>
                <a:lnTo>
                  <a:pt x="461" y="422"/>
                </a:lnTo>
                <a:cubicBezTo>
                  <a:pt x="545" y="296"/>
                  <a:pt x="586" y="170"/>
                  <a:pt x="586" y="170"/>
                </a:cubicBezTo>
                <a:lnTo>
                  <a:pt x="273" y="3"/>
                </a:lnTo>
                <a:cubicBezTo>
                  <a:pt x="271" y="1"/>
                  <a:pt x="269" y="1"/>
                  <a:pt x="268" y="1"/>
                </a:cubicBez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22"/>
          <p:cNvSpPr/>
          <p:nvPr/>
        </p:nvSpPr>
        <p:spPr>
          <a:xfrm>
            <a:off x="2235531" y="2862671"/>
            <a:ext cx="11637" cy="13699"/>
          </a:xfrm>
          <a:custGeom>
            <a:rect b="b" l="l" r="r" t="t"/>
            <a:pathLst>
              <a:path extrusionOk="0" h="691" w="587">
                <a:moveTo>
                  <a:pt x="273" y="0"/>
                </a:moveTo>
                <a:cubicBezTo>
                  <a:pt x="273" y="0"/>
                  <a:pt x="210" y="126"/>
                  <a:pt x="126" y="272"/>
                </a:cubicBezTo>
                <a:cubicBezTo>
                  <a:pt x="64" y="398"/>
                  <a:pt x="1" y="524"/>
                  <a:pt x="1" y="524"/>
                </a:cubicBezTo>
                <a:lnTo>
                  <a:pt x="315" y="691"/>
                </a:lnTo>
                <a:cubicBezTo>
                  <a:pt x="315" y="691"/>
                  <a:pt x="398" y="544"/>
                  <a:pt x="440" y="419"/>
                </a:cubicBezTo>
                <a:cubicBezTo>
                  <a:pt x="524" y="293"/>
                  <a:pt x="587" y="168"/>
                  <a:pt x="587" y="168"/>
                </a:cubicBezTo>
                <a:lnTo>
                  <a:pt x="273" y="0"/>
                </a:lnTo>
                <a:close/>
              </a:path>
            </a:pathLst>
          </a:custGeom>
          <a:solidFill>
            <a:srgbClr val="1EFFC1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22"/>
          <p:cNvSpPr/>
          <p:nvPr/>
        </p:nvSpPr>
        <p:spPr>
          <a:xfrm>
            <a:off x="2179544" y="2949367"/>
            <a:ext cx="12450" cy="12886"/>
          </a:xfrm>
          <a:custGeom>
            <a:rect b="b" l="l" r="r" t="t"/>
            <a:pathLst>
              <a:path extrusionOk="0" h="650" w="628">
                <a:moveTo>
                  <a:pt x="377" y="1"/>
                </a:moveTo>
                <a:cubicBezTo>
                  <a:pt x="377" y="1"/>
                  <a:pt x="272" y="105"/>
                  <a:pt x="189" y="210"/>
                </a:cubicBezTo>
                <a:cubicBezTo>
                  <a:pt x="84" y="314"/>
                  <a:pt x="0" y="419"/>
                  <a:pt x="0" y="419"/>
                </a:cubicBezTo>
                <a:lnTo>
                  <a:pt x="272" y="649"/>
                </a:lnTo>
                <a:cubicBezTo>
                  <a:pt x="272" y="649"/>
                  <a:pt x="377" y="545"/>
                  <a:pt x="440" y="440"/>
                </a:cubicBezTo>
                <a:cubicBezTo>
                  <a:pt x="523" y="335"/>
                  <a:pt x="628" y="210"/>
                  <a:pt x="628" y="210"/>
                </a:cubicBezTo>
                <a:lnTo>
                  <a:pt x="377" y="1"/>
                </a:ln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22"/>
          <p:cNvSpPr/>
          <p:nvPr/>
        </p:nvSpPr>
        <p:spPr>
          <a:xfrm>
            <a:off x="2191975" y="2932773"/>
            <a:ext cx="12886" cy="13303"/>
          </a:xfrm>
          <a:custGeom>
            <a:rect b="b" l="l" r="r" t="t"/>
            <a:pathLst>
              <a:path extrusionOk="0" h="671" w="650">
                <a:moveTo>
                  <a:pt x="378" y="1"/>
                </a:moveTo>
                <a:cubicBezTo>
                  <a:pt x="378" y="1"/>
                  <a:pt x="273" y="126"/>
                  <a:pt x="189" y="231"/>
                </a:cubicBezTo>
                <a:cubicBezTo>
                  <a:pt x="106" y="335"/>
                  <a:pt x="1" y="461"/>
                  <a:pt x="1" y="461"/>
                </a:cubicBezTo>
                <a:lnTo>
                  <a:pt x="294" y="670"/>
                </a:lnTo>
                <a:cubicBezTo>
                  <a:pt x="294" y="670"/>
                  <a:pt x="378" y="566"/>
                  <a:pt x="482" y="440"/>
                </a:cubicBezTo>
                <a:cubicBezTo>
                  <a:pt x="545" y="314"/>
                  <a:pt x="650" y="210"/>
                  <a:pt x="650" y="210"/>
                </a:cubicBezTo>
                <a:lnTo>
                  <a:pt x="378" y="1"/>
                </a:ln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22"/>
          <p:cNvSpPr/>
          <p:nvPr/>
        </p:nvSpPr>
        <p:spPr>
          <a:xfrm>
            <a:off x="2204425" y="2916556"/>
            <a:ext cx="12054" cy="12926"/>
          </a:xfrm>
          <a:custGeom>
            <a:rect b="b" l="l" r="r" t="t"/>
            <a:pathLst>
              <a:path extrusionOk="0" h="652" w="608">
                <a:moveTo>
                  <a:pt x="313" y="0"/>
                </a:moveTo>
                <a:cubicBezTo>
                  <a:pt x="302" y="0"/>
                  <a:pt x="226" y="115"/>
                  <a:pt x="168" y="212"/>
                </a:cubicBezTo>
                <a:cubicBezTo>
                  <a:pt x="84" y="316"/>
                  <a:pt x="1" y="442"/>
                  <a:pt x="1" y="442"/>
                </a:cubicBezTo>
                <a:lnTo>
                  <a:pt x="294" y="651"/>
                </a:lnTo>
                <a:cubicBezTo>
                  <a:pt x="294" y="651"/>
                  <a:pt x="377" y="526"/>
                  <a:pt x="440" y="421"/>
                </a:cubicBezTo>
                <a:cubicBezTo>
                  <a:pt x="524" y="295"/>
                  <a:pt x="607" y="191"/>
                  <a:pt x="607" y="191"/>
                </a:cubicBezTo>
                <a:lnTo>
                  <a:pt x="314" y="3"/>
                </a:lnTo>
                <a:cubicBezTo>
                  <a:pt x="314" y="1"/>
                  <a:pt x="314" y="0"/>
                  <a:pt x="313" y="0"/>
                </a:cubicBez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22"/>
          <p:cNvSpPr/>
          <p:nvPr/>
        </p:nvSpPr>
        <p:spPr>
          <a:xfrm>
            <a:off x="2136405" y="2993755"/>
            <a:ext cx="13283" cy="13283"/>
          </a:xfrm>
          <a:custGeom>
            <a:rect b="b" l="l" r="r" t="t"/>
            <a:pathLst>
              <a:path extrusionOk="0" h="670" w="670">
                <a:moveTo>
                  <a:pt x="419" y="0"/>
                </a:moveTo>
                <a:lnTo>
                  <a:pt x="209" y="210"/>
                </a:lnTo>
                <a:cubicBezTo>
                  <a:pt x="105" y="314"/>
                  <a:pt x="0" y="398"/>
                  <a:pt x="0" y="398"/>
                </a:cubicBezTo>
                <a:lnTo>
                  <a:pt x="251" y="670"/>
                </a:lnTo>
                <a:cubicBezTo>
                  <a:pt x="251" y="670"/>
                  <a:pt x="335" y="565"/>
                  <a:pt x="460" y="482"/>
                </a:cubicBezTo>
                <a:lnTo>
                  <a:pt x="670" y="272"/>
                </a:lnTo>
                <a:lnTo>
                  <a:pt x="419" y="0"/>
                </a:ln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22"/>
          <p:cNvSpPr/>
          <p:nvPr/>
        </p:nvSpPr>
        <p:spPr>
          <a:xfrm>
            <a:off x="2151749" y="2980433"/>
            <a:ext cx="12866" cy="12926"/>
          </a:xfrm>
          <a:custGeom>
            <a:rect b="b" l="l" r="r" t="t"/>
            <a:pathLst>
              <a:path extrusionOk="0" h="652" w="649">
                <a:moveTo>
                  <a:pt x="375" y="0"/>
                </a:moveTo>
                <a:cubicBezTo>
                  <a:pt x="359" y="0"/>
                  <a:pt x="267" y="94"/>
                  <a:pt x="210" y="170"/>
                </a:cubicBezTo>
                <a:lnTo>
                  <a:pt x="0" y="400"/>
                </a:lnTo>
                <a:lnTo>
                  <a:pt x="231" y="651"/>
                </a:lnTo>
                <a:lnTo>
                  <a:pt x="440" y="442"/>
                </a:lnTo>
                <a:lnTo>
                  <a:pt x="649" y="233"/>
                </a:lnTo>
                <a:lnTo>
                  <a:pt x="377" y="3"/>
                </a:lnTo>
                <a:cubicBezTo>
                  <a:pt x="377" y="1"/>
                  <a:pt x="376" y="0"/>
                  <a:pt x="375" y="0"/>
                </a:cubicBez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22"/>
          <p:cNvSpPr/>
          <p:nvPr/>
        </p:nvSpPr>
        <p:spPr>
          <a:xfrm>
            <a:off x="2165429" y="2964712"/>
            <a:ext cx="13303" cy="13303"/>
          </a:xfrm>
          <a:custGeom>
            <a:rect b="b" l="l" r="r" t="t"/>
            <a:pathLst>
              <a:path extrusionOk="0" h="671" w="671">
                <a:moveTo>
                  <a:pt x="398" y="1"/>
                </a:moveTo>
                <a:cubicBezTo>
                  <a:pt x="398" y="1"/>
                  <a:pt x="294" y="105"/>
                  <a:pt x="210" y="210"/>
                </a:cubicBezTo>
                <a:lnTo>
                  <a:pt x="1" y="419"/>
                </a:lnTo>
                <a:lnTo>
                  <a:pt x="273" y="670"/>
                </a:lnTo>
                <a:lnTo>
                  <a:pt x="482" y="440"/>
                </a:lnTo>
                <a:cubicBezTo>
                  <a:pt x="587" y="356"/>
                  <a:pt x="670" y="231"/>
                  <a:pt x="670" y="231"/>
                </a:cubicBezTo>
                <a:lnTo>
                  <a:pt x="398" y="1"/>
                </a:ln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22"/>
          <p:cNvSpPr/>
          <p:nvPr/>
        </p:nvSpPr>
        <p:spPr>
          <a:xfrm>
            <a:off x="2087873" y="3032752"/>
            <a:ext cx="12866" cy="12034"/>
          </a:xfrm>
          <a:custGeom>
            <a:rect b="b" l="l" r="r" t="t"/>
            <a:pathLst>
              <a:path extrusionOk="0" h="607" w="649">
                <a:moveTo>
                  <a:pt x="440" y="0"/>
                </a:moveTo>
                <a:lnTo>
                  <a:pt x="442" y="3"/>
                </a:lnTo>
                <a:lnTo>
                  <a:pt x="442" y="3"/>
                </a:lnTo>
                <a:cubicBezTo>
                  <a:pt x="443" y="1"/>
                  <a:pt x="442" y="0"/>
                  <a:pt x="440" y="0"/>
                </a:cubicBezTo>
                <a:close/>
                <a:moveTo>
                  <a:pt x="442" y="3"/>
                </a:moveTo>
                <a:cubicBezTo>
                  <a:pt x="436" y="20"/>
                  <a:pt x="341" y="91"/>
                  <a:pt x="230" y="147"/>
                </a:cubicBezTo>
                <a:cubicBezTo>
                  <a:pt x="105" y="230"/>
                  <a:pt x="0" y="314"/>
                  <a:pt x="0" y="314"/>
                </a:cubicBezTo>
                <a:lnTo>
                  <a:pt x="188" y="607"/>
                </a:lnTo>
                <a:cubicBezTo>
                  <a:pt x="188" y="607"/>
                  <a:pt x="314" y="523"/>
                  <a:pt x="419" y="440"/>
                </a:cubicBezTo>
                <a:cubicBezTo>
                  <a:pt x="544" y="377"/>
                  <a:pt x="649" y="293"/>
                  <a:pt x="649" y="293"/>
                </a:cubicBezTo>
                <a:lnTo>
                  <a:pt x="442" y="3"/>
                </a:ln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22"/>
          <p:cNvSpPr/>
          <p:nvPr/>
        </p:nvSpPr>
        <p:spPr>
          <a:xfrm>
            <a:off x="2104466" y="3019885"/>
            <a:ext cx="13283" cy="12886"/>
          </a:xfrm>
          <a:custGeom>
            <a:rect b="b" l="l" r="r" t="t"/>
            <a:pathLst>
              <a:path extrusionOk="0" h="650" w="670">
                <a:moveTo>
                  <a:pt x="460" y="1"/>
                </a:moveTo>
                <a:cubicBezTo>
                  <a:pt x="460" y="21"/>
                  <a:pt x="356" y="126"/>
                  <a:pt x="230" y="210"/>
                </a:cubicBezTo>
                <a:cubicBezTo>
                  <a:pt x="126" y="293"/>
                  <a:pt x="0" y="356"/>
                  <a:pt x="0" y="356"/>
                </a:cubicBezTo>
                <a:lnTo>
                  <a:pt x="209" y="649"/>
                </a:lnTo>
                <a:cubicBezTo>
                  <a:pt x="209" y="649"/>
                  <a:pt x="335" y="565"/>
                  <a:pt x="439" y="461"/>
                </a:cubicBezTo>
                <a:cubicBezTo>
                  <a:pt x="544" y="398"/>
                  <a:pt x="670" y="293"/>
                  <a:pt x="670" y="293"/>
                </a:cubicBezTo>
                <a:lnTo>
                  <a:pt x="460" y="1"/>
                </a:ln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22"/>
          <p:cNvSpPr/>
          <p:nvPr/>
        </p:nvSpPr>
        <p:spPr>
          <a:xfrm>
            <a:off x="2120644" y="3007851"/>
            <a:ext cx="12866" cy="12470"/>
          </a:xfrm>
          <a:custGeom>
            <a:rect b="b" l="l" r="r" t="t"/>
            <a:pathLst>
              <a:path extrusionOk="0" h="629" w="649">
                <a:moveTo>
                  <a:pt x="419" y="1"/>
                </a:moveTo>
                <a:lnTo>
                  <a:pt x="421" y="4"/>
                </a:lnTo>
                <a:lnTo>
                  <a:pt x="421" y="4"/>
                </a:lnTo>
                <a:cubicBezTo>
                  <a:pt x="422" y="2"/>
                  <a:pt x="421" y="1"/>
                  <a:pt x="419" y="1"/>
                </a:cubicBezTo>
                <a:close/>
                <a:moveTo>
                  <a:pt x="421" y="4"/>
                </a:moveTo>
                <a:lnTo>
                  <a:pt x="421" y="4"/>
                </a:lnTo>
                <a:cubicBezTo>
                  <a:pt x="416" y="19"/>
                  <a:pt x="323" y="96"/>
                  <a:pt x="230" y="189"/>
                </a:cubicBezTo>
                <a:cubicBezTo>
                  <a:pt x="126" y="273"/>
                  <a:pt x="0" y="356"/>
                  <a:pt x="0" y="356"/>
                </a:cubicBezTo>
                <a:lnTo>
                  <a:pt x="209" y="628"/>
                </a:lnTo>
                <a:cubicBezTo>
                  <a:pt x="209" y="628"/>
                  <a:pt x="314" y="545"/>
                  <a:pt x="439" y="440"/>
                </a:cubicBezTo>
                <a:cubicBezTo>
                  <a:pt x="544" y="336"/>
                  <a:pt x="649" y="273"/>
                  <a:pt x="649" y="273"/>
                </a:cubicBezTo>
                <a:lnTo>
                  <a:pt x="421" y="4"/>
                </a:ln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22"/>
          <p:cNvSpPr/>
          <p:nvPr/>
        </p:nvSpPr>
        <p:spPr>
          <a:xfrm>
            <a:off x="2034345" y="3063857"/>
            <a:ext cx="13719" cy="11637"/>
          </a:xfrm>
          <a:custGeom>
            <a:rect b="b" l="l" r="r" t="t"/>
            <a:pathLst>
              <a:path extrusionOk="0" h="587" w="692">
                <a:moveTo>
                  <a:pt x="524" y="0"/>
                </a:moveTo>
                <a:cubicBezTo>
                  <a:pt x="524" y="0"/>
                  <a:pt x="399" y="84"/>
                  <a:pt x="273" y="126"/>
                </a:cubicBezTo>
                <a:cubicBezTo>
                  <a:pt x="127" y="210"/>
                  <a:pt x="1" y="272"/>
                  <a:pt x="1" y="272"/>
                </a:cubicBezTo>
                <a:lnTo>
                  <a:pt x="168" y="586"/>
                </a:lnTo>
                <a:cubicBezTo>
                  <a:pt x="168" y="586"/>
                  <a:pt x="294" y="524"/>
                  <a:pt x="419" y="440"/>
                </a:cubicBezTo>
                <a:cubicBezTo>
                  <a:pt x="545" y="377"/>
                  <a:pt x="691" y="314"/>
                  <a:pt x="691" y="314"/>
                </a:cubicBezTo>
                <a:lnTo>
                  <a:pt x="524" y="0"/>
                </a:ln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22"/>
          <p:cNvSpPr/>
          <p:nvPr/>
        </p:nvSpPr>
        <p:spPr>
          <a:xfrm>
            <a:off x="2052604" y="3053905"/>
            <a:ext cx="13303" cy="12054"/>
          </a:xfrm>
          <a:custGeom>
            <a:rect b="b" l="l" r="r" t="t"/>
            <a:pathLst>
              <a:path extrusionOk="0" h="608" w="671">
                <a:moveTo>
                  <a:pt x="503" y="0"/>
                </a:moveTo>
                <a:cubicBezTo>
                  <a:pt x="503" y="42"/>
                  <a:pt x="398" y="84"/>
                  <a:pt x="252" y="168"/>
                </a:cubicBezTo>
                <a:cubicBezTo>
                  <a:pt x="126" y="251"/>
                  <a:pt x="1" y="293"/>
                  <a:pt x="1" y="293"/>
                </a:cubicBezTo>
                <a:lnTo>
                  <a:pt x="147" y="607"/>
                </a:lnTo>
                <a:cubicBezTo>
                  <a:pt x="147" y="607"/>
                  <a:pt x="294" y="565"/>
                  <a:pt x="419" y="482"/>
                </a:cubicBezTo>
                <a:lnTo>
                  <a:pt x="670" y="314"/>
                </a:lnTo>
                <a:lnTo>
                  <a:pt x="503" y="0"/>
                </a:ln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22"/>
          <p:cNvSpPr/>
          <p:nvPr/>
        </p:nvSpPr>
        <p:spPr>
          <a:xfrm>
            <a:off x="2070863" y="3043537"/>
            <a:ext cx="13283" cy="12034"/>
          </a:xfrm>
          <a:custGeom>
            <a:rect b="b" l="l" r="r" t="t"/>
            <a:pathLst>
              <a:path extrusionOk="0" h="607" w="670">
                <a:moveTo>
                  <a:pt x="481" y="0"/>
                </a:moveTo>
                <a:cubicBezTo>
                  <a:pt x="461" y="0"/>
                  <a:pt x="335" y="84"/>
                  <a:pt x="230" y="168"/>
                </a:cubicBezTo>
                <a:cubicBezTo>
                  <a:pt x="105" y="251"/>
                  <a:pt x="0" y="314"/>
                  <a:pt x="0" y="314"/>
                </a:cubicBezTo>
                <a:lnTo>
                  <a:pt x="168" y="607"/>
                </a:lnTo>
                <a:lnTo>
                  <a:pt x="440" y="460"/>
                </a:lnTo>
                <a:cubicBezTo>
                  <a:pt x="565" y="377"/>
                  <a:pt x="670" y="293"/>
                  <a:pt x="670" y="293"/>
                </a:cubicBezTo>
                <a:lnTo>
                  <a:pt x="481" y="0"/>
                </a:ln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22"/>
          <p:cNvSpPr/>
          <p:nvPr/>
        </p:nvSpPr>
        <p:spPr>
          <a:xfrm>
            <a:off x="1977526" y="3087093"/>
            <a:ext cx="13283" cy="10388"/>
          </a:xfrm>
          <a:custGeom>
            <a:rect b="b" l="l" r="r" t="t"/>
            <a:pathLst>
              <a:path extrusionOk="0" h="524" w="670">
                <a:moveTo>
                  <a:pt x="565" y="0"/>
                </a:moveTo>
                <a:cubicBezTo>
                  <a:pt x="524" y="21"/>
                  <a:pt x="377" y="63"/>
                  <a:pt x="252" y="105"/>
                </a:cubicBezTo>
                <a:cubicBezTo>
                  <a:pt x="126" y="168"/>
                  <a:pt x="0" y="188"/>
                  <a:pt x="0" y="188"/>
                </a:cubicBezTo>
                <a:lnTo>
                  <a:pt x="105" y="523"/>
                </a:lnTo>
                <a:cubicBezTo>
                  <a:pt x="105" y="523"/>
                  <a:pt x="231" y="502"/>
                  <a:pt x="377" y="460"/>
                </a:cubicBezTo>
                <a:cubicBezTo>
                  <a:pt x="524" y="398"/>
                  <a:pt x="670" y="356"/>
                  <a:pt x="670" y="356"/>
                </a:cubicBezTo>
                <a:lnTo>
                  <a:pt x="565" y="0"/>
                </a:ln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22"/>
          <p:cNvSpPr/>
          <p:nvPr/>
        </p:nvSpPr>
        <p:spPr>
          <a:xfrm>
            <a:off x="1996597" y="3080788"/>
            <a:ext cx="12886" cy="10468"/>
          </a:xfrm>
          <a:custGeom>
            <a:rect b="b" l="l" r="r" t="t"/>
            <a:pathLst>
              <a:path extrusionOk="0" h="528" w="650">
                <a:moveTo>
                  <a:pt x="524" y="0"/>
                </a:moveTo>
                <a:cubicBezTo>
                  <a:pt x="505" y="0"/>
                  <a:pt x="378" y="52"/>
                  <a:pt x="252" y="88"/>
                </a:cubicBezTo>
                <a:lnTo>
                  <a:pt x="1" y="193"/>
                </a:lnTo>
                <a:lnTo>
                  <a:pt x="126" y="527"/>
                </a:lnTo>
                <a:lnTo>
                  <a:pt x="398" y="423"/>
                </a:lnTo>
                <a:lnTo>
                  <a:pt x="650" y="318"/>
                </a:lnTo>
                <a:lnTo>
                  <a:pt x="524" y="4"/>
                </a:lnTo>
                <a:cubicBezTo>
                  <a:pt x="527" y="1"/>
                  <a:pt x="527" y="0"/>
                  <a:pt x="524" y="0"/>
                </a:cubicBez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22"/>
          <p:cNvSpPr/>
          <p:nvPr/>
        </p:nvSpPr>
        <p:spPr>
          <a:xfrm>
            <a:off x="2015689" y="3072561"/>
            <a:ext cx="12886" cy="11221"/>
          </a:xfrm>
          <a:custGeom>
            <a:rect b="b" l="l" r="r" t="t"/>
            <a:pathLst>
              <a:path extrusionOk="0" h="566" w="650">
                <a:moveTo>
                  <a:pt x="523" y="1"/>
                </a:moveTo>
                <a:cubicBezTo>
                  <a:pt x="523" y="1"/>
                  <a:pt x="398" y="64"/>
                  <a:pt x="272" y="147"/>
                </a:cubicBezTo>
                <a:cubicBezTo>
                  <a:pt x="210" y="168"/>
                  <a:pt x="126" y="189"/>
                  <a:pt x="84" y="210"/>
                </a:cubicBezTo>
                <a:cubicBezTo>
                  <a:pt x="21" y="252"/>
                  <a:pt x="0" y="252"/>
                  <a:pt x="0" y="252"/>
                </a:cubicBezTo>
                <a:lnTo>
                  <a:pt x="126" y="566"/>
                </a:lnTo>
                <a:cubicBezTo>
                  <a:pt x="126" y="566"/>
                  <a:pt x="168" y="524"/>
                  <a:pt x="210" y="524"/>
                </a:cubicBezTo>
                <a:cubicBezTo>
                  <a:pt x="272" y="503"/>
                  <a:pt x="335" y="482"/>
                  <a:pt x="398" y="461"/>
                </a:cubicBezTo>
                <a:cubicBezTo>
                  <a:pt x="523" y="398"/>
                  <a:pt x="649" y="315"/>
                  <a:pt x="649" y="315"/>
                </a:cubicBezTo>
                <a:lnTo>
                  <a:pt x="523" y="1"/>
                </a:ln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22"/>
          <p:cNvSpPr/>
          <p:nvPr/>
        </p:nvSpPr>
        <p:spPr>
          <a:xfrm>
            <a:off x="1917376" y="3102854"/>
            <a:ext cx="12470" cy="8723"/>
          </a:xfrm>
          <a:custGeom>
            <a:rect b="b" l="l" r="r" t="t"/>
            <a:pathLst>
              <a:path extrusionOk="0" h="440" w="629">
                <a:moveTo>
                  <a:pt x="565" y="0"/>
                </a:moveTo>
                <a:lnTo>
                  <a:pt x="1" y="105"/>
                </a:lnTo>
                <a:lnTo>
                  <a:pt x="42" y="440"/>
                </a:lnTo>
                <a:lnTo>
                  <a:pt x="628" y="335"/>
                </a:lnTo>
                <a:lnTo>
                  <a:pt x="565" y="0"/>
                </a:ln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22"/>
          <p:cNvSpPr/>
          <p:nvPr/>
        </p:nvSpPr>
        <p:spPr>
          <a:xfrm>
            <a:off x="1937280" y="3097878"/>
            <a:ext cx="13303" cy="9556"/>
          </a:xfrm>
          <a:custGeom>
            <a:rect b="b" l="l" r="r" t="t"/>
            <a:pathLst>
              <a:path extrusionOk="0" h="482" w="671">
                <a:moveTo>
                  <a:pt x="587" y="0"/>
                </a:moveTo>
                <a:cubicBezTo>
                  <a:pt x="587" y="42"/>
                  <a:pt x="419" y="63"/>
                  <a:pt x="294" y="84"/>
                </a:cubicBezTo>
                <a:cubicBezTo>
                  <a:pt x="168" y="126"/>
                  <a:pt x="1" y="147"/>
                  <a:pt x="1" y="147"/>
                </a:cubicBezTo>
                <a:lnTo>
                  <a:pt x="85" y="481"/>
                </a:lnTo>
                <a:cubicBezTo>
                  <a:pt x="85" y="481"/>
                  <a:pt x="210" y="460"/>
                  <a:pt x="377" y="440"/>
                </a:cubicBezTo>
                <a:cubicBezTo>
                  <a:pt x="503" y="398"/>
                  <a:pt x="670" y="356"/>
                  <a:pt x="670" y="356"/>
                </a:cubicBezTo>
                <a:lnTo>
                  <a:pt x="587" y="0"/>
                </a:ln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22"/>
          <p:cNvSpPr/>
          <p:nvPr/>
        </p:nvSpPr>
        <p:spPr>
          <a:xfrm>
            <a:off x="1957621" y="3093318"/>
            <a:ext cx="12450" cy="9972"/>
          </a:xfrm>
          <a:custGeom>
            <a:rect b="b" l="l" r="r" t="t"/>
            <a:pathLst>
              <a:path extrusionOk="0" h="503" w="628">
                <a:moveTo>
                  <a:pt x="523" y="0"/>
                </a:moveTo>
                <a:lnTo>
                  <a:pt x="524" y="2"/>
                </a:lnTo>
                <a:lnTo>
                  <a:pt x="524" y="2"/>
                </a:lnTo>
                <a:cubicBezTo>
                  <a:pt x="526" y="1"/>
                  <a:pt x="526" y="0"/>
                  <a:pt x="523" y="0"/>
                </a:cubicBezTo>
                <a:close/>
                <a:moveTo>
                  <a:pt x="524" y="2"/>
                </a:moveTo>
                <a:lnTo>
                  <a:pt x="524" y="2"/>
                </a:lnTo>
                <a:cubicBezTo>
                  <a:pt x="510" y="14"/>
                  <a:pt x="383" y="65"/>
                  <a:pt x="272" y="84"/>
                </a:cubicBezTo>
                <a:cubicBezTo>
                  <a:pt x="188" y="105"/>
                  <a:pt x="126" y="105"/>
                  <a:pt x="84" y="146"/>
                </a:cubicBezTo>
                <a:cubicBezTo>
                  <a:pt x="21" y="146"/>
                  <a:pt x="0" y="167"/>
                  <a:pt x="0" y="167"/>
                </a:cubicBezTo>
                <a:lnTo>
                  <a:pt x="84" y="502"/>
                </a:lnTo>
                <a:cubicBezTo>
                  <a:pt x="84" y="502"/>
                  <a:pt x="105" y="502"/>
                  <a:pt x="167" y="481"/>
                </a:cubicBezTo>
                <a:cubicBezTo>
                  <a:pt x="209" y="460"/>
                  <a:pt x="293" y="460"/>
                  <a:pt x="335" y="418"/>
                </a:cubicBezTo>
                <a:cubicBezTo>
                  <a:pt x="481" y="377"/>
                  <a:pt x="628" y="356"/>
                  <a:pt x="628" y="356"/>
                </a:cubicBezTo>
                <a:lnTo>
                  <a:pt x="524" y="2"/>
                </a:ln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22"/>
          <p:cNvSpPr/>
          <p:nvPr/>
        </p:nvSpPr>
        <p:spPr>
          <a:xfrm>
            <a:off x="1855977" y="3109495"/>
            <a:ext cx="12054" cy="6641"/>
          </a:xfrm>
          <a:custGeom>
            <a:rect b="b" l="l" r="r" t="t"/>
            <a:pathLst>
              <a:path extrusionOk="0" h="335" w="608">
                <a:moveTo>
                  <a:pt x="1" y="0"/>
                </a:moveTo>
                <a:lnTo>
                  <a:pt x="22" y="335"/>
                </a:lnTo>
                <a:lnTo>
                  <a:pt x="608" y="335"/>
                </a:lnTo>
                <a:lnTo>
                  <a:pt x="587" y="0"/>
                </a:ln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22"/>
          <p:cNvSpPr/>
          <p:nvPr/>
        </p:nvSpPr>
        <p:spPr>
          <a:xfrm>
            <a:off x="1876714" y="3107830"/>
            <a:ext cx="12054" cy="7890"/>
          </a:xfrm>
          <a:custGeom>
            <a:rect b="b" l="l" r="r" t="t"/>
            <a:pathLst>
              <a:path extrusionOk="0" h="398" w="608">
                <a:moveTo>
                  <a:pt x="587" y="0"/>
                </a:moveTo>
                <a:lnTo>
                  <a:pt x="1" y="63"/>
                </a:lnTo>
                <a:lnTo>
                  <a:pt x="22" y="398"/>
                </a:lnTo>
                <a:lnTo>
                  <a:pt x="608" y="356"/>
                </a:lnTo>
                <a:lnTo>
                  <a:pt x="587" y="0"/>
                </a:ln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22"/>
          <p:cNvSpPr/>
          <p:nvPr/>
        </p:nvSpPr>
        <p:spPr>
          <a:xfrm>
            <a:off x="1897055" y="3105748"/>
            <a:ext cx="12450" cy="8326"/>
          </a:xfrm>
          <a:custGeom>
            <a:rect b="b" l="l" r="r" t="t"/>
            <a:pathLst>
              <a:path extrusionOk="0" h="420" w="628">
                <a:moveTo>
                  <a:pt x="565" y="1"/>
                </a:moveTo>
                <a:lnTo>
                  <a:pt x="0" y="84"/>
                </a:lnTo>
                <a:lnTo>
                  <a:pt x="21" y="419"/>
                </a:lnTo>
                <a:lnTo>
                  <a:pt x="628" y="356"/>
                </a:lnTo>
                <a:lnTo>
                  <a:pt x="565" y="1"/>
                </a:ln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22"/>
          <p:cNvSpPr/>
          <p:nvPr/>
        </p:nvSpPr>
        <p:spPr>
          <a:xfrm>
            <a:off x="1794182" y="3105748"/>
            <a:ext cx="12034" cy="8326"/>
          </a:xfrm>
          <a:custGeom>
            <a:rect b="b" l="l" r="r" t="t"/>
            <a:pathLst>
              <a:path extrusionOk="0" h="420" w="607">
                <a:moveTo>
                  <a:pt x="42" y="1"/>
                </a:moveTo>
                <a:lnTo>
                  <a:pt x="0" y="356"/>
                </a:lnTo>
                <a:lnTo>
                  <a:pt x="586" y="419"/>
                </a:lnTo>
                <a:lnTo>
                  <a:pt x="607" y="84"/>
                </a:lnTo>
                <a:lnTo>
                  <a:pt x="42" y="1"/>
                </a:ln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22"/>
          <p:cNvSpPr/>
          <p:nvPr/>
        </p:nvSpPr>
        <p:spPr>
          <a:xfrm>
            <a:off x="1814503" y="3107830"/>
            <a:ext cx="12470" cy="7890"/>
          </a:xfrm>
          <a:custGeom>
            <a:rect b="b" l="l" r="r" t="t"/>
            <a:pathLst>
              <a:path extrusionOk="0" h="398" w="629">
                <a:moveTo>
                  <a:pt x="63" y="0"/>
                </a:moveTo>
                <a:lnTo>
                  <a:pt x="0" y="356"/>
                </a:lnTo>
                <a:lnTo>
                  <a:pt x="607" y="398"/>
                </a:lnTo>
                <a:lnTo>
                  <a:pt x="628" y="63"/>
                </a:lnTo>
                <a:lnTo>
                  <a:pt x="63" y="0"/>
                </a:ln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22"/>
          <p:cNvSpPr/>
          <p:nvPr/>
        </p:nvSpPr>
        <p:spPr>
          <a:xfrm>
            <a:off x="1835240" y="3109079"/>
            <a:ext cx="12054" cy="7058"/>
          </a:xfrm>
          <a:custGeom>
            <a:rect b="b" l="l" r="r" t="t"/>
            <a:pathLst>
              <a:path extrusionOk="0" h="356" w="608">
                <a:moveTo>
                  <a:pt x="22" y="0"/>
                </a:moveTo>
                <a:lnTo>
                  <a:pt x="1" y="356"/>
                </a:lnTo>
                <a:lnTo>
                  <a:pt x="607" y="356"/>
                </a:lnTo>
                <a:lnTo>
                  <a:pt x="607" y="21"/>
                </a:lnTo>
                <a:lnTo>
                  <a:pt x="22" y="0"/>
                </a:ln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22"/>
          <p:cNvSpPr/>
          <p:nvPr/>
        </p:nvSpPr>
        <p:spPr>
          <a:xfrm>
            <a:off x="1732784" y="3093318"/>
            <a:ext cx="12470" cy="9972"/>
          </a:xfrm>
          <a:custGeom>
            <a:rect b="b" l="l" r="r" t="t"/>
            <a:pathLst>
              <a:path extrusionOk="0" h="503" w="629">
                <a:moveTo>
                  <a:pt x="105" y="0"/>
                </a:moveTo>
                <a:lnTo>
                  <a:pt x="0" y="356"/>
                </a:lnTo>
                <a:cubicBezTo>
                  <a:pt x="0" y="356"/>
                  <a:pt x="126" y="398"/>
                  <a:pt x="272" y="418"/>
                </a:cubicBezTo>
                <a:cubicBezTo>
                  <a:pt x="356" y="460"/>
                  <a:pt x="419" y="481"/>
                  <a:pt x="461" y="481"/>
                </a:cubicBezTo>
                <a:cubicBezTo>
                  <a:pt x="524" y="481"/>
                  <a:pt x="545" y="502"/>
                  <a:pt x="545" y="502"/>
                </a:cubicBezTo>
                <a:lnTo>
                  <a:pt x="628" y="167"/>
                </a:lnTo>
                <a:cubicBezTo>
                  <a:pt x="628" y="167"/>
                  <a:pt x="586" y="167"/>
                  <a:pt x="545" y="146"/>
                </a:cubicBezTo>
                <a:lnTo>
                  <a:pt x="377" y="84"/>
                </a:lnTo>
                <a:cubicBezTo>
                  <a:pt x="252" y="63"/>
                  <a:pt x="105" y="0"/>
                  <a:pt x="105" y="0"/>
                </a:cubicBez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22"/>
          <p:cNvSpPr/>
          <p:nvPr/>
        </p:nvSpPr>
        <p:spPr>
          <a:xfrm>
            <a:off x="1753104" y="3098710"/>
            <a:ext cx="13303" cy="9139"/>
          </a:xfrm>
          <a:custGeom>
            <a:rect b="b" l="l" r="r" t="t"/>
            <a:pathLst>
              <a:path extrusionOk="0" h="461" w="671">
                <a:moveTo>
                  <a:pt x="84" y="0"/>
                </a:moveTo>
                <a:lnTo>
                  <a:pt x="1" y="335"/>
                </a:lnTo>
                <a:cubicBezTo>
                  <a:pt x="1" y="335"/>
                  <a:pt x="147" y="356"/>
                  <a:pt x="294" y="418"/>
                </a:cubicBezTo>
                <a:cubicBezTo>
                  <a:pt x="440" y="439"/>
                  <a:pt x="587" y="460"/>
                  <a:pt x="587" y="460"/>
                </a:cubicBezTo>
                <a:lnTo>
                  <a:pt x="670" y="126"/>
                </a:lnTo>
                <a:cubicBezTo>
                  <a:pt x="670" y="126"/>
                  <a:pt x="545" y="105"/>
                  <a:pt x="377" y="84"/>
                </a:cubicBezTo>
                <a:cubicBezTo>
                  <a:pt x="210" y="21"/>
                  <a:pt x="84" y="0"/>
                  <a:pt x="84" y="0"/>
                </a:cubicBez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22"/>
          <p:cNvSpPr/>
          <p:nvPr/>
        </p:nvSpPr>
        <p:spPr>
          <a:xfrm>
            <a:off x="1773445" y="3102854"/>
            <a:ext cx="12450" cy="8723"/>
          </a:xfrm>
          <a:custGeom>
            <a:rect b="b" l="l" r="r" t="t"/>
            <a:pathLst>
              <a:path extrusionOk="0" h="440" w="628">
                <a:moveTo>
                  <a:pt x="63" y="0"/>
                </a:moveTo>
                <a:lnTo>
                  <a:pt x="0" y="335"/>
                </a:lnTo>
                <a:lnTo>
                  <a:pt x="586" y="440"/>
                </a:lnTo>
                <a:lnTo>
                  <a:pt x="628" y="105"/>
                </a:lnTo>
                <a:lnTo>
                  <a:pt x="63" y="0"/>
                </a:ln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22"/>
          <p:cNvSpPr/>
          <p:nvPr/>
        </p:nvSpPr>
        <p:spPr>
          <a:xfrm>
            <a:off x="1674299" y="3072144"/>
            <a:ext cx="13283" cy="10805"/>
          </a:xfrm>
          <a:custGeom>
            <a:rect b="b" l="l" r="r" t="t"/>
            <a:pathLst>
              <a:path extrusionOk="0" h="545" w="670">
                <a:moveTo>
                  <a:pt x="147" y="1"/>
                </a:moveTo>
                <a:lnTo>
                  <a:pt x="0" y="315"/>
                </a:lnTo>
                <a:cubicBezTo>
                  <a:pt x="0" y="315"/>
                  <a:pt x="147" y="357"/>
                  <a:pt x="272" y="440"/>
                </a:cubicBezTo>
                <a:cubicBezTo>
                  <a:pt x="356" y="482"/>
                  <a:pt x="398" y="503"/>
                  <a:pt x="461" y="524"/>
                </a:cubicBezTo>
                <a:cubicBezTo>
                  <a:pt x="502" y="545"/>
                  <a:pt x="523" y="545"/>
                  <a:pt x="523" y="545"/>
                </a:cubicBezTo>
                <a:lnTo>
                  <a:pt x="670" y="231"/>
                </a:lnTo>
                <a:cubicBezTo>
                  <a:pt x="670" y="231"/>
                  <a:pt x="628" y="210"/>
                  <a:pt x="586" y="210"/>
                </a:cubicBezTo>
                <a:cubicBezTo>
                  <a:pt x="523" y="210"/>
                  <a:pt x="482" y="189"/>
                  <a:pt x="398" y="126"/>
                </a:cubicBezTo>
                <a:cubicBezTo>
                  <a:pt x="272" y="85"/>
                  <a:pt x="147" y="1"/>
                  <a:pt x="147" y="1"/>
                </a:cubicBez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22"/>
          <p:cNvSpPr/>
          <p:nvPr/>
        </p:nvSpPr>
        <p:spPr>
          <a:xfrm>
            <a:off x="1693787" y="3080451"/>
            <a:ext cx="12886" cy="10388"/>
          </a:xfrm>
          <a:custGeom>
            <a:rect b="b" l="l" r="r" t="t"/>
            <a:pathLst>
              <a:path extrusionOk="0" h="524" w="650">
                <a:moveTo>
                  <a:pt x="126" y="0"/>
                </a:moveTo>
                <a:lnTo>
                  <a:pt x="1" y="314"/>
                </a:lnTo>
                <a:lnTo>
                  <a:pt x="252" y="419"/>
                </a:lnTo>
                <a:lnTo>
                  <a:pt x="524" y="523"/>
                </a:lnTo>
                <a:lnTo>
                  <a:pt x="649" y="189"/>
                </a:lnTo>
                <a:lnTo>
                  <a:pt x="398" y="84"/>
                </a:lnTo>
                <a:cubicBezTo>
                  <a:pt x="252" y="63"/>
                  <a:pt x="126" y="0"/>
                  <a:pt x="126" y="0"/>
                </a:cubicBez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22"/>
          <p:cNvSpPr/>
          <p:nvPr/>
        </p:nvSpPr>
        <p:spPr>
          <a:xfrm>
            <a:off x="1713295" y="3087093"/>
            <a:ext cx="13699" cy="10388"/>
          </a:xfrm>
          <a:custGeom>
            <a:rect b="b" l="l" r="r" t="t"/>
            <a:pathLst>
              <a:path extrusionOk="0" h="524" w="691">
                <a:moveTo>
                  <a:pt x="105" y="0"/>
                </a:moveTo>
                <a:lnTo>
                  <a:pt x="0" y="356"/>
                </a:lnTo>
                <a:cubicBezTo>
                  <a:pt x="0" y="356"/>
                  <a:pt x="147" y="398"/>
                  <a:pt x="293" y="460"/>
                </a:cubicBezTo>
                <a:cubicBezTo>
                  <a:pt x="419" y="502"/>
                  <a:pt x="586" y="523"/>
                  <a:pt x="586" y="523"/>
                </a:cubicBezTo>
                <a:lnTo>
                  <a:pt x="691" y="188"/>
                </a:lnTo>
                <a:cubicBezTo>
                  <a:pt x="691" y="188"/>
                  <a:pt x="565" y="168"/>
                  <a:pt x="419" y="105"/>
                </a:cubicBezTo>
                <a:cubicBezTo>
                  <a:pt x="251" y="63"/>
                  <a:pt x="105" y="0"/>
                  <a:pt x="105" y="0"/>
                </a:cubicBez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22"/>
          <p:cNvSpPr/>
          <p:nvPr/>
        </p:nvSpPr>
        <p:spPr>
          <a:xfrm>
            <a:off x="1619542" y="3043537"/>
            <a:ext cx="13283" cy="12034"/>
          </a:xfrm>
          <a:custGeom>
            <a:rect b="b" l="l" r="r" t="t"/>
            <a:pathLst>
              <a:path extrusionOk="0" h="607" w="670">
                <a:moveTo>
                  <a:pt x="189" y="0"/>
                </a:moveTo>
                <a:lnTo>
                  <a:pt x="0" y="293"/>
                </a:lnTo>
                <a:cubicBezTo>
                  <a:pt x="0" y="293"/>
                  <a:pt x="126" y="377"/>
                  <a:pt x="231" y="460"/>
                </a:cubicBezTo>
                <a:lnTo>
                  <a:pt x="503" y="607"/>
                </a:lnTo>
                <a:lnTo>
                  <a:pt x="670" y="314"/>
                </a:lnTo>
                <a:cubicBezTo>
                  <a:pt x="670" y="314"/>
                  <a:pt x="544" y="251"/>
                  <a:pt x="440" y="168"/>
                </a:cubicBezTo>
                <a:lnTo>
                  <a:pt x="189" y="0"/>
                </a:ln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22"/>
          <p:cNvSpPr/>
          <p:nvPr/>
        </p:nvSpPr>
        <p:spPr>
          <a:xfrm>
            <a:off x="1637385" y="3054738"/>
            <a:ext cx="13283" cy="11617"/>
          </a:xfrm>
          <a:custGeom>
            <a:rect b="b" l="l" r="r" t="t"/>
            <a:pathLst>
              <a:path extrusionOk="0" h="586" w="670">
                <a:moveTo>
                  <a:pt x="167" y="0"/>
                </a:moveTo>
                <a:lnTo>
                  <a:pt x="0" y="314"/>
                </a:lnTo>
                <a:lnTo>
                  <a:pt x="251" y="460"/>
                </a:lnTo>
                <a:cubicBezTo>
                  <a:pt x="377" y="544"/>
                  <a:pt x="523" y="586"/>
                  <a:pt x="523" y="586"/>
                </a:cubicBezTo>
                <a:lnTo>
                  <a:pt x="670" y="272"/>
                </a:lnTo>
                <a:cubicBezTo>
                  <a:pt x="670" y="272"/>
                  <a:pt x="544" y="230"/>
                  <a:pt x="419" y="147"/>
                </a:cubicBezTo>
                <a:cubicBezTo>
                  <a:pt x="293" y="42"/>
                  <a:pt x="167" y="0"/>
                  <a:pt x="167" y="0"/>
                </a:cubicBez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22"/>
          <p:cNvSpPr/>
          <p:nvPr/>
        </p:nvSpPr>
        <p:spPr>
          <a:xfrm>
            <a:off x="1655624" y="3063857"/>
            <a:ext cx="13719" cy="11637"/>
          </a:xfrm>
          <a:custGeom>
            <a:rect b="b" l="l" r="r" t="t"/>
            <a:pathLst>
              <a:path extrusionOk="0" h="587" w="692">
                <a:moveTo>
                  <a:pt x="168" y="0"/>
                </a:moveTo>
                <a:lnTo>
                  <a:pt x="1" y="314"/>
                </a:lnTo>
                <a:cubicBezTo>
                  <a:pt x="1" y="314"/>
                  <a:pt x="147" y="398"/>
                  <a:pt x="273" y="440"/>
                </a:cubicBezTo>
                <a:cubicBezTo>
                  <a:pt x="398" y="524"/>
                  <a:pt x="524" y="586"/>
                  <a:pt x="524" y="586"/>
                </a:cubicBezTo>
                <a:lnTo>
                  <a:pt x="691" y="272"/>
                </a:lnTo>
                <a:cubicBezTo>
                  <a:pt x="691" y="272"/>
                  <a:pt x="566" y="210"/>
                  <a:pt x="419" y="126"/>
                </a:cubicBezTo>
                <a:cubicBezTo>
                  <a:pt x="294" y="63"/>
                  <a:pt x="168" y="0"/>
                  <a:pt x="168" y="0"/>
                </a:cubicBez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22"/>
          <p:cNvSpPr/>
          <p:nvPr/>
        </p:nvSpPr>
        <p:spPr>
          <a:xfrm>
            <a:off x="1569345" y="3007435"/>
            <a:ext cx="12886" cy="12470"/>
          </a:xfrm>
          <a:custGeom>
            <a:rect b="b" l="l" r="r" t="t"/>
            <a:pathLst>
              <a:path extrusionOk="0" h="629" w="650">
                <a:moveTo>
                  <a:pt x="231" y="1"/>
                </a:moveTo>
                <a:lnTo>
                  <a:pt x="1" y="252"/>
                </a:lnTo>
                <a:cubicBezTo>
                  <a:pt x="1" y="252"/>
                  <a:pt x="105" y="357"/>
                  <a:pt x="210" y="440"/>
                </a:cubicBezTo>
                <a:cubicBezTo>
                  <a:pt x="314" y="524"/>
                  <a:pt x="440" y="629"/>
                  <a:pt x="440" y="629"/>
                </a:cubicBezTo>
                <a:lnTo>
                  <a:pt x="649" y="357"/>
                </a:lnTo>
                <a:cubicBezTo>
                  <a:pt x="649" y="357"/>
                  <a:pt x="545" y="273"/>
                  <a:pt x="419" y="168"/>
                </a:cubicBezTo>
                <a:lnTo>
                  <a:pt x="231" y="1"/>
                </a:ln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22"/>
          <p:cNvSpPr/>
          <p:nvPr/>
        </p:nvSpPr>
        <p:spPr>
          <a:xfrm>
            <a:off x="1585522" y="3020301"/>
            <a:ext cx="13303" cy="12886"/>
          </a:xfrm>
          <a:custGeom>
            <a:rect b="b" l="l" r="r" t="t"/>
            <a:pathLst>
              <a:path extrusionOk="0" h="650" w="671">
                <a:moveTo>
                  <a:pt x="210" y="0"/>
                </a:moveTo>
                <a:lnTo>
                  <a:pt x="1" y="293"/>
                </a:lnTo>
                <a:cubicBezTo>
                  <a:pt x="1" y="293"/>
                  <a:pt x="84" y="377"/>
                  <a:pt x="231" y="482"/>
                </a:cubicBezTo>
                <a:cubicBezTo>
                  <a:pt x="356" y="544"/>
                  <a:pt x="461" y="649"/>
                  <a:pt x="461" y="649"/>
                </a:cubicBezTo>
                <a:lnTo>
                  <a:pt x="670" y="356"/>
                </a:lnTo>
                <a:cubicBezTo>
                  <a:pt x="670" y="356"/>
                  <a:pt x="566" y="293"/>
                  <a:pt x="440" y="210"/>
                </a:cubicBezTo>
                <a:cubicBezTo>
                  <a:pt x="335" y="105"/>
                  <a:pt x="210" y="0"/>
                  <a:pt x="210" y="0"/>
                </a:cubicBez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22"/>
          <p:cNvSpPr/>
          <p:nvPr/>
        </p:nvSpPr>
        <p:spPr>
          <a:xfrm>
            <a:off x="1601699" y="3032335"/>
            <a:ext cx="13303" cy="12054"/>
          </a:xfrm>
          <a:custGeom>
            <a:rect b="b" l="l" r="r" t="t"/>
            <a:pathLst>
              <a:path extrusionOk="0" h="608" w="671">
                <a:moveTo>
                  <a:pt x="231" y="0"/>
                </a:moveTo>
                <a:lnTo>
                  <a:pt x="1" y="293"/>
                </a:lnTo>
                <a:cubicBezTo>
                  <a:pt x="1" y="293"/>
                  <a:pt x="147" y="356"/>
                  <a:pt x="252" y="440"/>
                </a:cubicBezTo>
                <a:cubicBezTo>
                  <a:pt x="377" y="523"/>
                  <a:pt x="482" y="607"/>
                  <a:pt x="482" y="607"/>
                </a:cubicBezTo>
                <a:lnTo>
                  <a:pt x="670" y="314"/>
                </a:lnTo>
                <a:cubicBezTo>
                  <a:pt x="670" y="314"/>
                  <a:pt x="524" y="230"/>
                  <a:pt x="419" y="147"/>
                </a:cubicBezTo>
                <a:cubicBezTo>
                  <a:pt x="356" y="105"/>
                  <a:pt x="231" y="0"/>
                  <a:pt x="231" y="0"/>
                </a:cubicBez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22"/>
          <p:cNvSpPr/>
          <p:nvPr/>
        </p:nvSpPr>
        <p:spPr>
          <a:xfrm>
            <a:off x="1524540" y="2964712"/>
            <a:ext cx="13303" cy="13303"/>
          </a:xfrm>
          <a:custGeom>
            <a:rect b="b" l="l" r="r" t="t"/>
            <a:pathLst>
              <a:path extrusionOk="0" h="671" w="671">
                <a:moveTo>
                  <a:pt x="273" y="1"/>
                </a:moveTo>
                <a:lnTo>
                  <a:pt x="1" y="231"/>
                </a:lnTo>
                <a:cubicBezTo>
                  <a:pt x="1" y="231"/>
                  <a:pt x="105" y="335"/>
                  <a:pt x="189" y="440"/>
                </a:cubicBezTo>
                <a:lnTo>
                  <a:pt x="398" y="670"/>
                </a:lnTo>
                <a:lnTo>
                  <a:pt x="670" y="419"/>
                </a:lnTo>
                <a:lnTo>
                  <a:pt x="461" y="210"/>
                </a:lnTo>
                <a:cubicBezTo>
                  <a:pt x="377" y="105"/>
                  <a:pt x="273" y="1"/>
                  <a:pt x="273" y="1"/>
                </a:cubicBez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22"/>
          <p:cNvSpPr/>
          <p:nvPr/>
        </p:nvSpPr>
        <p:spPr>
          <a:xfrm>
            <a:off x="1538655" y="2980056"/>
            <a:ext cx="12866" cy="12886"/>
          </a:xfrm>
          <a:custGeom>
            <a:rect b="b" l="l" r="r" t="t"/>
            <a:pathLst>
              <a:path extrusionOk="0" h="650" w="649">
                <a:moveTo>
                  <a:pt x="272" y="1"/>
                </a:moveTo>
                <a:lnTo>
                  <a:pt x="0" y="231"/>
                </a:lnTo>
                <a:lnTo>
                  <a:pt x="209" y="440"/>
                </a:lnTo>
                <a:lnTo>
                  <a:pt x="419" y="649"/>
                </a:lnTo>
                <a:lnTo>
                  <a:pt x="649" y="377"/>
                </a:lnTo>
                <a:lnTo>
                  <a:pt x="440" y="168"/>
                </a:lnTo>
                <a:lnTo>
                  <a:pt x="272" y="1"/>
                </a:ln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22"/>
          <p:cNvSpPr/>
          <p:nvPr/>
        </p:nvSpPr>
        <p:spPr>
          <a:xfrm>
            <a:off x="1553584" y="2993755"/>
            <a:ext cx="13303" cy="13283"/>
          </a:xfrm>
          <a:custGeom>
            <a:rect b="b" l="l" r="r" t="t"/>
            <a:pathLst>
              <a:path extrusionOk="0" h="670" w="671">
                <a:moveTo>
                  <a:pt x="252" y="0"/>
                </a:moveTo>
                <a:lnTo>
                  <a:pt x="0" y="272"/>
                </a:lnTo>
                <a:lnTo>
                  <a:pt x="210" y="482"/>
                </a:lnTo>
                <a:cubicBezTo>
                  <a:pt x="314" y="586"/>
                  <a:pt x="419" y="670"/>
                  <a:pt x="419" y="670"/>
                </a:cubicBezTo>
                <a:lnTo>
                  <a:pt x="670" y="398"/>
                </a:lnTo>
                <a:cubicBezTo>
                  <a:pt x="670" y="398"/>
                  <a:pt x="565" y="293"/>
                  <a:pt x="461" y="210"/>
                </a:cubicBezTo>
                <a:lnTo>
                  <a:pt x="252" y="0"/>
                </a:ln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22"/>
          <p:cNvSpPr/>
          <p:nvPr/>
        </p:nvSpPr>
        <p:spPr>
          <a:xfrm>
            <a:off x="1486793" y="2916179"/>
            <a:ext cx="12173" cy="12886"/>
          </a:xfrm>
          <a:custGeom>
            <a:rect b="b" l="l" r="r" t="t"/>
            <a:pathLst>
              <a:path extrusionOk="0" h="650" w="614">
                <a:moveTo>
                  <a:pt x="294" y="1"/>
                </a:moveTo>
                <a:lnTo>
                  <a:pt x="1" y="189"/>
                </a:lnTo>
                <a:cubicBezTo>
                  <a:pt x="1" y="189"/>
                  <a:pt x="84" y="314"/>
                  <a:pt x="147" y="419"/>
                </a:cubicBezTo>
                <a:cubicBezTo>
                  <a:pt x="231" y="545"/>
                  <a:pt x="315" y="649"/>
                  <a:pt x="315" y="649"/>
                </a:cubicBezTo>
                <a:lnTo>
                  <a:pt x="608" y="440"/>
                </a:lnTo>
                <a:cubicBezTo>
                  <a:pt x="609" y="442"/>
                  <a:pt x="610" y="443"/>
                  <a:pt x="611" y="443"/>
                </a:cubicBezTo>
                <a:cubicBezTo>
                  <a:pt x="614" y="443"/>
                  <a:pt x="536" y="345"/>
                  <a:pt x="440" y="231"/>
                </a:cubicBezTo>
                <a:cubicBezTo>
                  <a:pt x="356" y="105"/>
                  <a:pt x="294" y="1"/>
                  <a:pt x="294" y="1"/>
                </a:cubicBez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22"/>
          <p:cNvSpPr/>
          <p:nvPr/>
        </p:nvSpPr>
        <p:spPr>
          <a:xfrm>
            <a:off x="1498826" y="2932773"/>
            <a:ext cx="12886" cy="13303"/>
          </a:xfrm>
          <a:custGeom>
            <a:rect b="b" l="l" r="r" t="t"/>
            <a:pathLst>
              <a:path extrusionOk="0" h="671" w="650">
                <a:moveTo>
                  <a:pt x="294" y="1"/>
                </a:moveTo>
                <a:lnTo>
                  <a:pt x="1" y="210"/>
                </a:lnTo>
                <a:cubicBezTo>
                  <a:pt x="1" y="210"/>
                  <a:pt x="84" y="335"/>
                  <a:pt x="189" y="440"/>
                </a:cubicBezTo>
                <a:cubicBezTo>
                  <a:pt x="252" y="545"/>
                  <a:pt x="356" y="670"/>
                  <a:pt x="356" y="670"/>
                </a:cubicBezTo>
                <a:lnTo>
                  <a:pt x="649" y="461"/>
                </a:lnTo>
                <a:cubicBezTo>
                  <a:pt x="649" y="461"/>
                  <a:pt x="566" y="356"/>
                  <a:pt x="461" y="231"/>
                </a:cubicBezTo>
                <a:cubicBezTo>
                  <a:pt x="356" y="126"/>
                  <a:pt x="294" y="1"/>
                  <a:pt x="294" y="1"/>
                </a:cubicBez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22"/>
          <p:cNvSpPr/>
          <p:nvPr/>
        </p:nvSpPr>
        <p:spPr>
          <a:xfrm>
            <a:off x="1511693" y="2948950"/>
            <a:ext cx="12450" cy="12886"/>
          </a:xfrm>
          <a:custGeom>
            <a:rect b="b" l="l" r="r" t="t"/>
            <a:pathLst>
              <a:path extrusionOk="0" h="650" w="628">
                <a:moveTo>
                  <a:pt x="272" y="1"/>
                </a:moveTo>
                <a:lnTo>
                  <a:pt x="0" y="210"/>
                </a:lnTo>
                <a:cubicBezTo>
                  <a:pt x="0" y="210"/>
                  <a:pt x="84" y="314"/>
                  <a:pt x="189" y="440"/>
                </a:cubicBezTo>
                <a:cubicBezTo>
                  <a:pt x="293" y="545"/>
                  <a:pt x="356" y="649"/>
                  <a:pt x="356" y="649"/>
                </a:cubicBezTo>
                <a:lnTo>
                  <a:pt x="628" y="419"/>
                </a:lnTo>
                <a:cubicBezTo>
                  <a:pt x="628" y="419"/>
                  <a:pt x="523" y="314"/>
                  <a:pt x="440" y="210"/>
                </a:cubicBezTo>
                <a:cubicBezTo>
                  <a:pt x="335" y="126"/>
                  <a:pt x="272" y="1"/>
                  <a:pt x="272" y="1"/>
                </a:cubicBez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22"/>
          <p:cNvSpPr/>
          <p:nvPr/>
        </p:nvSpPr>
        <p:spPr>
          <a:xfrm>
            <a:off x="1456103" y="2862671"/>
            <a:ext cx="11637" cy="13699"/>
          </a:xfrm>
          <a:custGeom>
            <a:rect b="b" l="l" r="r" t="t"/>
            <a:pathLst>
              <a:path extrusionOk="0" h="691" w="587">
                <a:moveTo>
                  <a:pt x="314" y="0"/>
                </a:moveTo>
                <a:lnTo>
                  <a:pt x="0" y="168"/>
                </a:lnTo>
                <a:cubicBezTo>
                  <a:pt x="0" y="168"/>
                  <a:pt x="63" y="293"/>
                  <a:pt x="147" y="419"/>
                </a:cubicBezTo>
                <a:cubicBezTo>
                  <a:pt x="210" y="544"/>
                  <a:pt x="272" y="691"/>
                  <a:pt x="272" y="691"/>
                </a:cubicBezTo>
                <a:lnTo>
                  <a:pt x="586" y="524"/>
                </a:lnTo>
                <a:cubicBezTo>
                  <a:pt x="586" y="524"/>
                  <a:pt x="524" y="398"/>
                  <a:pt x="461" y="272"/>
                </a:cubicBezTo>
                <a:cubicBezTo>
                  <a:pt x="377" y="126"/>
                  <a:pt x="314" y="0"/>
                  <a:pt x="314" y="0"/>
                </a:cubicBez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22"/>
          <p:cNvSpPr/>
          <p:nvPr/>
        </p:nvSpPr>
        <p:spPr>
          <a:xfrm>
            <a:off x="1465639" y="2880930"/>
            <a:ext cx="12054" cy="13283"/>
          </a:xfrm>
          <a:custGeom>
            <a:rect b="b" l="l" r="r" t="t"/>
            <a:pathLst>
              <a:path extrusionOk="0" h="670" w="608">
                <a:moveTo>
                  <a:pt x="315" y="0"/>
                </a:moveTo>
                <a:lnTo>
                  <a:pt x="1" y="147"/>
                </a:lnTo>
                <a:cubicBezTo>
                  <a:pt x="1" y="147"/>
                  <a:pt x="43" y="293"/>
                  <a:pt x="126" y="419"/>
                </a:cubicBezTo>
                <a:lnTo>
                  <a:pt x="294" y="670"/>
                </a:lnTo>
                <a:lnTo>
                  <a:pt x="607" y="502"/>
                </a:lnTo>
                <a:cubicBezTo>
                  <a:pt x="587" y="481"/>
                  <a:pt x="524" y="398"/>
                  <a:pt x="440" y="251"/>
                </a:cubicBezTo>
                <a:cubicBezTo>
                  <a:pt x="356" y="126"/>
                  <a:pt x="315" y="0"/>
                  <a:pt x="315" y="0"/>
                </a:cubicBez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22"/>
          <p:cNvSpPr/>
          <p:nvPr/>
        </p:nvSpPr>
        <p:spPr>
          <a:xfrm>
            <a:off x="1476008" y="2899169"/>
            <a:ext cx="12054" cy="13303"/>
          </a:xfrm>
          <a:custGeom>
            <a:rect b="b" l="l" r="r" t="t"/>
            <a:pathLst>
              <a:path extrusionOk="0" h="671" w="608">
                <a:moveTo>
                  <a:pt x="294" y="1"/>
                </a:moveTo>
                <a:lnTo>
                  <a:pt x="1" y="168"/>
                </a:lnTo>
                <a:lnTo>
                  <a:pt x="147" y="440"/>
                </a:lnTo>
                <a:cubicBezTo>
                  <a:pt x="231" y="566"/>
                  <a:pt x="315" y="670"/>
                  <a:pt x="315" y="670"/>
                </a:cubicBezTo>
                <a:lnTo>
                  <a:pt x="608" y="482"/>
                </a:lnTo>
                <a:cubicBezTo>
                  <a:pt x="587" y="461"/>
                  <a:pt x="524" y="336"/>
                  <a:pt x="440" y="231"/>
                </a:cubicBezTo>
                <a:cubicBezTo>
                  <a:pt x="356" y="84"/>
                  <a:pt x="294" y="1"/>
                  <a:pt x="294" y="1"/>
                </a:cubicBez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22"/>
          <p:cNvSpPr/>
          <p:nvPr/>
        </p:nvSpPr>
        <p:spPr>
          <a:xfrm>
            <a:off x="1434117" y="2805832"/>
            <a:ext cx="10388" cy="13303"/>
          </a:xfrm>
          <a:custGeom>
            <a:rect b="b" l="l" r="r" t="t"/>
            <a:pathLst>
              <a:path extrusionOk="0" h="671" w="524">
                <a:moveTo>
                  <a:pt x="335" y="1"/>
                </a:moveTo>
                <a:lnTo>
                  <a:pt x="0" y="106"/>
                </a:lnTo>
                <a:cubicBezTo>
                  <a:pt x="0" y="106"/>
                  <a:pt x="21" y="231"/>
                  <a:pt x="63" y="378"/>
                </a:cubicBezTo>
                <a:cubicBezTo>
                  <a:pt x="126" y="524"/>
                  <a:pt x="168" y="671"/>
                  <a:pt x="168" y="671"/>
                </a:cubicBezTo>
                <a:lnTo>
                  <a:pt x="524" y="566"/>
                </a:lnTo>
                <a:cubicBezTo>
                  <a:pt x="524" y="524"/>
                  <a:pt x="461" y="378"/>
                  <a:pt x="419" y="252"/>
                </a:cubicBezTo>
                <a:cubicBezTo>
                  <a:pt x="356" y="126"/>
                  <a:pt x="335" y="1"/>
                  <a:pt x="335" y="1"/>
                </a:cubicBez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22"/>
          <p:cNvSpPr/>
          <p:nvPr/>
        </p:nvSpPr>
        <p:spPr>
          <a:xfrm>
            <a:off x="1440342" y="2824924"/>
            <a:ext cx="10805" cy="12886"/>
          </a:xfrm>
          <a:custGeom>
            <a:rect b="b" l="l" r="r" t="t"/>
            <a:pathLst>
              <a:path extrusionOk="0" h="650" w="545">
                <a:moveTo>
                  <a:pt x="335" y="0"/>
                </a:moveTo>
                <a:lnTo>
                  <a:pt x="0" y="126"/>
                </a:lnTo>
                <a:lnTo>
                  <a:pt x="84" y="398"/>
                </a:lnTo>
                <a:lnTo>
                  <a:pt x="189" y="649"/>
                </a:lnTo>
                <a:lnTo>
                  <a:pt x="503" y="524"/>
                </a:lnTo>
                <a:cubicBezTo>
                  <a:pt x="544" y="524"/>
                  <a:pt x="482" y="398"/>
                  <a:pt x="440" y="252"/>
                </a:cubicBezTo>
                <a:lnTo>
                  <a:pt x="335" y="0"/>
                </a:ln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22"/>
          <p:cNvSpPr/>
          <p:nvPr/>
        </p:nvSpPr>
        <p:spPr>
          <a:xfrm>
            <a:off x="1448213" y="2843996"/>
            <a:ext cx="11221" cy="12886"/>
          </a:xfrm>
          <a:custGeom>
            <a:rect b="b" l="l" r="r" t="t"/>
            <a:pathLst>
              <a:path extrusionOk="0" h="650" w="566">
                <a:moveTo>
                  <a:pt x="315" y="1"/>
                </a:moveTo>
                <a:lnTo>
                  <a:pt x="1" y="126"/>
                </a:lnTo>
                <a:cubicBezTo>
                  <a:pt x="1" y="126"/>
                  <a:pt x="43" y="168"/>
                  <a:pt x="43" y="210"/>
                </a:cubicBezTo>
                <a:cubicBezTo>
                  <a:pt x="64" y="273"/>
                  <a:pt x="85" y="336"/>
                  <a:pt x="126" y="398"/>
                </a:cubicBezTo>
                <a:cubicBezTo>
                  <a:pt x="168" y="524"/>
                  <a:pt x="252" y="650"/>
                  <a:pt x="252" y="650"/>
                </a:cubicBezTo>
                <a:lnTo>
                  <a:pt x="566" y="524"/>
                </a:lnTo>
                <a:cubicBezTo>
                  <a:pt x="545" y="524"/>
                  <a:pt x="482" y="398"/>
                  <a:pt x="419" y="273"/>
                </a:cubicBezTo>
                <a:cubicBezTo>
                  <a:pt x="398" y="210"/>
                  <a:pt x="378" y="126"/>
                  <a:pt x="357" y="85"/>
                </a:cubicBezTo>
                <a:cubicBezTo>
                  <a:pt x="315" y="22"/>
                  <a:pt x="315" y="1"/>
                  <a:pt x="315" y="1"/>
                </a:cubicBez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22"/>
          <p:cNvSpPr/>
          <p:nvPr/>
        </p:nvSpPr>
        <p:spPr>
          <a:xfrm>
            <a:off x="1420021" y="2745702"/>
            <a:ext cx="9139" cy="12450"/>
          </a:xfrm>
          <a:custGeom>
            <a:rect b="b" l="l" r="r" t="t"/>
            <a:pathLst>
              <a:path extrusionOk="0" h="628" w="461">
                <a:moveTo>
                  <a:pt x="356" y="0"/>
                </a:moveTo>
                <a:lnTo>
                  <a:pt x="0" y="42"/>
                </a:lnTo>
                <a:lnTo>
                  <a:pt x="105" y="628"/>
                </a:lnTo>
                <a:lnTo>
                  <a:pt x="460" y="565"/>
                </a:lnTo>
                <a:lnTo>
                  <a:pt x="356" y="0"/>
                </a:lnTo>
                <a:close/>
              </a:path>
            </a:pathLst>
          </a:custGeom>
          <a:solidFill>
            <a:srgbClr val="AADDF6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22"/>
          <p:cNvSpPr/>
          <p:nvPr/>
        </p:nvSpPr>
        <p:spPr>
          <a:xfrm>
            <a:off x="1424165" y="2765607"/>
            <a:ext cx="9139" cy="13283"/>
          </a:xfrm>
          <a:custGeom>
            <a:rect b="b" l="l" r="r" t="t"/>
            <a:pathLst>
              <a:path extrusionOk="0" h="670" w="461">
                <a:moveTo>
                  <a:pt x="335" y="0"/>
                </a:moveTo>
                <a:lnTo>
                  <a:pt x="0" y="84"/>
                </a:lnTo>
                <a:cubicBezTo>
                  <a:pt x="0" y="84"/>
                  <a:pt x="21" y="210"/>
                  <a:pt x="42" y="377"/>
                </a:cubicBezTo>
                <a:cubicBezTo>
                  <a:pt x="63" y="503"/>
                  <a:pt x="126" y="670"/>
                  <a:pt x="126" y="670"/>
                </a:cubicBezTo>
                <a:lnTo>
                  <a:pt x="461" y="586"/>
                </a:lnTo>
                <a:cubicBezTo>
                  <a:pt x="440" y="565"/>
                  <a:pt x="419" y="419"/>
                  <a:pt x="398" y="293"/>
                </a:cubicBezTo>
                <a:cubicBezTo>
                  <a:pt x="356" y="168"/>
                  <a:pt x="335" y="0"/>
                  <a:pt x="335" y="0"/>
                </a:cubicBezTo>
                <a:close/>
              </a:path>
            </a:pathLst>
          </a:custGeom>
          <a:solidFill>
            <a:srgbClr val="AADDF6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22"/>
          <p:cNvSpPr/>
          <p:nvPr/>
        </p:nvSpPr>
        <p:spPr>
          <a:xfrm>
            <a:off x="1428308" y="2785928"/>
            <a:ext cx="9972" cy="12470"/>
          </a:xfrm>
          <a:custGeom>
            <a:rect b="b" l="l" r="r" t="t"/>
            <a:pathLst>
              <a:path extrusionOk="0" h="629" w="503">
                <a:moveTo>
                  <a:pt x="335" y="1"/>
                </a:moveTo>
                <a:lnTo>
                  <a:pt x="1" y="84"/>
                </a:lnTo>
                <a:cubicBezTo>
                  <a:pt x="1" y="84"/>
                  <a:pt x="1" y="105"/>
                  <a:pt x="21" y="168"/>
                </a:cubicBezTo>
                <a:cubicBezTo>
                  <a:pt x="42" y="210"/>
                  <a:pt x="42" y="294"/>
                  <a:pt x="84" y="335"/>
                </a:cubicBezTo>
                <a:cubicBezTo>
                  <a:pt x="126" y="482"/>
                  <a:pt x="147" y="628"/>
                  <a:pt x="147" y="628"/>
                </a:cubicBezTo>
                <a:lnTo>
                  <a:pt x="503" y="524"/>
                </a:lnTo>
                <a:cubicBezTo>
                  <a:pt x="503" y="524"/>
                  <a:pt x="461" y="398"/>
                  <a:pt x="419" y="273"/>
                </a:cubicBezTo>
                <a:cubicBezTo>
                  <a:pt x="398" y="189"/>
                  <a:pt x="398" y="126"/>
                  <a:pt x="356" y="84"/>
                </a:cubicBezTo>
                <a:cubicBezTo>
                  <a:pt x="356" y="22"/>
                  <a:pt x="335" y="1"/>
                  <a:pt x="335" y="1"/>
                </a:cubicBez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22"/>
          <p:cNvSpPr/>
          <p:nvPr/>
        </p:nvSpPr>
        <p:spPr>
          <a:xfrm>
            <a:off x="1415442" y="2684303"/>
            <a:ext cx="7078" cy="12054"/>
          </a:xfrm>
          <a:custGeom>
            <a:rect b="b" l="l" r="r" t="t"/>
            <a:pathLst>
              <a:path extrusionOk="0" h="608" w="357">
                <a:moveTo>
                  <a:pt x="1" y="0"/>
                </a:moveTo>
                <a:lnTo>
                  <a:pt x="1" y="607"/>
                </a:lnTo>
                <a:lnTo>
                  <a:pt x="357" y="586"/>
                </a:lnTo>
                <a:lnTo>
                  <a:pt x="336" y="0"/>
                </a:lnTo>
                <a:close/>
              </a:path>
            </a:pathLst>
          </a:custGeom>
          <a:solidFill>
            <a:srgbClr val="AADDF6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22"/>
          <p:cNvSpPr/>
          <p:nvPr/>
        </p:nvSpPr>
        <p:spPr>
          <a:xfrm>
            <a:off x="1415858" y="2705041"/>
            <a:ext cx="7910" cy="12054"/>
          </a:xfrm>
          <a:custGeom>
            <a:rect b="b" l="l" r="r" t="t"/>
            <a:pathLst>
              <a:path extrusionOk="0" h="608" w="399">
                <a:moveTo>
                  <a:pt x="1" y="1"/>
                </a:moveTo>
                <a:lnTo>
                  <a:pt x="43" y="607"/>
                </a:lnTo>
                <a:lnTo>
                  <a:pt x="398" y="586"/>
                </a:lnTo>
                <a:lnTo>
                  <a:pt x="357" y="1"/>
                </a:lnTo>
                <a:close/>
              </a:path>
            </a:pathLst>
          </a:custGeom>
          <a:solidFill>
            <a:srgbClr val="AADDF6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22"/>
          <p:cNvSpPr/>
          <p:nvPr/>
        </p:nvSpPr>
        <p:spPr>
          <a:xfrm>
            <a:off x="1417523" y="2725361"/>
            <a:ext cx="8326" cy="12054"/>
          </a:xfrm>
          <a:custGeom>
            <a:rect b="b" l="l" r="r" t="t"/>
            <a:pathLst>
              <a:path extrusionOk="0" h="608" w="420">
                <a:moveTo>
                  <a:pt x="356" y="1"/>
                </a:moveTo>
                <a:lnTo>
                  <a:pt x="1" y="22"/>
                </a:lnTo>
                <a:lnTo>
                  <a:pt x="63" y="608"/>
                </a:lnTo>
                <a:lnTo>
                  <a:pt x="419" y="566"/>
                </a:lnTo>
                <a:lnTo>
                  <a:pt x="356" y="1"/>
                </a:lnTo>
                <a:close/>
              </a:path>
            </a:pathLst>
          </a:custGeom>
          <a:solidFill>
            <a:srgbClr val="AADDF6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22"/>
          <p:cNvSpPr/>
          <p:nvPr/>
        </p:nvSpPr>
        <p:spPr>
          <a:xfrm>
            <a:off x="1417523" y="2246245"/>
            <a:ext cx="867800" cy="433930"/>
          </a:xfrm>
          <a:custGeom>
            <a:rect b="b" l="l" r="r" t="t"/>
            <a:pathLst>
              <a:path extrusionOk="0" fill="none" h="21888" w="43773">
                <a:moveTo>
                  <a:pt x="1" y="21887"/>
                </a:moveTo>
                <a:cubicBezTo>
                  <a:pt x="1" y="9814"/>
                  <a:pt x="9793" y="1"/>
                  <a:pt x="21887" y="1"/>
                </a:cubicBezTo>
                <a:cubicBezTo>
                  <a:pt x="33960" y="1"/>
                  <a:pt x="43773" y="9814"/>
                  <a:pt x="43773" y="21887"/>
                </a:cubicBezTo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miter lim="2092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22"/>
          <p:cNvSpPr/>
          <p:nvPr/>
        </p:nvSpPr>
        <p:spPr>
          <a:xfrm>
            <a:off x="1397619" y="2668959"/>
            <a:ext cx="42743" cy="42326"/>
          </a:xfrm>
          <a:custGeom>
            <a:rect b="b" l="l" r="r" t="t"/>
            <a:pathLst>
              <a:path extrusionOk="0" h="2135" w="2156">
                <a:moveTo>
                  <a:pt x="1067" y="0"/>
                </a:moveTo>
                <a:cubicBezTo>
                  <a:pt x="481" y="0"/>
                  <a:pt x="0" y="460"/>
                  <a:pt x="0" y="1067"/>
                </a:cubicBezTo>
                <a:cubicBezTo>
                  <a:pt x="0" y="1653"/>
                  <a:pt x="481" y="2134"/>
                  <a:pt x="1067" y="2134"/>
                </a:cubicBezTo>
                <a:cubicBezTo>
                  <a:pt x="1674" y="2134"/>
                  <a:pt x="2155" y="1674"/>
                  <a:pt x="2155" y="1067"/>
                </a:cubicBezTo>
                <a:cubicBezTo>
                  <a:pt x="2155" y="481"/>
                  <a:pt x="1653" y="21"/>
                  <a:pt x="1067" y="0"/>
                </a:cubicBez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22"/>
          <p:cNvSpPr/>
          <p:nvPr/>
        </p:nvSpPr>
        <p:spPr>
          <a:xfrm>
            <a:off x="1834824" y="3090820"/>
            <a:ext cx="42326" cy="42743"/>
          </a:xfrm>
          <a:custGeom>
            <a:rect b="b" l="l" r="r" t="t"/>
            <a:pathLst>
              <a:path extrusionOk="0" h="2156" w="2135">
                <a:moveTo>
                  <a:pt x="1068" y="0"/>
                </a:moveTo>
                <a:cubicBezTo>
                  <a:pt x="461" y="0"/>
                  <a:pt x="1" y="482"/>
                  <a:pt x="1" y="1068"/>
                </a:cubicBezTo>
                <a:cubicBezTo>
                  <a:pt x="1" y="1674"/>
                  <a:pt x="461" y="2156"/>
                  <a:pt x="1068" y="2156"/>
                </a:cubicBezTo>
                <a:cubicBezTo>
                  <a:pt x="1675" y="2156"/>
                  <a:pt x="2135" y="1674"/>
                  <a:pt x="2135" y="1068"/>
                </a:cubicBezTo>
                <a:cubicBezTo>
                  <a:pt x="2135" y="482"/>
                  <a:pt x="1675" y="0"/>
                  <a:pt x="1068" y="0"/>
                </a:cubicBez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22"/>
          <p:cNvSpPr/>
          <p:nvPr/>
        </p:nvSpPr>
        <p:spPr>
          <a:xfrm>
            <a:off x="2262096" y="2668959"/>
            <a:ext cx="42326" cy="42326"/>
          </a:xfrm>
          <a:custGeom>
            <a:rect b="b" l="l" r="r" t="t"/>
            <a:pathLst>
              <a:path extrusionOk="0" h="2135" w="2135">
                <a:moveTo>
                  <a:pt x="1067" y="0"/>
                </a:moveTo>
                <a:cubicBezTo>
                  <a:pt x="460" y="0"/>
                  <a:pt x="0" y="460"/>
                  <a:pt x="0" y="1067"/>
                </a:cubicBezTo>
                <a:cubicBezTo>
                  <a:pt x="0" y="1653"/>
                  <a:pt x="460" y="2134"/>
                  <a:pt x="1067" y="2134"/>
                </a:cubicBezTo>
                <a:cubicBezTo>
                  <a:pt x="1674" y="2134"/>
                  <a:pt x="2134" y="1674"/>
                  <a:pt x="2134" y="1067"/>
                </a:cubicBezTo>
                <a:cubicBezTo>
                  <a:pt x="2134" y="481"/>
                  <a:pt x="1674" y="21"/>
                  <a:pt x="1067" y="0"/>
                </a:cubicBez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22"/>
          <p:cNvSpPr/>
          <p:nvPr/>
        </p:nvSpPr>
        <p:spPr>
          <a:xfrm>
            <a:off x="1490956" y="2325070"/>
            <a:ext cx="730075" cy="730492"/>
          </a:xfrm>
          <a:custGeom>
            <a:rect b="b" l="l" r="r" t="t"/>
            <a:pathLst>
              <a:path extrusionOk="0" fill="none" h="36847" w="36826">
                <a:moveTo>
                  <a:pt x="22367" y="2197"/>
                </a:moveTo>
                <a:cubicBezTo>
                  <a:pt x="31323" y="4374"/>
                  <a:pt x="36826" y="13413"/>
                  <a:pt x="34650" y="22368"/>
                </a:cubicBezTo>
                <a:cubicBezTo>
                  <a:pt x="32473" y="31344"/>
                  <a:pt x="23434" y="36847"/>
                  <a:pt x="14458" y="34671"/>
                </a:cubicBezTo>
                <a:cubicBezTo>
                  <a:pt x="5503" y="32495"/>
                  <a:pt x="0" y="23456"/>
                  <a:pt x="2176" y="14480"/>
                </a:cubicBezTo>
                <a:cubicBezTo>
                  <a:pt x="4352" y="5503"/>
                  <a:pt x="13391" y="0"/>
                  <a:pt x="22367" y="2197"/>
                </a:cubicBezTo>
                <a:close/>
              </a:path>
            </a:pathLst>
          </a:custGeom>
          <a:solidFill>
            <a:srgbClr val="1EFFC1"/>
          </a:solidFill>
          <a:ln cap="flat" cmpd="sng" w="28575">
            <a:solidFill>
              <a:srgbClr val="FFFFFF"/>
            </a:solidFill>
            <a:prstDash val="solid"/>
            <a:miter lim="20923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22"/>
          <p:cNvSpPr/>
          <p:nvPr/>
        </p:nvSpPr>
        <p:spPr>
          <a:xfrm>
            <a:off x="2443363" y="2543823"/>
            <a:ext cx="273367" cy="271047"/>
          </a:xfrm>
          <a:custGeom>
            <a:rect b="b" l="l" r="r" t="t"/>
            <a:pathLst>
              <a:path extrusionOk="0" h="13672" w="13789">
                <a:moveTo>
                  <a:pt x="4610" y="613"/>
                </a:moveTo>
                <a:cubicBezTo>
                  <a:pt x="5550" y="613"/>
                  <a:pt x="6492" y="985"/>
                  <a:pt x="7198" y="1734"/>
                </a:cubicBezTo>
                <a:cubicBezTo>
                  <a:pt x="8516" y="3136"/>
                  <a:pt x="8474" y="5396"/>
                  <a:pt x="7030" y="6735"/>
                </a:cubicBezTo>
                <a:cubicBezTo>
                  <a:pt x="6356" y="7369"/>
                  <a:pt x="5483" y="7689"/>
                  <a:pt x="4610" y="7689"/>
                </a:cubicBezTo>
                <a:cubicBezTo>
                  <a:pt x="3667" y="7689"/>
                  <a:pt x="2725" y="7317"/>
                  <a:pt x="2030" y="6568"/>
                </a:cubicBezTo>
                <a:cubicBezTo>
                  <a:pt x="691" y="5166"/>
                  <a:pt x="753" y="2906"/>
                  <a:pt x="2197" y="1567"/>
                </a:cubicBezTo>
                <a:cubicBezTo>
                  <a:pt x="2871" y="933"/>
                  <a:pt x="3739" y="613"/>
                  <a:pt x="4610" y="613"/>
                </a:cubicBezTo>
                <a:close/>
                <a:moveTo>
                  <a:pt x="4605" y="1"/>
                </a:moveTo>
                <a:cubicBezTo>
                  <a:pt x="3589" y="1"/>
                  <a:pt x="2562" y="373"/>
                  <a:pt x="1758" y="1127"/>
                </a:cubicBezTo>
                <a:cubicBezTo>
                  <a:pt x="84" y="2697"/>
                  <a:pt x="0" y="5312"/>
                  <a:pt x="1569" y="6986"/>
                </a:cubicBezTo>
                <a:cubicBezTo>
                  <a:pt x="2389" y="7853"/>
                  <a:pt x="3484" y="8293"/>
                  <a:pt x="4582" y="8293"/>
                </a:cubicBezTo>
                <a:cubicBezTo>
                  <a:pt x="5447" y="8293"/>
                  <a:pt x="6314" y="8020"/>
                  <a:pt x="7051" y="7467"/>
                </a:cubicBezTo>
                <a:lnTo>
                  <a:pt x="8349" y="8827"/>
                </a:lnTo>
                <a:cubicBezTo>
                  <a:pt x="8139" y="9288"/>
                  <a:pt x="8202" y="9832"/>
                  <a:pt x="8579" y="10229"/>
                </a:cubicBezTo>
                <a:lnTo>
                  <a:pt x="11424" y="13263"/>
                </a:lnTo>
                <a:cubicBezTo>
                  <a:pt x="11686" y="13536"/>
                  <a:pt x="12033" y="13672"/>
                  <a:pt x="12373" y="13672"/>
                </a:cubicBezTo>
                <a:cubicBezTo>
                  <a:pt x="12686" y="13672"/>
                  <a:pt x="12993" y="13557"/>
                  <a:pt x="13224" y="13326"/>
                </a:cubicBezTo>
                <a:cubicBezTo>
                  <a:pt x="13747" y="12824"/>
                  <a:pt x="13789" y="12008"/>
                  <a:pt x="13287" y="11506"/>
                </a:cubicBezTo>
                <a:lnTo>
                  <a:pt x="10441" y="8472"/>
                </a:lnTo>
                <a:cubicBezTo>
                  <a:pt x="10180" y="8211"/>
                  <a:pt x="9829" y="8081"/>
                  <a:pt x="9478" y="8081"/>
                </a:cubicBezTo>
                <a:cubicBezTo>
                  <a:pt x="9322" y="8081"/>
                  <a:pt x="9166" y="8106"/>
                  <a:pt x="9018" y="8158"/>
                </a:cubicBezTo>
                <a:lnTo>
                  <a:pt x="7742" y="6798"/>
                </a:lnTo>
                <a:cubicBezTo>
                  <a:pt x="9081" y="5208"/>
                  <a:pt x="9039" y="2822"/>
                  <a:pt x="7574" y="1295"/>
                </a:cubicBezTo>
                <a:cubicBezTo>
                  <a:pt x="6792" y="436"/>
                  <a:pt x="5704" y="1"/>
                  <a:pt x="460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22"/>
          <p:cNvSpPr/>
          <p:nvPr/>
        </p:nvSpPr>
        <p:spPr>
          <a:xfrm>
            <a:off x="2456626" y="2555976"/>
            <a:ext cx="155170" cy="140123"/>
          </a:xfrm>
          <a:custGeom>
            <a:rect b="b" l="l" r="r" t="t"/>
            <a:pathLst>
              <a:path extrusionOk="0" h="7068" w="7827">
                <a:moveTo>
                  <a:pt x="3934" y="0"/>
                </a:moveTo>
                <a:cubicBezTo>
                  <a:pt x="3065" y="0"/>
                  <a:pt x="2192" y="320"/>
                  <a:pt x="1507" y="954"/>
                </a:cubicBezTo>
                <a:cubicBezTo>
                  <a:pt x="84" y="2293"/>
                  <a:pt x="1" y="4553"/>
                  <a:pt x="1340" y="5955"/>
                </a:cubicBezTo>
                <a:cubicBezTo>
                  <a:pt x="2037" y="6696"/>
                  <a:pt x="2979" y="7068"/>
                  <a:pt x="3923" y="7068"/>
                </a:cubicBezTo>
                <a:cubicBezTo>
                  <a:pt x="4790" y="7068"/>
                  <a:pt x="5659" y="6753"/>
                  <a:pt x="6340" y="6122"/>
                </a:cubicBezTo>
                <a:cubicBezTo>
                  <a:pt x="7742" y="4783"/>
                  <a:pt x="7826" y="2523"/>
                  <a:pt x="6487" y="1121"/>
                </a:cubicBezTo>
                <a:cubicBezTo>
                  <a:pt x="5803" y="372"/>
                  <a:pt x="4871" y="0"/>
                  <a:pt x="3934" y="0"/>
                </a:cubicBezTo>
                <a:close/>
              </a:path>
            </a:pathLst>
          </a:custGeom>
          <a:solidFill>
            <a:srgbClr val="052643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22"/>
          <p:cNvSpPr/>
          <p:nvPr/>
        </p:nvSpPr>
        <p:spPr>
          <a:xfrm>
            <a:off x="735993" y="3172956"/>
            <a:ext cx="283735" cy="176720"/>
          </a:xfrm>
          <a:custGeom>
            <a:rect b="b" l="l" r="r" t="t"/>
            <a:pathLst>
              <a:path extrusionOk="0" h="8914" w="14312">
                <a:moveTo>
                  <a:pt x="837" y="0"/>
                </a:moveTo>
                <a:cubicBezTo>
                  <a:pt x="377" y="0"/>
                  <a:pt x="0" y="356"/>
                  <a:pt x="0" y="837"/>
                </a:cubicBezTo>
                <a:lnTo>
                  <a:pt x="0" y="8077"/>
                </a:lnTo>
                <a:cubicBezTo>
                  <a:pt x="0" y="8537"/>
                  <a:pt x="377" y="8914"/>
                  <a:pt x="837" y="8914"/>
                </a:cubicBezTo>
                <a:lnTo>
                  <a:pt x="13475" y="8914"/>
                </a:lnTo>
                <a:cubicBezTo>
                  <a:pt x="13935" y="8914"/>
                  <a:pt x="14312" y="8537"/>
                  <a:pt x="14312" y="8077"/>
                </a:cubicBezTo>
                <a:lnTo>
                  <a:pt x="14312" y="837"/>
                </a:lnTo>
                <a:cubicBezTo>
                  <a:pt x="14312" y="356"/>
                  <a:pt x="13935" y="0"/>
                  <a:pt x="13475" y="0"/>
                </a:cubicBezTo>
                <a:close/>
              </a:path>
            </a:pathLst>
          </a:custGeom>
          <a:solidFill>
            <a:srgbClr val="1EFFC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22"/>
          <p:cNvSpPr/>
          <p:nvPr/>
        </p:nvSpPr>
        <p:spPr>
          <a:xfrm>
            <a:off x="760457" y="3196587"/>
            <a:ext cx="85049" cy="32394"/>
          </a:xfrm>
          <a:custGeom>
            <a:rect b="b" l="l" r="r" t="t"/>
            <a:pathLst>
              <a:path extrusionOk="0" h="1634" w="4290">
                <a:moveTo>
                  <a:pt x="607" y="1"/>
                </a:moveTo>
                <a:cubicBezTo>
                  <a:pt x="252" y="1"/>
                  <a:pt x="1" y="252"/>
                  <a:pt x="1" y="608"/>
                </a:cubicBezTo>
                <a:lnTo>
                  <a:pt x="1" y="1026"/>
                </a:lnTo>
                <a:cubicBezTo>
                  <a:pt x="1" y="1361"/>
                  <a:pt x="252" y="1633"/>
                  <a:pt x="607" y="1633"/>
                </a:cubicBezTo>
                <a:lnTo>
                  <a:pt x="3683" y="1633"/>
                </a:lnTo>
                <a:cubicBezTo>
                  <a:pt x="3997" y="1633"/>
                  <a:pt x="4290" y="1361"/>
                  <a:pt x="4290" y="1026"/>
                </a:cubicBezTo>
                <a:lnTo>
                  <a:pt x="4290" y="608"/>
                </a:lnTo>
                <a:cubicBezTo>
                  <a:pt x="4290" y="252"/>
                  <a:pt x="4018" y="1"/>
                  <a:pt x="3683" y="1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22"/>
          <p:cNvSpPr/>
          <p:nvPr/>
        </p:nvSpPr>
        <p:spPr>
          <a:xfrm>
            <a:off x="760457" y="3245536"/>
            <a:ext cx="85049" cy="80093"/>
          </a:xfrm>
          <a:custGeom>
            <a:rect b="b" l="l" r="r" t="t"/>
            <a:pathLst>
              <a:path extrusionOk="0" h="4040" w="4290">
                <a:moveTo>
                  <a:pt x="607" y="1"/>
                </a:moveTo>
                <a:cubicBezTo>
                  <a:pt x="252" y="1"/>
                  <a:pt x="1" y="252"/>
                  <a:pt x="1" y="587"/>
                </a:cubicBezTo>
                <a:lnTo>
                  <a:pt x="1" y="3453"/>
                </a:lnTo>
                <a:cubicBezTo>
                  <a:pt x="1" y="3788"/>
                  <a:pt x="252" y="4039"/>
                  <a:pt x="607" y="4039"/>
                </a:cubicBezTo>
                <a:lnTo>
                  <a:pt x="3683" y="4039"/>
                </a:lnTo>
                <a:cubicBezTo>
                  <a:pt x="3997" y="4039"/>
                  <a:pt x="4290" y="3788"/>
                  <a:pt x="4290" y="3453"/>
                </a:cubicBezTo>
                <a:lnTo>
                  <a:pt x="4290" y="587"/>
                </a:lnTo>
                <a:cubicBezTo>
                  <a:pt x="4290" y="252"/>
                  <a:pt x="4018" y="1"/>
                  <a:pt x="3683" y="1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22"/>
          <p:cNvSpPr/>
          <p:nvPr/>
        </p:nvSpPr>
        <p:spPr>
          <a:xfrm>
            <a:off x="866244" y="3201167"/>
            <a:ext cx="133165" cy="20"/>
          </a:xfrm>
          <a:custGeom>
            <a:rect b="b" l="l" r="r" t="t"/>
            <a:pathLst>
              <a:path extrusionOk="0" fill="none" h="1" w="6717">
                <a:moveTo>
                  <a:pt x="0" y="0"/>
                </a:moveTo>
                <a:lnTo>
                  <a:pt x="6717" y="0"/>
                </a:lnTo>
              </a:path>
            </a:pathLst>
          </a:custGeom>
          <a:solidFill>
            <a:srgbClr val="091A51"/>
          </a:solidFill>
          <a:ln cap="rnd" cmpd="sng" w="9525">
            <a:solidFill>
              <a:srgbClr val="091A5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22"/>
          <p:cNvSpPr/>
          <p:nvPr/>
        </p:nvSpPr>
        <p:spPr>
          <a:xfrm>
            <a:off x="866244" y="3218574"/>
            <a:ext cx="133165" cy="20"/>
          </a:xfrm>
          <a:custGeom>
            <a:rect b="b" l="l" r="r" t="t"/>
            <a:pathLst>
              <a:path extrusionOk="0" fill="none" h="1" w="6717">
                <a:moveTo>
                  <a:pt x="0" y="1"/>
                </a:moveTo>
                <a:lnTo>
                  <a:pt x="6717" y="1"/>
                </a:lnTo>
              </a:path>
            </a:pathLst>
          </a:custGeom>
          <a:solidFill>
            <a:srgbClr val="091A51"/>
          </a:solidFill>
          <a:ln cap="rnd" cmpd="sng" w="9525">
            <a:solidFill>
              <a:srgbClr val="091A5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22"/>
          <p:cNvSpPr/>
          <p:nvPr/>
        </p:nvSpPr>
        <p:spPr>
          <a:xfrm>
            <a:off x="866244" y="3235584"/>
            <a:ext cx="133165" cy="20"/>
          </a:xfrm>
          <a:custGeom>
            <a:rect b="b" l="l" r="r" t="t"/>
            <a:pathLst>
              <a:path extrusionOk="0" fill="none" h="1" w="6717">
                <a:moveTo>
                  <a:pt x="0" y="1"/>
                </a:moveTo>
                <a:lnTo>
                  <a:pt x="6717" y="1"/>
                </a:lnTo>
              </a:path>
            </a:pathLst>
          </a:custGeom>
          <a:solidFill>
            <a:srgbClr val="091A51"/>
          </a:solidFill>
          <a:ln cap="rnd" cmpd="sng" w="9525">
            <a:solidFill>
              <a:srgbClr val="091A5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22"/>
          <p:cNvSpPr/>
          <p:nvPr/>
        </p:nvSpPr>
        <p:spPr>
          <a:xfrm>
            <a:off x="866244" y="3252594"/>
            <a:ext cx="133165" cy="20"/>
          </a:xfrm>
          <a:custGeom>
            <a:rect b="b" l="l" r="r" t="t"/>
            <a:pathLst>
              <a:path extrusionOk="0" fill="none" h="1" w="6717">
                <a:moveTo>
                  <a:pt x="0" y="1"/>
                </a:moveTo>
                <a:lnTo>
                  <a:pt x="6717" y="1"/>
                </a:lnTo>
              </a:path>
            </a:pathLst>
          </a:custGeom>
          <a:solidFill>
            <a:srgbClr val="091A51"/>
          </a:solidFill>
          <a:ln cap="rnd" cmpd="sng" w="8900">
            <a:solidFill>
              <a:srgbClr val="091A5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22"/>
          <p:cNvSpPr/>
          <p:nvPr/>
        </p:nvSpPr>
        <p:spPr>
          <a:xfrm>
            <a:off x="866244" y="3269604"/>
            <a:ext cx="133165" cy="20"/>
          </a:xfrm>
          <a:custGeom>
            <a:rect b="b" l="l" r="r" t="t"/>
            <a:pathLst>
              <a:path extrusionOk="0" fill="none" h="1" w="6717">
                <a:moveTo>
                  <a:pt x="0" y="1"/>
                </a:moveTo>
                <a:lnTo>
                  <a:pt x="6717" y="1"/>
                </a:lnTo>
              </a:path>
            </a:pathLst>
          </a:custGeom>
          <a:solidFill>
            <a:srgbClr val="091A51"/>
          </a:solidFill>
          <a:ln cap="rnd" cmpd="sng" w="9525">
            <a:solidFill>
              <a:srgbClr val="091A5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22"/>
          <p:cNvSpPr/>
          <p:nvPr/>
        </p:nvSpPr>
        <p:spPr>
          <a:xfrm>
            <a:off x="866244" y="3286614"/>
            <a:ext cx="133165" cy="20"/>
          </a:xfrm>
          <a:custGeom>
            <a:rect b="b" l="l" r="r" t="t"/>
            <a:pathLst>
              <a:path extrusionOk="0" fill="none" h="1" w="6717">
                <a:moveTo>
                  <a:pt x="0" y="0"/>
                </a:moveTo>
                <a:lnTo>
                  <a:pt x="6717" y="0"/>
                </a:lnTo>
              </a:path>
            </a:pathLst>
          </a:custGeom>
          <a:solidFill>
            <a:srgbClr val="091A51"/>
          </a:solidFill>
          <a:ln cap="rnd" cmpd="sng" w="9525">
            <a:solidFill>
              <a:srgbClr val="091A5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22"/>
          <p:cNvSpPr/>
          <p:nvPr/>
        </p:nvSpPr>
        <p:spPr>
          <a:xfrm>
            <a:off x="866244" y="3304040"/>
            <a:ext cx="133165" cy="20"/>
          </a:xfrm>
          <a:custGeom>
            <a:rect b="b" l="l" r="r" t="t"/>
            <a:pathLst>
              <a:path extrusionOk="0" fill="none" h="1" w="6717">
                <a:moveTo>
                  <a:pt x="0" y="0"/>
                </a:moveTo>
                <a:lnTo>
                  <a:pt x="6717" y="0"/>
                </a:lnTo>
              </a:path>
            </a:pathLst>
          </a:custGeom>
          <a:solidFill>
            <a:srgbClr val="091A51"/>
          </a:solidFill>
          <a:ln cap="rnd" cmpd="sng" w="9525">
            <a:solidFill>
              <a:srgbClr val="091A5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22"/>
          <p:cNvSpPr/>
          <p:nvPr/>
        </p:nvSpPr>
        <p:spPr>
          <a:xfrm>
            <a:off x="866244" y="3321050"/>
            <a:ext cx="133165" cy="20"/>
          </a:xfrm>
          <a:custGeom>
            <a:rect b="b" l="l" r="r" t="t"/>
            <a:pathLst>
              <a:path extrusionOk="0" fill="none" h="1" w="6717">
                <a:moveTo>
                  <a:pt x="0" y="0"/>
                </a:moveTo>
                <a:lnTo>
                  <a:pt x="6717" y="0"/>
                </a:lnTo>
              </a:path>
            </a:pathLst>
          </a:custGeom>
          <a:solidFill>
            <a:srgbClr val="091A51"/>
          </a:solidFill>
          <a:ln cap="rnd" cmpd="sng" w="8900">
            <a:solidFill>
              <a:srgbClr val="091A5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22"/>
          <p:cNvSpPr/>
          <p:nvPr/>
        </p:nvSpPr>
        <p:spPr>
          <a:xfrm>
            <a:off x="876613" y="3099939"/>
            <a:ext cx="4163" cy="7078"/>
          </a:xfrm>
          <a:custGeom>
            <a:rect b="b" l="l" r="r" t="t"/>
            <a:pathLst>
              <a:path extrusionOk="0" h="357" w="210">
                <a:moveTo>
                  <a:pt x="0" y="1"/>
                </a:moveTo>
                <a:lnTo>
                  <a:pt x="209" y="1"/>
                </a:lnTo>
                <a:lnTo>
                  <a:pt x="209" y="356"/>
                </a:lnTo>
                <a:lnTo>
                  <a:pt x="0" y="356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22"/>
          <p:cNvSpPr/>
          <p:nvPr/>
        </p:nvSpPr>
        <p:spPr>
          <a:xfrm>
            <a:off x="876613" y="3111973"/>
            <a:ext cx="4163" cy="7078"/>
          </a:xfrm>
          <a:custGeom>
            <a:rect b="b" l="l" r="r" t="t"/>
            <a:pathLst>
              <a:path extrusionOk="0" h="357" w="210">
                <a:moveTo>
                  <a:pt x="0" y="1"/>
                </a:moveTo>
                <a:lnTo>
                  <a:pt x="209" y="1"/>
                </a:lnTo>
                <a:lnTo>
                  <a:pt x="209" y="356"/>
                </a:lnTo>
                <a:lnTo>
                  <a:pt x="0" y="356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22"/>
          <p:cNvSpPr/>
          <p:nvPr/>
        </p:nvSpPr>
        <p:spPr>
          <a:xfrm>
            <a:off x="876613" y="3123591"/>
            <a:ext cx="4163" cy="6661"/>
          </a:xfrm>
          <a:custGeom>
            <a:rect b="b" l="l" r="r" t="t"/>
            <a:pathLst>
              <a:path extrusionOk="0" h="336" w="210">
                <a:moveTo>
                  <a:pt x="0" y="0"/>
                </a:moveTo>
                <a:lnTo>
                  <a:pt x="209" y="0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22"/>
          <p:cNvSpPr/>
          <p:nvPr/>
        </p:nvSpPr>
        <p:spPr>
          <a:xfrm>
            <a:off x="876613" y="3065523"/>
            <a:ext cx="4163" cy="6641"/>
          </a:xfrm>
          <a:custGeom>
            <a:rect b="b" l="l" r="r" t="t"/>
            <a:pathLst>
              <a:path extrusionOk="0" h="335" w="210">
                <a:moveTo>
                  <a:pt x="0" y="0"/>
                </a:moveTo>
                <a:lnTo>
                  <a:pt x="209" y="0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22"/>
          <p:cNvSpPr/>
          <p:nvPr/>
        </p:nvSpPr>
        <p:spPr>
          <a:xfrm>
            <a:off x="876613" y="3076724"/>
            <a:ext cx="4163" cy="6641"/>
          </a:xfrm>
          <a:custGeom>
            <a:rect b="b" l="l" r="r" t="t"/>
            <a:pathLst>
              <a:path extrusionOk="0" h="335" w="210">
                <a:moveTo>
                  <a:pt x="0" y="0"/>
                </a:moveTo>
                <a:lnTo>
                  <a:pt x="209" y="0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22"/>
          <p:cNvSpPr/>
          <p:nvPr/>
        </p:nvSpPr>
        <p:spPr>
          <a:xfrm>
            <a:off x="876613" y="3088322"/>
            <a:ext cx="4163" cy="6661"/>
          </a:xfrm>
          <a:custGeom>
            <a:rect b="b" l="l" r="r" t="t"/>
            <a:pathLst>
              <a:path extrusionOk="0" h="336" w="210">
                <a:moveTo>
                  <a:pt x="0" y="1"/>
                </a:moveTo>
                <a:lnTo>
                  <a:pt x="209" y="1"/>
                </a:lnTo>
                <a:lnTo>
                  <a:pt x="209" y="336"/>
                </a:lnTo>
                <a:lnTo>
                  <a:pt x="0" y="336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22"/>
          <p:cNvSpPr/>
          <p:nvPr/>
        </p:nvSpPr>
        <p:spPr>
          <a:xfrm>
            <a:off x="876613" y="3030254"/>
            <a:ext cx="4163" cy="6661"/>
          </a:xfrm>
          <a:custGeom>
            <a:rect b="b" l="l" r="r" t="t"/>
            <a:pathLst>
              <a:path extrusionOk="0" h="336" w="210">
                <a:moveTo>
                  <a:pt x="0" y="1"/>
                </a:moveTo>
                <a:lnTo>
                  <a:pt x="209" y="1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22"/>
          <p:cNvSpPr/>
          <p:nvPr/>
        </p:nvSpPr>
        <p:spPr>
          <a:xfrm>
            <a:off x="876613" y="3041455"/>
            <a:ext cx="4163" cy="6661"/>
          </a:xfrm>
          <a:custGeom>
            <a:rect b="b" l="l" r="r" t="t"/>
            <a:pathLst>
              <a:path extrusionOk="0" h="336" w="210">
                <a:moveTo>
                  <a:pt x="0" y="1"/>
                </a:moveTo>
                <a:lnTo>
                  <a:pt x="209" y="1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22"/>
          <p:cNvSpPr/>
          <p:nvPr/>
        </p:nvSpPr>
        <p:spPr>
          <a:xfrm>
            <a:off x="876613" y="3053489"/>
            <a:ext cx="4163" cy="6661"/>
          </a:xfrm>
          <a:custGeom>
            <a:rect b="b" l="l" r="r" t="t"/>
            <a:pathLst>
              <a:path extrusionOk="0" h="336" w="210">
                <a:moveTo>
                  <a:pt x="0" y="0"/>
                </a:moveTo>
                <a:lnTo>
                  <a:pt x="209" y="0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22"/>
          <p:cNvSpPr/>
          <p:nvPr/>
        </p:nvSpPr>
        <p:spPr>
          <a:xfrm>
            <a:off x="876613" y="2995004"/>
            <a:ext cx="4163" cy="6641"/>
          </a:xfrm>
          <a:custGeom>
            <a:rect b="b" l="l" r="r" t="t"/>
            <a:pathLst>
              <a:path extrusionOk="0" h="335" w="210">
                <a:moveTo>
                  <a:pt x="0" y="0"/>
                </a:moveTo>
                <a:lnTo>
                  <a:pt x="209" y="0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22"/>
          <p:cNvSpPr/>
          <p:nvPr/>
        </p:nvSpPr>
        <p:spPr>
          <a:xfrm>
            <a:off x="876613" y="3006602"/>
            <a:ext cx="4163" cy="7078"/>
          </a:xfrm>
          <a:custGeom>
            <a:rect b="b" l="l" r="r" t="t"/>
            <a:pathLst>
              <a:path extrusionOk="0" h="357" w="210">
                <a:moveTo>
                  <a:pt x="0" y="1"/>
                </a:moveTo>
                <a:lnTo>
                  <a:pt x="209" y="1"/>
                </a:lnTo>
                <a:lnTo>
                  <a:pt x="209" y="357"/>
                </a:lnTo>
                <a:lnTo>
                  <a:pt x="0" y="357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22"/>
          <p:cNvSpPr/>
          <p:nvPr/>
        </p:nvSpPr>
        <p:spPr>
          <a:xfrm>
            <a:off x="876613" y="3018220"/>
            <a:ext cx="4163" cy="6661"/>
          </a:xfrm>
          <a:custGeom>
            <a:rect b="b" l="l" r="r" t="t"/>
            <a:pathLst>
              <a:path extrusionOk="0" h="336" w="210">
                <a:moveTo>
                  <a:pt x="0" y="1"/>
                </a:moveTo>
                <a:lnTo>
                  <a:pt x="209" y="1"/>
                </a:lnTo>
                <a:lnTo>
                  <a:pt x="209" y="336"/>
                </a:lnTo>
                <a:lnTo>
                  <a:pt x="0" y="336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22"/>
          <p:cNvSpPr/>
          <p:nvPr/>
        </p:nvSpPr>
        <p:spPr>
          <a:xfrm>
            <a:off x="876613" y="2959735"/>
            <a:ext cx="4163" cy="6661"/>
          </a:xfrm>
          <a:custGeom>
            <a:rect b="b" l="l" r="r" t="t"/>
            <a:pathLst>
              <a:path extrusionOk="0" h="336" w="210">
                <a:moveTo>
                  <a:pt x="0" y="1"/>
                </a:moveTo>
                <a:lnTo>
                  <a:pt x="209" y="1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22"/>
          <p:cNvSpPr/>
          <p:nvPr/>
        </p:nvSpPr>
        <p:spPr>
          <a:xfrm>
            <a:off x="876613" y="2971769"/>
            <a:ext cx="4163" cy="6661"/>
          </a:xfrm>
          <a:custGeom>
            <a:rect b="b" l="l" r="r" t="t"/>
            <a:pathLst>
              <a:path extrusionOk="0" h="336" w="210">
                <a:moveTo>
                  <a:pt x="0" y="0"/>
                </a:moveTo>
                <a:lnTo>
                  <a:pt x="209" y="0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22"/>
          <p:cNvSpPr/>
          <p:nvPr/>
        </p:nvSpPr>
        <p:spPr>
          <a:xfrm>
            <a:off x="876613" y="2982971"/>
            <a:ext cx="4163" cy="6661"/>
          </a:xfrm>
          <a:custGeom>
            <a:rect b="b" l="l" r="r" t="t"/>
            <a:pathLst>
              <a:path extrusionOk="0" h="336" w="210">
                <a:moveTo>
                  <a:pt x="0" y="0"/>
                </a:moveTo>
                <a:lnTo>
                  <a:pt x="209" y="0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22"/>
          <p:cNvSpPr/>
          <p:nvPr/>
        </p:nvSpPr>
        <p:spPr>
          <a:xfrm>
            <a:off x="876613" y="2924902"/>
            <a:ext cx="4163" cy="6641"/>
          </a:xfrm>
          <a:custGeom>
            <a:rect b="b" l="l" r="r" t="t"/>
            <a:pathLst>
              <a:path extrusionOk="0" h="335" w="210">
                <a:moveTo>
                  <a:pt x="0" y="0"/>
                </a:moveTo>
                <a:lnTo>
                  <a:pt x="209" y="0"/>
                </a:lnTo>
                <a:lnTo>
                  <a:pt x="209" y="335"/>
                </a:lnTo>
                <a:lnTo>
                  <a:pt x="0" y="335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22"/>
          <p:cNvSpPr/>
          <p:nvPr/>
        </p:nvSpPr>
        <p:spPr>
          <a:xfrm>
            <a:off x="876613" y="2936500"/>
            <a:ext cx="4163" cy="6661"/>
          </a:xfrm>
          <a:custGeom>
            <a:rect b="b" l="l" r="r" t="t"/>
            <a:pathLst>
              <a:path extrusionOk="0" h="336" w="210">
                <a:moveTo>
                  <a:pt x="0" y="1"/>
                </a:moveTo>
                <a:lnTo>
                  <a:pt x="209" y="1"/>
                </a:lnTo>
                <a:lnTo>
                  <a:pt x="209" y="336"/>
                </a:lnTo>
                <a:lnTo>
                  <a:pt x="0" y="336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22"/>
          <p:cNvSpPr/>
          <p:nvPr/>
        </p:nvSpPr>
        <p:spPr>
          <a:xfrm>
            <a:off x="876613" y="2948118"/>
            <a:ext cx="4163" cy="6661"/>
          </a:xfrm>
          <a:custGeom>
            <a:rect b="b" l="l" r="r" t="t"/>
            <a:pathLst>
              <a:path extrusionOk="0" h="336" w="210">
                <a:moveTo>
                  <a:pt x="0" y="1"/>
                </a:moveTo>
                <a:lnTo>
                  <a:pt x="209" y="1"/>
                </a:lnTo>
                <a:lnTo>
                  <a:pt x="209" y="336"/>
                </a:lnTo>
                <a:lnTo>
                  <a:pt x="0" y="336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22"/>
          <p:cNvSpPr/>
          <p:nvPr/>
        </p:nvSpPr>
        <p:spPr>
          <a:xfrm>
            <a:off x="875364" y="2889633"/>
            <a:ext cx="4580" cy="6661"/>
          </a:xfrm>
          <a:custGeom>
            <a:rect b="b" l="l" r="r" t="t"/>
            <a:pathLst>
              <a:path extrusionOk="0" h="336" w="231">
                <a:moveTo>
                  <a:pt x="42" y="335"/>
                </a:moveTo>
                <a:lnTo>
                  <a:pt x="231" y="335"/>
                </a:lnTo>
                <a:lnTo>
                  <a:pt x="210" y="1"/>
                </a:lnTo>
                <a:lnTo>
                  <a:pt x="0" y="1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22"/>
          <p:cNvSpPr/>
          <p:nvPr/>
        </p:nvSpPr>
        <p:spPr>
          <a:xfrm>
            <a:off x="876613" y="2901667"/>
            <a:ext cx="3331" cy="6245"/>
          </a:xfrm>
          <a:custGeom>
            <a:rect b="b" l="l" r="r" t="t"/>
            <a:pathLst>
              <a:path extrusionOk="0" h="315" w="168">
                <a:moveTo>
                  <a:pt x="0" y="314"/>
                </a:moveTo>
                <a:lnTo>
                  <a:pt x="168" y="314"/>
                </a:lnTo>
                <a:lnTo>
                  <a:pt x="168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22"/>
          <p:cNvSpPr/>
          <p:nvPr/>
        </p:nvSpPr>
        <p:spPr>
          <a:xfrm>
            <a:off x="876613" y="2912869"/>
            <a:ext cx="4163" cy="7058"/>
          </a:xfrm>
          <a:custGeom>
            <a:rect b="b" l="l" r="r" t="t"/>
            <a:pathLst>
              <a:path extrusionOk="0" h="356" w="210">
                <a:moveTo>
                  <a:pt x="0" y="0"/>
                </a:moveTo>
                <a:lnTo>
                  <a:pt x="209" y="0"/>
                </a:lnTo>
                <a:lnTo>
                  <a:pt x="209" y="356"/>
                </a:lnTo>
                <a:lnTo>
                  <a:pt x="0" y="356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22"/>
          <p:cNvSpPr/>
          <p:nvPr/>
        </p:nvSpPr>
        <p:spPr>
          <a:xfrm>
            <a:off x="872449" y="2854384"/>
            <a:ext cx="4599" cy="7474"/>
          </a:xfrm>
          <a:custGeom>
            <a:rect b="b" l="l" r="r" t="t"/>
            <a:pathLst>
              <a:path extrusionOk="0" h="377" w="232">
                <a:moveTo>
                  <a:pt x="22" y="377"/>
                </a:moveTo>
                <a:lnTo>
                  <a:pt x="231" y="335"/>
                </a:lnTo>
                <a:lnTo>
                  <a:pt x="189" y="0"/>
                </a:lnTo>
                <a:lnTo>
                  <a:pt x="1" y="21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22"/>
          <p:cNvSpPr/>
          <p:nvPr/>
        </p:nvSpPr>
        <p:spPr>
          <a:xfrm>
            <a:off x="874115" y="2866398"/>
            <a:ext cx="4580" cy="6661"/>
          </a:xfrm>
          <a:custGeom>
            <a:rect b="b" l="l" r="r" t="t"/>
            <a:pathLst>
              <a:path extrusionOk="0" h="336" w="231">
                <a:moveTo>
                  <a:pt x="42" y="336"/>
                </a:moveTo>
                <a:lnTo>
                  <a:pt x="231" y="315"/>
                </a:lnTo>
                <a:lnTo>
                  <a:pt x="168" y="1"/>
                </a:lnTo>
                <a:lnTo>
                  <a:pt x="1" y="22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22"/>
          <p:cNvSpPr/>
          <p:nvPr/>
        </p:nvSpPr>
        <p:spPr>
          <a:xfrm>
            <a:off x="874947" y="2877599"/>
            <a:ext cx="4163" cy="7078"/>
          </a:xfrm>
          <a:custGeom>
            <a:rect b="b" l="l" r="r" t="t"/>
            <a:pathLst>
              <a:path extrusionOk="0" h="357" w="210">
                <a:moveTo>
                  <a:pt x="21" y="356"/>
                </a:moveTo>
                <a:lnTo>
                  <a:pt x="210" y="356"/>
                </a:lnTo>
                <a:lnTo>
                  <a:pt x="210" y="1"/>
                </a:lnTo>
                <a:lnTo>
                  <a:pt x="0" y="43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22"/>
          <p:cNvSpPr/>
          <p:nvPr/>
        </p:nvSpPr>
        <p:spPr>
          <a:xfrm>
            <a:off x="864162" y="2820364"/>
            <a:ext cx="5412" cy="7058"/>
          </a:xfrm>
          <a:custGeom>
            <a:rect b="b" l="l" r="r" t="t"/>
            <a:pathLst>
              <a:path extrusionOk="0" h="356" w="273">
                <a:moveTo>
                  <a:pt x="105" y="356"/>
                </a:moveTo>
                <a:lnTo>
                  <a:pt x="272" y="314"/>
                </a:lnTo>
                <a:lnTo>
                  <a:pt x="210" y="0"/>
                </a:lnTo>
                <a:lnTo>
                  <a:pt x="0" y="42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22"/>
          <p:cNvSpPr/>
          <p:nvPr/>
        </p:nvSpPr>
        <p:spPr>
          <a:xfrm>
            <a:off x="867057" y="2831565"/>
            <a:ext cx="5412" cy="7474"/>
          </a:xfrm>
          <a:custGeom>
            <a:rect b="b" l="l" r="r" t="t"/>
            <a:pathLst>
              <a:path extrusionOk="0" h="377" w="273">
                <a:moveTo>
                  <a:pt x="85" y="377"/>
                </a:moveTo>
                <a:lnTo>
                  <a:pt x="273" y="314"/>
                </a:lnTo>
                <a:lnTo>
                  <a:pt x="189" y="0"/>
                </a:lnTo>
                <a:lnTo>
                  <a:pt x="1" y="63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22"/>
          <p:cNvSpPr/>
          <p:nvPr/>
        </p:nvSpPr>
        <p:spPr>
          <a:xfrm>
            <a:off x="870388" y="2843183"/>
            <a:ext cx="4580" cy="6641"/>
          </a:xfrm>
          <a:custGeom>
            <a:rect b="b" l="l" r="r" t="t"/>
            <a:pathLst>
              <a:path extrusionOk="0" h="335" w="231">
                <a:moveTo>
                  <a:pt x="42" y="335"/>
                </a:moveTo>
                <a:lnTo>
                  <a:pt x="230" y="314"/>
                </a:lnTo>
                <a:cubicBezTo>
                  <a:pt x="210" y="209"/>
                  <a:pt x="210" y="105"/>
                  <a:pt x="189" y="0"/>
                </a:cubicBezTo>
                <a:lnTo>
                  <a:pt x="0" y="42"/>
                </a:lnTo>
                <a:cubicBezTo>
                  <a:pt x="21" y="126"/>
                  <a:pt x="21" y="230"/>
                  <a:pt x="42" y="335"/>
                </a:cubicBez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22"/>
          <p:cNvSpPr/>
          <p:nvPr/>
        </p:nvSpPr>
        <p:spPr>
          <a:xfrm>
            <a:off x="852129" y="2787177"/>
            <a:ext cx="6245" cy="7078"/>
          </a:xfrm>
          <a:custGeom>
            <a:rect b="b" l="l" r="r" t="t"/>
            <a:pathLst>
              <a:path extrusionOk="0" h="357" w="315">
                <a:moveTo>
                  <a:pt x="126" y="356"/>
                </a:moveTo>
                <a:lnTo>
                  <a:pt x="315" y="272"/>
                </a:lnTo>
                <a:lnTo>
                  <a:pt x="168" y="0"/>
                </a:lnTo>
                <a:lnTo>
                  <a:pt x="1" y="63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22"/>
          <p:cNvSpPr/>
          <p:nvPr/>
        </p:nvSpPr>
        <p:spPr>
          <a:xfrm>
            <a:off x="856272" y="2797961"/>
            <a:ext cx="6245" cy="7078"/>
          </a:xfrm>
          <a:custGeom>
            <a:rect b="b" l="l" r="r" t="t"/>
            <a:pathLst>
              <a:path extrusionOk="0" h="357" w="315">
                <a:moveTo>
                  <a:pt x="126" y="356"/>
                </a:moveTo>
                <a:lnTo>
                  <a:pt x="315" y="314"/>
                </a:lnTo>
                <a:lnTo>
                  <a:pt x="189" y="0"/>
                </a:lnTo>
                <a:lnTo>
                  <a:pt x="1" y="84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22"/>
          <p:cNvSpPr/>
          <p:nvPr/>
        </p:nvSpPr>
        <p:spPr>
          <a:xfrm>
            <a:off x="860435" y="2808746"/>
            <a:ext cx="5829" cy="7494"/>
          </a:xfrm>
          <a:custGeom>
            <a:rect b="b" l="l" r="r" t="t"/>
            <a:pathLst>
              <a:path extrusionOk="0" h="378" w="294">
                <a:moveTo>
                  <a:pt x="105" y="377"/>
                </a:moveTo>
                <a:lnTo>
                  <a:pt x="293" y="314"/>
                </a:lnTo>
                <a:lnTo>
                  <a:pt x="188" y="0"/>
                </a:lnTo>
                <a:lnTo>
                  <a:pt x="0" y="84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22"/>
          <p:cNvSpPr/>
          <p:nvPr/>
        </p:nvSpPr>
        <p:spPr>
          <a:xfrm>
            <a:off x="835535" y="2756071"/>
            <a:ext cx="6661" cy="7058"/>
          </a:xfrm>
          <a:custGeom>
            <a:rect b="b" l="l" r="r" t="t"/>
            <a:pathLst>
              <a:path extrusionOk="0" h="356" w="336">
                <a:moveTo>
                  <a:pt x="147" y="356"/>
                </a:moveTo>
                <a:lnTo>
                  <a:pt x="335" y="272"/>
                </a:lnTo>
                <a:lnTo>
                  <a:pt x="147" y="0"/>
                </a:lnTo>
                <a:lnTo>
                  <a:pt x="1" y="105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22"/>
          <p:cNvSpPr/>
          <p:nvPr/>
        </p:nvSpPr>
        <p:spPr>
          <a:xfrm>
            <a:off x="841344" y="2766439"/>
            <a:ext cx="6661" cy="7058"/>
          </a:xfrm>
          <a:custGeom>
            <a:rect b="b" l="l" r="r" t="t"/>
            <a:pathLst>
              <a:path extrusionOk="0" h="356" w="336">
                <a:moveTo>
                  <a:pt x="147" y="356"/>
                </a:moveTo>
                <a:lnTo>
                  <a:pt x="335" y="272"/>
                </a:lnTo>
                <a:cubicBezTo>
                  <a:pt x="294" y="168"/>
                  <a:pt x="231" y="63"/>
                  <a:pt x="189" y="0"/>
                </a:cubicBezTo>
                <a:lnTo>
                  <a:pt x="1" y="105"/>
                </a:lnTo>
                <a:cubicBezTo>
                  <a:pt x="84" y="147"/>
                  <a:pt x="126" y="251"/>
                  <a:pt x="147" y="356"/>
                </a:cubicBez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p22"/>
          <p:cNvSpPr/>
          <p:nvPr/>
        </p:nvSpPr>
        <p:spPr>
          <a:xfrm>
            <a:off x="847152" y="2775975"/>
            <a:ext cx="6245" cy="7890"/>
          </a:xfrm>
          <a:custGeom>
            <a:rect b="b" l="l" r="r" t="t"/>
            <a:pathLst>
              <a:path extrusionOk="0" h="398" w="315">
                <a:moveTo>
                  <a:pt x="126" y="398"/>
                </a:moveTo>
                <a:lnTo>
                  <a:pt x="314" y="314"/>
                </a:lnTo>
                <a:lnTo>
                  <a:pt x="147" y="0"/>
                </a:lnTo>
                <a:lnTo>
                  <a:pt x="1" y="105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p22"/>
          <p:cNvSpPr/>
          <p:nvPr/>
        </p:nvSpPr>
        <p:spPr>
          <a:xfrm>
            <a:off x="815214" y="2727027"/>
            <a:ext cx="7494" cy="7078"/>
          </a:xfrm>
          <a:custGeom>
            <a:rect b="b" l="l" r="r" t="t"/>
            <a:pathLst>
              <a:path extrusionOk="0" h="357" w="378">
                <a:moveTo>
                  <a:pt x="210" y="356"/>
                </a:moveTo>
                <a:lnTo>
                  <a:pt x="377" y="252"/>
                </a:lnTo>
                <a:lnTo>
                  <a:pt x="168" y="0"/>
                </a:lnTo>
                <a:lnTo>
                  <a:pt x="0" y="105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p22"/>
          <p:cNvSpPr/>
          <p:nvPr/>
        </p:nvSpPr>
        <p:spPr>
          <a:xfrm>
            <a:off x="822688" y="2736146"/>
            <a:ext cx="6641" cy="7494"/>
          </a:xfrm>
          <a:custGeom>
            <a:rect b="b" l="l" r="r" t="t"/>
            <a:pathLst>
              <a:path extrusionOk="0" h="378" w="335">
                <a:moveTo>
                  <a:pt x="188" y="377"/>
                </a:moveTo>
                <a:lnTo>
                  <a:pt x="335" y="273"/>
                </a:lnTo>
                <a:lnTo>
                  <a:pt x="147" y="1"/>
                </a:lnTo>
                <a:lnTo>
                  <a:pt x="0" y="105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p22"/>
          <p:cNvSpPr/>
          <p:nvPr/>
        </p:nvSpPr>
        <p:spPr>
          <a:xfrm>
            <a:off x="829310" y="2745702"/>
            <a:ext cx="6661" cy="7474"/>
          </a:xfrm>
          <a:custGeom>
            <a:rect b="b" l="l" r="r" t="t"/>
            <a:pathLst>
              <a:path extrusionOk="0" h="377" w="336">
                <a:moveTo>
                  <a:pt x="189" y="377"/>
                </a:moveTo>
                <a:lnTo>
                  <a:pt x="336" y="272"/>
                </a:lnTo>
                <a:lnTo>
                  <a:pt x="168" y="0"/>
                </a:lnTo>
                <a:lnTo>
                  <a:pt x="1" y="105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p22"/>
          <p:cNvSpPr/>
          <p:nvPr/>
        </p:nvSpPr>
        <p:spPr>
          <a:xfrm>
            <a:off x="791979" y="2700481"/>
            <a:ext cx="7494" cy="7078"/>
          </a:xfrm>
          <a:custGeom>
            <a:rect b="b" l="l" r="r" t="t"/>
            <a:pathLst>
              <a:path extrusionOk="0" h="357" w="378">
                <a:moveTo>
                  <a:pt x="231" y="356"/>
                </a:moveTo>
                <a:lnTo>
                  <a:pt x="377" y="231"/>
                </a:lnTo>
                <a:lnTo>
                  <a:pt x="126" y="0"/>
                </a:lnTo>
                <a:lnTo>
                  <a:pt x="1" y="126"/>
                </a:lnTo>
                <a:cubicBezTo>
                  <a:pt x="84" y="231"/>
                  <a:pt x="168" y="293"/>
                  <a:pt x="231" y="356"/>
                </a:cubicBez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p22"/>
          <p:cNvSpPr/>
          <p:nvPr/>
        </p:nvSpPr>
        <p:spPr>
          <a:xfrm>
            <a:off x="800286" y="2709184"/>
            <a:ext cx="7058" cy="7494"/>
          </a:xfrm>
          <a:custGeom>
            <a:rect b="b" l="l" r="r" t="t"/>
            <a:pathLst>
              <a:path extrusionOk="0" h="378" w="356">
                <a:moveTo>
                  <a:pt x="209" y="377"/>
                </a:moveTo>
                <a:lnTo>
                  <a:pt x="356" y="231"/>
                </a:lnTo>
                <a:lnTo>
                  <a:pt x="126" y="1"/>
                </a:lnTo>
                <a:lnTo>
                  <a:pt x="0" y="126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p22"/>
          <p:cNvSpPr/>
          <p:nvPr/>
        </p:nvSpPr>
        <p:spPr>
          <a:xfrm>
            <a:off x="808156" y="2717491"/>
            <a:ext cx="7078" cy="7890"/>
          </a:xfrm>
          <a:custGeom>
            <a:rect b="b" l="l" r="r" t="t"/>
            <a:pathLst>
              <a:path extrusionOk="0" h="398" w="357">
                <a:moveTo>
                  <a:pt x="210" y="398"/>
                </a:moveTo>
                <a:lnTo>
                  <a:pt x="356" y="272"/>
                </a:lnTo>
                <a:lnTo>
                  <a:pt x="126" y="0"/>
                </a:lnTo>
                <a:lnTo>
                  <a:pt x="1" y="126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p22"/>
          <p:cNvSpPr/>
          <p:nvPr/>
        </p:nvSpPr>
        <p:spPr>
          <a:xfrm>
            <a:off x="765433" y="2677662"/>
            <a:ext cx="7494" cy="7078"/>
          </a:xfrm>
          <a:custGeom>
            <a:rect b="b" l="l" r="r" t="t"/>
            <a:pathLst>
              <a:path extrusionOk="0" h="357" w="378">
                <a:moveTo>
                  <a:pt x="273" y="356"/>
                </a:moveTo>
                <a:lnTo>
                  <a:pt x="377" y="210"/>
                </a:lnTo>
                <a:lnTo>
                  <a:pt x="105" y="1"/>
                </a:lnTo>
                <a:lnTo>
                  <a:pt x="1" y="147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22"/>
          <p:cNvSpPr/>
          <p:nvPr/>
        </p:nvSpPr>
        <p:spPr>
          <a:xfrm>
            <a:off x="774553" y="2684720"/>
            <a:ext cx="7494" cy="7474"/>
          </a:xfrm>
          <a:custGeom>
            <a:rect b="b" l="l" r="r" t="t"/>
            <a:pathLst>
              <a:path extrusionOk="0" h="377" w="378">
                <a:moveTo>
                  <a:pt x="252" y="377"/>
                </a:moveTo>
                <a:lnTo>
                  <a:pt x="378" y="209"/>
                </a:lnTo>
                <a:cubicBezTo>
                  <a:pt x="315" y="147"/>
                  <a:pt x="231" y="63"/>
                  <a:pt x="126" y="0"/>
                </a:cubicBezTo>
                <a:lnTo>
                  <a:pt x="1" y="168"/>
                </a:lnTo>
                <a:cubicBezTo>
                  <a:pt x="85" y="209"/>
                  <a:pt x="168" y="293"/>
                  <a:pt x="252" y="377"/>
                </a:cubicBez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22"/>
          <p:cNvSpPr/>
          <p:nvPr/>
        </p:nvSpPr>
        <p:spPr>
          <a:xfrm>
            <a:off x="783276" y="2692590"/>
            <a:ext cx="7890" cy="7494"/>
          </a:xfrm>
          <a:custGeom>
            <a:rect b="b" l="l" r="r" t="t"/>
            <a:pathLst>
              <a:path extrusionOk="0" h="378" w="398">
                <a:moveTo>
                  <a:pt x="251" y="377"/>
                </a:moveTo>
                <a:lnTo>
                  <a:pt x="398" y="231"/>
                </a:lnTo>
                <a:lnTo>
                  <a:pt x="126" y="1"/>
                </a:lnTo>
                <a:lnTo>
                  <a:pt x="0" y="168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22"/>
          <p:cNvSpPr/>
          <p:nvPr/>
        </p:nvSpPr>
        <p:spPr>
          <a:xfrm>
            <a:off x="736389" y="2658590"/>
            <a:ext cx="7494" cy="6641"/>
          </a:xfrm>
          <a:custGeom>
            <a:rect b="b" l="l" r="r" t="t"/>
            <a:pathLst>
              <a:path extrusionOk="0" h="335" w="378">
                <a:moveTo>
                  <a:pt x="273" y="335"/>
                </a:moveTo>
                <a:lnTo>
                  <a:pt x="378" y="147"/>
                </a:lnTo>
                <a:lnTo>
                  <a:pt x="85" y="0"/>
                </a:lnTo>
                <a:lnTo>
                  <a:pt x="1" y="147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22"/>
          <p:cNvSpPr/>
          <p:nvPr/>
        </p:nvSpPr>
        <p:spPr>
          <a:xfrm>
            <a:off x="746361" y="2664795"/>
            <a:ext cx="7890" cy="6245"/>
          </a:xfrm>
          <a:custGeom>
            <a:rect b="b" l="l" r="r" t="t"/>
            <a:pathLst>
              <a:path extrusionOk="0" h="315" w="398">
                <a:moveTo>
                  <a:pt x="272" y="315"/>
                </a:moveTo>
                <a:lnTo>
                  <a:pt x="398" y="147"/>
                </a:lnTo>
                <a:lnTo>
                  <a:pt x="105" y="1"/>
                </a:lnTo>
                <a:lnTo>
                  <a:pt x="0" y="147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p22"/>
          <p:cNvSpPr/>
          <p:nvPr/>
        </p:nvSpPr>
        <p:spPr>
          <a:xfrm>
            <a:off x="756313" y="2671021"/>
            <a:ext cx="7058" cy="6661"/>
          </a:xfrm>
          <a:custGeom>
            <a:rect b="b" l="l" r="r" t="t"/>
            <a:pathLst>
              <a:path extrusionOk="0" h="336" w="356">
                <a:moveTo>
                  <a:pt x="251" y="336"/>
                </a:moveTo>
                <a:lnTo>
                  <a:pt x="356" y="168"/>
                </a:lnTo>
                <a:lnTo>
                  <a:pt x="105" y="1"/>
                </a:lnTo>
                <a:lnTo>
                  <a:pt x="0" y="147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p22"/>
          <p:cNvSpPr/>
          <p:nvPr/>
        </p:nvSpPr>
        <p:spPr>
          <a:xfrm>
            <a:off x="704867" y="2642809"/>
            <a:ext cx="7910" cy="6245"/>
          </a:xfrm>
          <a:custGeom>
            <a:rect b="b" l="l" r="r" t="t"/>
            <a:pathLst>
              <a:path extrusionOk="0" h="315" w="399">
                <a:moveTo>
                  <a:pt x="315" y="315"/>
                </a:moveTo>
                <a:lnTo>
                  <a:pt x="398" y="127"/>
                </a:lnTo>
                <a:cubicBezTo>
                  <a:pt x="294" y="85"/>
                  <a:pt x="189" y="22"/>
                  <a:pt x="84" y="1"/>
                </a:cubicBezTo>
                <a:lnTo>
                  <a:pt x="1" y="189"/>
                </a:lnTo>
                <a:cubicBezTo>
                  <a:pt x="105" y="210"/>
                  <a:pt x="210" y="273"/>
                  <a:pt x="315" y="315"/>
                </a:cubicBez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22"/>
          <p:cNvSpPr/>
          <p:nvPr/>
        </p:nvSpPr>
        <p:spPr>
          <a:xfrm>
            <a:off x="715652" y="2647389"/>
            <a:ext cx="7494" cy="6225"/>
          </a:xfrm>
          <a:custGeom>
            <a:rect b="b" l="l" r="r" t="t"/>
            <a:pathLst>
              <a:path extrusionOk="0" h="314" w="378">
                <a:moveTo>
                  <a:pt x="294" y="314"/>
                </a:moveTo>
                <a:lnTo>
                  <a:pt x="377" y="168"/>
                </a:lnTo>
                <a:lnTo>
                  <a:pt x="84" y="0"/>
                </a:lnTo>
                <a:lnTo>
                  <a:pt x="1" y="188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22"/>
          <p:cNvSpPr/>
          <p:nvPr/>
        </p:nvSpPr>
        <p:spPr>
          <a:xfrm>
            <a:off x="726021" y="2652781"/>
            <a:ext cx="7910" cy="6225"/>
          </a:xfrm>
          <a:custGeom>
            <a:rect b="b" l="l" r="r" t="t"/>
            <a:pathLst>
              <a:path extrusionOk="0" h="314" w="399">
                <a:moveTo>
                  <a:pt x="294" y="314"/>
                </a:moveTo>
                <a:lnTo>
                  <a:pt x="398" y="147"/>
                </a:lnTo>
                <a:lnTo>
                  <a:pt x="85" y="0"/>
                </a:lnTo>
                <a:lnTo>
                  <a:pt x="1" y="188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22"/>
          <p:cNvSpPr/>
          <p:nvPr/>
        </p:nvSpPr>
        <p:spPr>
          <a:xfrm>
            <a:off x="671680" y="2631628"/>
            <a:ext cx="7494" cy="5412"/>
          </a:xfrm>
          <a:custGeom>
            <a:rect b="b" l="l" r="r" t="t"/>
            <a:pathLst>
              <a:path extrusionOk="0" h="273" w="378">
                <a:moveTo>
                  <a:pt x="315" y="272"/>
                </a:moveTo>
                <a:lnTo>
                  <a:pt x="378" y="105"/>
                </a:lnTo>
                <a:lnTo>
                  <a:pt x="64" y="0"/>
                </a:lnTo>
                <a:lnTo>
                  <a:pt x="1" y="209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22"/>
          <p:cNvSpPr/>
          <p:nvPr/>
        </p:nvSpPr>
        <p:spPr>
          <a:xfrm>
            <a:off x="683297" y="2634522"/>
            <a:ext cx="7078" cy="6245"/>
          </a:xfrm>
          <a:custGeom>
            <a:rect b="b" l="l" r="r" t="t"/>
            <a:pathLst>
              <a:path extrusionOk="0" h="315" w="357">
                <a:moveTo>
                  <a:pt x="315" y="314"/>
                </a:moveTo>
                <a:lnTo>
                  <a:pt x="356" y="126"/>
                </a:lnTo>
                <a:lnTo>
                  <a:pt x="43" y="0"/>
                </a:lnTo>
                <a:lnTo>
                  <a:pt x="1" y="189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22"/>
          <p:cNvSpPr/>
          <p:nvPr/>
        </p:nvSpPr>
        <p:spPr>
          <a:xfrm>
            <a:off x="694082" y="2638666"/>
            <a:ext cx="7078" cy="5829"/>
          </a:xfrm>
          <a:custGeom>
            <a:rect b="b" l="l" r="r" t="t"/>
            <a:pathLst>
              <a:path extrusionOk="0" h="294" w="357">
                <a:moveTo>
                  <a:pt x="315" y="294"/>
                </a:moveTo>
                <a:lnTo>
                  <a:pt x="356" y="105"/>
                </a:lnTo>
                <a:lnTo>
                  <a:pt x="43" y="1"/>
                </a:lnTo>
                <a:lnTo>
                  <a:pt x="1" y="189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22"/>
          <p:cNvSpPr/>
          <p:nvPr/>
        </p:nvSpPr>
        <p:spPr>
          <a:xfrm>
            <a:off x="637679" y="2624570"/>
            <a:ext cx="7058" cy="4996"/>
          </a:xfrm>
          <a:custGeom>
            <a:rect b="b" l="l" r="r" t="t"/>
            <a:pathLst>
              <a:path extrusionOk="0" h="252" w="356">
                <a:moveTo>
                  <a:pt x="335" y="251"/>
                </a:moveTo>
                <a:lnTo>
                  <a:pt x="356" y="63"/>
                </a:lnTo>
                <a:lnTo>
                  <a:pt x="21" y="0"/>
                </a:lnTo>
                <a:lnTo>
                  <a:pt x="0" y="189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p22"/>
          <p:cNvSpPr/>
          <p:nvPr/>
        </p:nvSpPr>
        <p:spPr>
          <a:xfrm>
            <a:off x="649297" y="2626235"/>
            <a:ext cx="7058" cy="5412"/>
          </a:xfrm>
          <a:custGeom>
            <a:rect b="b" l="l" r="r" t="t"/>
            <a:pathLst>
              <a:path extrusionOk="0" h="273" w="356">
                <a:moveTo>
                  <a:pt x="314" y="272"/>
                </a:moveTo>
                <a:lnTo>
                  <a:pt x="356" y="63"/>
                </a:lnTo>
                <a:lnTo>
                  <a:pt x="42" y="0"/>
                </a:lnTo>
                <a:lnTo>
                  <a:pt x="0" y="209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p22"/>
          <p:cNvSpPr/>
          <p:nvPr/>
        </p:nvSpPr>
        <p:spPr>
          <a:xfrm>
            <a:off x="660478" y="2628713"/>
            <a:ext cx="7078" cy="5412"/>
          </a:xfrm>
          <a:custGeom>
            <a:rect b="b" l="l" r="r" t="t"/>
            <a:pathLst>
              <a:path extrusionOk="0" h="273" w="357">
                <a:moveTo>
                  <a:pt x="336" y="273"/>
                </a:moveTo>
                <a:lnTo>
                  <a:pt x="357" y="84"/>
                </a:lnTo>
                <a:lnTo>
                  <a:pt x="43" y="1"/>
                </a:lnTo>
                <a:lnTo>
                  <a:pt x="1" y="189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Google Shape;490;p22"/>
          <p:cNvSpPr/>
          <p:nvPr/>
        </p:nvSpPr>
        <p:spPr>
          <a:xfrm>
            <a:off x="602827" y="2622072"/>
            <a:ext cx="6661" cy="4183"/>
          </a:xfrm>
          <a:custGeom>
            <a:rect b="b" l="l" r="r" t="t"/>
            <a:pathLst>
              <a:path extrusionOk="0" h="211" w="336">
                <a:moveTo>
                  <a:pt x="335" y="210"/>
                </a:moveTo>
                <a:lnTo>
                  <a:pt x="335" y="1"/>
                </a:lnTo>
                <a:lnTo>
                  <a:pt x="1" y="1"/>
                </a:lnTo>
                <a:lnTo>
                  <a:pt x="1" y="189"/>
                </a:lnTo>
                <a:close/>
              </a:path>
            </a:pathLst>
          </a:cu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p22"/>
          <p:cNvSpPr/>
          <p:nvPr/>
        </p:nvSpPr>
        <p:spPr>
          <a:xfrm>
            <a:off x="614861" y="2622488"/>
            <a:ext cx="6661" cy="4163"/>
          </a:xfrm>
          <a:custGeom>
            <a:rect b="b" l="l" r="r" t="t"/>
            <a:pathLst>
              <a:path extrusionOk="0" h="210" w="336">
                <a:moveTo>
                  <a:pt x="314" y="210"/>
                </a:moveTo>
                <a:lnTo>
                  <a:pt x="335" y="1"/>
                </a:lnTo>
                <a:lnTo>
                  <a:pt x="0" y="1"/>
                </a:lnTo>
                <a:lnTo>
                  <a:pt x="0" y="189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p22"/>
          <p:cNvSpPr/>
          <p:nvPr/>
        </p:nvSpPr>
        <p:spPr>
          <a:xfrm>
            <a:off x="625646" y="2623737"/>
            <a:ext cx="7078" cy="4163"/>
          </a:xfrm>
          <a:custGeom>
            <a:rect b="b" l="l" r="r" t="t"/>
            <a:pathLst>
              <a:path extrusionOk="0" h="210" w="357">
                <a:moveTo>
                  <a:pt x="335" y="210"/>
                </a:moveTo>
                <a:lnTo>
                  <a:pt x="356" y="21"/>
                </a:lnTo>
                <a:cubicBezTo>
                  <a:pt x="251" y="0"/>
                  <a:pt x="147" y="0"/>
                  <a:pt x="21" y="0"/>
                </a:cubicBezTo>
                <a:lnTo>
                  <a:pt x="0" y="189"/>
                </a:lnTo>
                <a:cubicBezTo>
                  <a:pt x="126" y="147"/>
                  <a:pt x="231" y="189"/>
                  <a:pt x="335" y="210"/>
                </a:cubicBez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" name="Google Shape;493;p22"/>
          <p:cNvSpPr/>
          <p:nvPr/>
        </p:nvSpPr>
        <p:spPr>
          <a:xfrm>
            <a:off x="3496448" y="2709112"/>
            <a:ext cx="36184" cy="36238"/>
          </a:xfrm>
          <a:custGeom>
            <a:rect b="b" l="l" r="r" t="t"/>
            <a:pathLst>
              <a:path extrusionOk="0" h="629" w="628">
                <a:moveTo>
                  <a:pt x="314" y="1"/>
                </a:moveTo>
                <a:cubicBezTo>
                  <a:pt x="126" y="1"/>
                  <a:pt x="0" y="126"/>
                  <a:pt x="0" y="315"/>
                </a:cubicBezTo>
                <a:cubicBezTo>
                  <a:pt x="0" y="503"/>
                  <a:pt x="126" y="629"/>
                  <a:pt x="314" y="629"/>
                </a:cubicBezTo>
                <a:cubicBezTo>
                  <a:pt x="502" y="629"/>
                  <a:pt x="628" y="503"/>
                  <a:pt x="628" y="315"/>
                </a:cubicBezTo>
                <a:cubicBezTo>
                  <a:pt x="628" y="168"/>
                  <a:pt x="460" y="22"/>
                  <a:pt x="314" y="1"/>
                </a:cubicBez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4" name="Google Shape;494;p22"/>
          <p:cNvSpPr/>
          <p:nvPr/>
        </p:nvSpPr>
        <p:spPr>
          <a:xfrm>
            <a:off x="3448222" y="2634389"/>
            <a:ext cx="132635" cy="26559"/>
          </a:xfrm>
          <a:custGeom>
            <a:rect b="b" l="l" r="r" t="t"/>
            <a:pathLst>
              <a:path extrusionOk="0" fill="none" h="461" w="2302">
                <a:moveTo>
                  <a:pt x="2302" y="461"/>
                </a:moveTo>
                <a:cubicBezTo>
                  <a:pt x="2009" y="168"/>
                  <a:pt x="1590" y="1"/>
                  <a:pt x="1151" y="1"/>
                </a:cubicBezTo>
                <a:cubicBezTo>
                  <a:pt x="712" y="1"/>
                  <a:pt x="293" y="168"/>
                  <a:pt x="0" y="461"/>
                </a:cubicBezTo>
              </a:path>
            </a:pathLst>
          </a:custGeom>
          <a:solidFill>
            <a:srgbClr val="1EFFC1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5" name="Google Shape;495;p22"/>
          <p:cNvSpPr/>
          <p:nvPr/>
        </p:nvSpPr>
        <p:spPr>
          <a:xfrm>
            <a:off x="3477146" y="2674199"/>
            <a:ext cx="74788" cy="15728"/>
          </a:xfrm>
          <a:custGeom>
            <a:rect b="b" l="l" r="r" t="t"/>
            <a:pathLst>
              <a:path extrusionOk="0" fill="none" h="273" w="1298">
                <a:moveTo>
                  <a:pt x="0" y="272"/>
                </a:moveTo>
                <a:cubicBezTo>
                  <a:pt x="147" y="105"/>
                  <a:pt x="377" y="0"/>
                  <a:pt x="649" y="0"/>
                </a:cubicBezTo>
                <a:cubicBezTo>
                  <a:pt x="900" y="0"/>
                  <a:pt x="1151" y="105"/>
                  <a:pt x="1298" y="272"/>
                </a:cubicBezTo>
              </a:path>
            </a:pathLst>
          </a:custGeom>
          <a:solidFill>
            <a:srgbClr val="1EFFC1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" name="Google Shape;496;p22"/>
          <p:cNvSpPr/>
          <p:nvPr/>
        </p:nvSpPr>
        <p:spPr>
          <a:xfrm>
            <a:off x="3477146" y="2674199"/>
            <a:ext cx="74788" cy="15728"/>
          </a:xfrm>
          <a:custGeom>
            <a:rect b="b" l="l" r="r" t="t"/>
            <a:pathLst>
              <a:path extrusionOk="0" fill="none" h="273" w="1298">
                <a:moveTo>
                  <a:pt x="1298" y="272"/>
                </a:moveTo>
                <a:cubicBezTo>
                  <a:pt x="1151" y="105"/>
                  <a:pt x="900" y="0"/>
                  <a:pt x="649" y="0"/>
                </a:cubicBezTo>
                <a:cubicBezTo>
                  <a:pt x="377" y="0"/>
                  <a:pt x="147" y="105"/>
                  <a:pt x="0" y="272"/>
                </a:cubicBezTo>
              </a:path>
            </a:pathLst>
          </a:custGeom>
          <a:solidFill>
            <a:srgbClr val="1EFFC1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Google Shape;497;p22"/>
          <p:cNvSpPr/>
          <p:nvPr/>
        </p:nvSpPr>
        <p:spPr>
          <a:xfrm>
            <a:off x="3416878" y="2593427"/>
            <a:ext cx="192903" cy="38600"/>
          </a:xfrm>
          <a:custGeom>
            <a:rect b="b" l="l" r="r" t="t"/>
            <a:pathLst>
              <a:path extrusionOk="0" fill="none" h="670" w="3348">
                <a:moveTo>
                  <a:pt x="3348" y="670"/>
                </a:moveTo>
                <a:cubicBezTo>
                  <a:pt x="2929" y="251"/>
                  <a:pt x="2323" y="0"/>
                  <a:pt x="1674" y="0"/>
                </a:cubicBezTo>
                <a:cubicBezTo>
                  <a:pt x="1004" y="0"/>
                  <a:pt x="440" y="251"/>
                  <a:pt x="0" y="670"/>
                </a:cubicBezTo>
              </a:path>
            </a:pathLst>
          </a:custGeom>
          <a:solidFill>
            <a:srgbClr val="1EFFC1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p22"/>
          <p:cNvSpPr/>
          <p:nvPr/>
        </p:nvSpPr>
        <p:spPr>
          <a:xfrm>
            <a:off x="3448222" y="2634389"/>
            <a:ext cx="132635" cy="26559"/>
          </a:xfrm>
          <a:custGeom>
            <a:rect b="b" l="l" r="r" t="t"/>
            <a:pathLst>
              <a:path extrusionOk="0" fill="none" h="461" w="2302">
                <a:moveTo>
                  <a:pt x="0" y="461"/>
                </a:moveTo>
                <a:cubicBezTo>
                  <a:pt x="293" y="168"/>
                  <a:pt x="712" y="1"/>
                  <a:pt x="1151" y="1"/>
                </a:cubicBezTo>
                <a:cubicBezTo>
                  <a:pt x="1590" y="1"/>
                  <a:pt x="2009" y="168"/>
                  <a:pt x="2302" y="461"/>
                </a:cubicBezTo>
              </a:path>
            </a:pathLst>
          </a:custGeom>
          <a:solidFill>
            <a:srgbClr val="1EFFC1"/>
          </a:solidFill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" name="Google Shape;499;p22"/>
          <p:cNvSpPr/>
          <p:nvPr/>
        </p:nvSpPr>
        <p:spPr>
          <a:xfrm>
            <a:off x="3834234" y="3476183"/>
            <a:ext cx="4163" cy="6661"/>
          </a:xfrm>
          <a:custGeom>
            <a:rect b="b" l="l" r="r" t="t"/>
            <a:pathLst>
              <a:path extrusionOk="0" h="336" w="210">
                <a:moveTo>
                  <a:pt x="1" y="1"/>
                </a:moveTo>
                <a:lnTo>
                  <a:pt x="210" y="1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22"/>
          <p:cNvSpPr/>
          <p:nvPr/>
        </p:nvSpPr>
        <p:spPr>
          <a:xfrm>
            <a:off x="3834234" y="3463732"/>
            <a:ext cx="4163" cy="6661"/>
          </a:xfrm>
          <a:custGeom>
            <a:rect b="b" l="l" r="r" t="t"/>
            <a:pathLst>
              <a:path extrusionOk="0" h="336" w="210">
                <a:moveTo>
                  <a:pt x="1" y="1"/>
                </a:moveTo>
                <a:lnTo>
                  <a:pt x="210" y="1"/>
                </a:lnTo>
                <a:lnTo>
                  <a:pt x="210" y="336"/>
                </a:lnTo>
                <a:lnTo>
                  <a:pt x="1" y="336"/>
                </a:lnTo>
                <a:close/>
              </a:path>
            </a:pathLst>
          </a:cu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p22"/>
          <p:cNvSpPr/>
          <p:nvPr/>
        </p:nvSpPr>
        <p:spPr>
          <a:xfrm>
            <a:off x="3834234" y="3451302"/>
            <a:ext cx="4163" cy="6641"/>
          </a:xfrm>
          <a:custGeom>
            <a:rect b="b" l="l" r="r" t="t"/>
            <a:pathLst>
              <a:path extrusionOk="0" h="335" w="21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22"/>
          <p:cNvSpPr/>
          <p:nvPr/>
        </p:nvSpPr>
        <p:spPr>
          <a:xfrm>
            <a:off x="3834234" y="3513514"/>
            <a:ext cx="4163" cy="6661"/>
          </a:xfrm>
          <a:custGeom>
            <a:rect b="b" l="l" r="r" t="t"/>
            <a:pathLst>
              <a:path extrusionOk="0" h="336" w="210">
                <a:moveTo>
                  <a:pt x="1" y="1"/>
                </a:moveTo>
                <a:lnTo>
                  <a:pt x="210" y="1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22"/>
          <p:cNvSpPr/>
          <p:nvPr/>
        </p:nvSpPr>
        <p:spPr>
          <a:xfrm>
            <a:off x="3834234" y="3501063"/>
            <a:ext cx="4163" cy="6661"/>
          </a:xfrm>
          <a:custGeom>
            <a:rect b="b" l="l" r="r" t="t"/>
            <a:pathLst>
              <a:path extrusionOk="0" h="336" w="210">
                <a:moveTo>
                  <a:pt x="1" y="1"/>
                </a:moveTo>
                <a:lnTo>
                  <a:pt x="210" y="1"/>
                </a:lnTo>
                <a:lnTo>
                  <a:pt x="210" y="336"/>
                </a:lnTo>
                <a:lnTo>
                  <a:pt x="1" y="336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p22"/>
          <p:cNvSpPr/>
          <p:nvPr/>
        </p:nvSpPr>
        <p:spPr>
          <a:xfrm>
            <a:off x="3834234" y="3488633"/>
            <a:ext cx="4163" cy="6641"/>
          </a:xfrm>
          <a:custGeom>
            <a:rect b="b" l="l" r="r" t="t"/>
            <a:pathLst>
              <a:path extrusionOk="0" h="335" w="21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22"/>
          <p:cNvSpPr/>
          <p:nvPr/>
        </p:nvSpPr>
        <p:spPr>
          <a:xfrm>
            <a:off x="3834234" y="3551261"/>
            <a:ext cx="4163" cy="6661"/>
          </a:xfrm>
          <a:custGeom>
            <a:rect b="b" l="l" r="r" t="t"/>
            <a:pathLst>
              <a:path extrusionOk="0" h="336" w="210">
                <a:moveTo>
                  <a:pt x="1" y="1"/>
                </a:moveTo>
                <a:lnTo>
                  <a:pt x="210" y="1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22"/>
          <p:cNvSpPr/>
          <p:nvPr/>
        </p:nvSpPr>
        <p:spPr>
          <a:xfrm>
            <a:off x="3834234" y="3538811"/>
            <a:ext cx="4163" cy="6661"/>
          </a:xfrm>
          <a:custGeom>
            <a:rect b="b" l="l" r="r" t="t"/>
            <a:pathLst>
              <a:path extrusionOk="0" h="336" w="210">
                <a:moveTo>
                  <a:pt x="1" y="1"/>
                </a:moveTo>
                <a:lnTo>
                  <a:pt x="210" y="1"/>
                </a:lnTo>
                <a:lnTo>
                  <a:pt x="210" y="336"/>
                </a:lnTo>
                <a:lnTo>
                  <a:pt x="1" y="336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22"/>
          <p:cNvSpPr/>
          <p:nvPr/>
        </p:nvSpPr>
        <p:spPr>
          <a:xfrm>
            <a:off x="3834234" y="3526380"/>
            <a:ext cx="4163" cy="6661"/>
          </a:xfrm>
          <a:custGeom>
            <a:rect b="b" l="l" r="r" t="t"/>
            <a:pathLst>
              <a:path extrusionOk="0" h="336" w="21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p22"/>
          <p:cNvSpPr/>
          <p:nvPr/>
        </p:nvSpPr>
        <p:spPr>
          <a:xfrm>
            <a:off x="3834234" y="3588592"/>
            <a:ext cx="4163" cy="6661"/>
          </a:xfrm>
          <a:custGeom>
            <a:rect b="b" l="l" r="r" t="t"/>
            <a:pathLst>
              <a:path extrusionOk="0" h="336" w="210">
                <a:moveTo>
                  <a:pt x="1" y="1"/>
                </a:moveTo>
                <a:lnTo>
                  <a:pt x="210" y="1"/>
                </a:lnTo>
                <a:lnTo>
                  <a:pt x="210" y="336"/>
                </a:lnTo>
                <a:lnTo>
                  <a:pt x="1" y="336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p22"/>
          <p:cNvSpPr/>
          <p:nvPr/>
        </p:nvSpPr>
        <p:spPr>
          <a:xfrm>
            <a:off x="3834234" y="3576161"/>
            <a:ext cx="4163" cy="6641"/>
          </a:xfrm>
          <a:custGeom>
            <a:rect b="b" l="l" r="r" t="t"/>
            <a:pathLst>
              <a:path extrusionOk="0" h="335" w="21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p22"/>
          <p:cNvSpPr/>
          <p:nvPr/>
        </p:nvSpPr>
        <p:spPr>
          <a:xfrm>
            <a:off x="3834234" y="3563711"/>
            <a:ext cx="4163" cy="6661"/>
          </a:xfrm>
          <a:custGeom>
            <a:rect b="b" l="l" r="r" t="t"/>
            <a:pathLst>
              <a:path extrusionOk="0" h="336" w="21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" name="Google Shape;511;p22"/>
          <p:cNvSpPr/>
          <p:nvPr/>
        </p:nvSpPr>
        <p:spPr>
          <a:xfrm>
            <a:off x="3834234" y="3625923"/>
            <a:ext cx="4163" cy="6661"/>
          </a:xfrm>
          <a:custGeom>
            <a:rect b="b" l="l" r="r" t="t"/>
            <a:pathLst>
              <a:path extrusionOk="0" h="336" w="210">
                <a:moveTo>
                  <a:pt x="1" y="1"/>
                </a:moveTo>
                <a:lnTo>
                  <a:pt x="210" y="1"/>
                </a:lnTo>
                <a:lnTo>
                  <a:pt x="210" y="336"/>
                </a:lnTo>
                <a:lnTo>
                  <a:pt x="1" y="336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p22"/>
          <p:cNvSpPr/>
          <p:nvPr/>
        </p:nvSpPr>
        <p:spPr>
          <a:xfrm>
            <a:off x="3834234" y="3613492"/>
            <a:ext cx="4163" cy="6641"/>
          </a:xfrm>
          <a:custGeom>
            <a:rect b="b" l="l" r="r" t="t"/>
            <a:pathLst>
              <a:path extrusionOk="0" h="335" w="21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" name="Google Shape;513;p22"/>
          <p:cNvSpPr/>
          <p:nvPr/>
        </p:nvSpPr>
        <p:spPr>
          <a:xfrm>
            <a:off x="3834234" y="3601042"/>
            <a:ext cx="4163" cy="6661"/>
          </a:xfrm>
          <a:custGeom>
            <a:rect b="b" l="l" r="r" t="t"/>
            <a:pathLst>
              <a:path extrusionOk="0" h="336" w="210">
                <a:moveTo>
                  <a:pt x="1" y="1"/>
                </a:moveTo>
                <a:lnTo>
                  <a:pt x="210" y="1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p22"/>
          <p:cNvSpPr/>
          <p:nvPr/>
        </p:nvSpPr>
        <p:spPr>
          <a:xfrm>
            <a:off x="3834234" y="3663273"/>
            <a:ext cx="4163" cy="6641"/>
          </a:xfrm>
          <a:custGeom>
            <a:rect b="b" l="l" r="r" t="t"/>
            <a:pathLst>
              <a:path extrusionOk="0" h="335" w="21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" name="Google Shape;515;p22"/>
          <p:cNvSpPr/>
          <p:nvPr/>
        </p:nvSpPr>
        <p:spPr>
          <a:xfrm>
            <a:off x="3834234" y="3650823"/>
            <a:ext cx="4163" cy="6661"/>
          </a:xfrm>
          <a:custGeom>
            <a:rect b="b" l="l" r="r" t="t"/>
            <a:pathLst>
              <a:path extrusionOk="0" h="336" w="21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6" name="Google Shape;516;p22"/>
          <p:cNvSpPr/>
          <p:nvPr/>
        </p:nvSpPr>
        <p:spPr>
          <a:xfrm>
            <a:off x="3834234" y="3638373"/>
            <a:ext cx="4163" cy="6661"/>
          </a:xfrm>
          <a:custGeom>
            <a:rect b="b" l="l" r="r" t="t"/>
            <a:pathLst>
              <a:path extrusionOk="0" h="336" w="210">
                <a:moveTo>
                  <a:pt x="1" y="1"/>
                </a:moveTo>
                <a:lnTo>
                  <a:pt x="210" y="1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" name="Google Shape;517;p22"/>
          <p:cNvSpPr/>
          <p:nvPr/>
        </p:nvSpPr>
        <p:spPr>
          <a:xfrm>
            <a:off x="3834234" y="3701021"/>
            <a:ext cx="4163" cy="7058"/>
          </a:xfrm>
          <a:custGeom>
            <a:rect b="b" l="l" r="r" t="t"/>
            <a:pathLst>
              <a:path extrusionOk="0" h="356" w="210">
                <a:moveTo>
                  <a:pt x="1" y="0"/>
                </a:moveTo>
                <a:lnTo>
                  <a:pt x="210" y="0"/>
                </a:lnTo>
                <a:lnTo>
                  <a:pt x="210" y="356"/>
                </a:lnTo>
                <a:lnTo>
                  <a:pt x="1" y="356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" name="Google Shape;518;p22"/>
          <p:cNvSpPr/>
          <p:nvPr/>
        </p:nvSpPr>
        <p:spPr>
          <a:xfrm>
            <a:off x="3834234" y="3688570"/>
            <a:ext cx="4163" cy="6661"/>
          </a:xfrm>
          <a:custGeom>
            <a:rect b="b" l="l" r="r" t="t"/>
            <a:pathLst>
              <a:path extrusionOk="0" h="336" w="21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" name="Google Shape;519;p22"/>
          <p:cNvSpPr/>
          <p:nvPr/>
        </p:nvSpPr>
        <p:spPr>
          <a:xfrm>
            <a:off x="3834234" y="3676120"/>
            <a:ext cx="4163" cy="6661"/>
          </a:xfrm>
          <a:custGeom>
            <a:rect b="b" l="l" r="r" t="t"/>
            <a:pathLst>
              <a:path extrusionOk="0" h="336" w="210">
                <a:moveTo>
                  <a:pt x="1" y="1"/>
                </a:moveTo>
                <a:lnTo>
                  <a:pt x="210" y="1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0" name="Google Shape;520;p22"/>
          <p:cNvSpPr/>
          <p:nvPr/>
        </p:nvSpPr>
        <p:spPr>
          <a:xfrm>
            <a:off x="3834234" y="3738352"/>
            <a:ext cx="4163" cy="6661"/>
          </a:xfrm>
          <a:custGeom>
            <a:rect b="b" l="l" r="r" t="t"/>
            <a:pathLst>
              <a:path extrusionOk="0" h="336" w="210">
                <a:moveTo>
                  <a:pt x="1" y="0"/>
                </a:moveTo>
                <a:lnTo>
                  <a:pt x="210" y="0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" name="Google Shape;521;p22"/>
          <p:cNvSpPr/>
          <p:nvPr/>
        </p:nvSpPr>
        <p:spPr>
          <a:xfrm>
            <a:off x="3834234" y="3725901"/>
            <a:ext cx="4163" cy="6661"/>
          </a:xfrm>
          <a:custGeom>
            <a:rect b="b" l="l" r="r" t="t"/>
            <a:pathLst>
              <a:path extrusionOk="0" h="336" w="210">
                <a:moveTo>
                  <a:pt x="1" y="1"/>
                </a:moveTo>
                <a:lnTo>
                  <a:pt x="210" y="1"/>
                </a:lnTo>
                <a:lnTo>
                  <a:pt x="210" y="335"/>
                </a:lnTo>
                <a:lnTo>
                  <a:pt x="1" y="335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" name="Google Shape;522;p22"/>
          <p:cNvSpPr/>
          <p:nvPr/>
        </p:nvSpPr>
        <p:spPr>
          <a:xfrm>
            <a:off x="3834234" y="3713451"/>
            <a:ext cx="4163" cy="7078"/>
          </a:xfrm>
          <a:custGeom>
            <a:rect b="b" l="l" r="r" t="t"/>
            <a:pathLst>
              <a:path extrusionOk="0" h="357" w="210">
                <a:moveTo>
                  <a:pt x="1" y="1"/>
                </a:moveTo>
                <a:lnTo>
                  <a:pt x="210" y="1"/>
                </a:lnTo>
                <a:lnTo>
                  <a:pt x="210" y="357"/>
                </a:lnTo>
                <a:lnTo>
                  <a:pt x="1" y="357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3" name="Google Shape;523;p22"/>
          <p:cNvSpPr/>
          <p:nvPr/>
        </p:nvSpPr>
        <p:spPr>
          <a:xfrm>
            <a:off x="3834234" y="3775682"/>
            <a:ext cx="4163" cy="7078"/>
          </a:xfrm>
          <a:custGeom>
            <a:rect b="b" l="l" r="r" t="t"/>
            <a:pathLst>
              <a:path extrusionOk="0" h="357" w="210">
                <a:moveTo>
                  <a:pt x="1" y="0"/>
                </a:moveTo>
                <a:lnTo>
                  <a:pt x="210" y="0"/>
                </a:lnTo>
                <a:lnTo>
                  <a:pt x="210" y="356"/>
                </a:lnTo>
                <a:lnTo>
                  <a:pt x="1" y="356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p22"/>
          <p:cNvSpPr/>
          <p:nvPr/>
        </p:nvSpPr>
        <p:spPr>
          <a:xfrm>
            <a:off x="3834234" y="3763232"/>
            <a:ext cx="4163" cy="7078"/>
          </a:xfrm>
          <a:custGeom>
            <a:rect b="b" l="l" r="r" t="t"/>
            <a:pathLst>
              <a:path extrusionOk="0" h="357" w="210">
                <a:moveTo>
                  <a:pt x="1" y="1"/>
                </a:moveTo>
                <a:lnTo>
                  <a:pt x="210" y="1"/>
                </a:lnTo>
                <a:lnTo>
                  <a:pt x="210" y="356"/>
                </a:lnTo>
                <a:lnTo>
                  <a:pt x="1" y="356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" name="Google Shape;525;p22"/>
          <p:cNvSpPr/>
          <p:nvPr/>
        </p:nvSpPr>
        <p:spPr>
          <a:xfrm>
            <a:off x="3834234" y="3750782"/>
            <a:ext cx="4163" cy="6661"/>
          </a:xfrm>
          <a:custGeom>
            <a:rect b="b" l="l" r="r" t="t"/>
            <a:pathLst>
              <a:path extrusionOk="0" h="336" w="210">
                <a:moveTo>
                  <a:pt x="1" y="1"/>
                </a:moveTo>
                <a:lnTo>
                  <a:pt x="210" y="1"/>
                </a:lnTo>
                <a:lnTo>
                  <a:pt x="210" y="336"/>
                </a:lnTo>
                <a:lnTo>
                  <a:pt x="1" y="336"/>
                </a:ln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" name="Google Shape;526;p22"/>
          <p:cNvSpPr/>
          <p:nvPr/>
        </p:nvSpPr>
        <p:spPr>
          <a:xfrm>
            <a:off x="2854037" y="3943681"/>
            <a:ext cx="117820" cy="452585"/>
          </a:xfrm>
          <a:custGeom>
            <a:rect b="b" l="l" r="r" t="t"/>
            <a:pathLst>
              <a:path extrusionOk="0" h="22829" w="5943">
                <a:moveTo>
                  <a:pt x="5419" y="2469"/>
                </a:moveTo>
                <a:lnTo>
                  <a:pt x="5419" y="3662"/>
                </a:lnTo>
                <a:lnTo>
                  <a:pt x="523" y="3662"/>
                </a:lnTo>
                <a:lnTo>
                  <a:pt x="523" y="2469"/>
                </a:lnTo>
                <a:close/>
                <a:moveTo>
                  <a:pt x="5419" y="4227"/>
                </a:moveTo>
                <a:lnTo>
                  <a:pt x="5419" y="5420"/>
                </a:lnTo>
                <a:lnTo>
                  <a:pt x="523" y="5420"/>
                </a:lnTo>
                <a:lnTo>
                  <a:pt x="523" y="4227"/>
                </a:lnTo>
                <a:close/>
                <a:moveTo>
                  <a:pt x="5419" y="5964"/>
                </a:moveTo>
                <a:lnTo>
                  <a:pt x="5419" y="7177"/>
                </a:lnTo>
                <a:lnTo>
                  <a:pt x="523" y="7177"/>
                </a:lnTo>
                <a:lnTo>
                  <a:pt x="523" y="5964"/>
                </a:lnTo>
                <a:close/>
                <a:moveTo>
                  <a:pt x="5419" y="7721"/>
                </a:moveTo>
                <a:lnTo>
                  <a:pt x="5419" y="8935"/>
                </a:lnTo>
                <a:lnTo>
                  <a:pt x="523" y="8935"/>
                </a:lnTo>
                <a:lnTo>
                  <a:pt x="523" y="7721"/>
                </a:lnTo>
                <a:close/>
                <a:moveTo>
                  <a:pt x="5419" y="9479"/>
                </a:moveTo>
                <a:lnTo>
                  <a:pt x="5419" y="10671"/>
                </a:lnTo>
                <a:lnTo>
                  <a:pt x="523" y="10671"/>
                </a:lnTo>
                <a:lnTo>
                  <a:pt x="523" y="9479"/>
                </a:lnTo>
                <a:close/>
                <a:moveTo>
                  <a:pt x="5419" y="11236"/>
                </a:moveTo>
                <a:lnTo>
                  <a:pt x="5419" y="12429"/>
                </a:lnTo>
                <a:lnTo>
                  <a:pt x="523" y="12429"/>
                </a:lnTo>
                <a:lnTo>
                  <a:pt x="523" y="11236"/>
                </a:lnTo>
                <a:close/>
                <a:moveTo>
                  <a:pt x="5419" y="12952"/>
                </a:moveTo>
                <a:lnTo>
                  <a:pt x="5419" y="14166"/>
                </a:lnTo>
                <a:lnTo>
                  <a:pt x="523" y="14166"/>
                </a:lnTo>
                <a:lnTo>
                  <a:pt x="523" y="12952"/>
                </a:lnTo>
                <a:close/>
                <a:moveTo>
                  <a:pt x="5419" y="14710"/>
                </a:moveTo>
                <a:lnTo>
                  <a:pt x="5419" y="15902"/>
                </a:lnTo>
                <a:lnTo>
                  <a:pt x="523" y="15902"/>
                </a:lnTo>
                <a:lnTo>
                  <a:pt x="523" y="14710"/>
                </a:lnTo>
                <a:close/>
                <a:moveTo>
                  <a:pt x="5419" y="16467"/>
                </a:moveTo>
                <a:lnTo>
                  <a:pt x="5419" y="17660"/>
                </a:lnTo>
                <a:lnTo>
                  <a:pt x="523" y="17660"/>
                </a:lnTo>
                <a:lnTo>
                  <a:pt x="523" y="16467"/>
                </a:lnTo>
                <a:close/>
                <a:moveTo>
                  <a:pt x="5419" y="18183"/>
                </a:moveTo>
                <a:lnTo>
                  <a:pt x="5419" y="19397"/>
                </a:lnTo>
                <a:lnTo>
                  <a:pt x="523" y="19397"/>
                </a:lnTo>
                <a:lnTo>
                  <a:pt x="523" y="18183"/>
                </a:lnTo>
                <a:close/>
                <a:moveTo>
                  <a:pt x="272" y="0"/>
                </a:moveTo>
                <a:cubicBezTo>
                  <a:pt x="146" y="0"/>
                  <a:pt x="0" y="147"/>
                  <a:pt x="0" y="272"/>
                </a:cubicBezTo>
                <a:lnTo>
                  <a:pt x="0" y="22577"/>
                </a:lnTo>
                <a:cubicBezTo>
                  <a:pt x="0" y="22744"/>
                  <a:pt x="146" y="22828"/>
                  <a:pt x="272" y="22828"/>
                </a:cubicBezTo>
                <a:cubicBezTo>
                  <a:pt x="398" y="22828"/>
                  <a:pt x="523" y="22703"/>
                  <a:pt x="523" y="22577"/>
                </a:cubicBezTo>
                <a:lnTo>
                  <a:pt x="523" y="19941"/>
                </a:lnTo>
                <a:lnTo>
                  <a:pt x="5419" y="19941"/>
                </a:lnTo>
                <a:lnTo>
                  <a:pt x="5419" y="22577"/>
                </a:lnTo>
                <a:cubicBezTo>
                  <a:pt x="5419" y="22744"/>
                  <a:pt x="5545" y="22828"/>
                  <a:pt x="5691" y="22828"/>
                </a:cubicBezTo>
                <a:cubicBezTo>
                  <a:pt x="5817" y="22828"/>
                  <a:pt x="5942" y="22703"/>
                  <a:pt x="5942" y="22577"/>
                </a:cubicBezTo>
                <a:lnTo>
                  <a:pt x="5942" y="272"/>
                </a:lnTo>
                <a:cubicBezTo>
                  <a:pt x="5942" y="147"/>
                  <a:pt x="5838" y="0"/>
                  <a:pt x="5691" y="0"/>
                </a:cubicBezTo>
                <a:cubicBezTo>
                  <a:pt x="5524" y="0"/>
                  <a:pt x="5419" y="147"/>
                  <a:pt x="5419" y="272"/>
                </a:cubicBezTo>
                <a:lnTo>
                  <a:pt x="5419" y="1946"/>
                </a:lnTo>
                <a:lnTo>
                  <a:pt x="523" y="1946"/>
                </a:lnTo>
                <a:lnTo>
                  <a:pt x="523" y="272"/>
                </a:lnTo>
                <a:cubicBezTo>
                  <a:pt x="523" y="105"/>
                  <a:pt x="398" y="0"/>
                  <a:pt x="272" y="0"/>
                </a:cubicBez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p22"/>
          <p:cNvSpPr/>
          <p:nvPr/>
        </p:nvSpPr>
        <p:spPr>
          <a:xfrm>
            <a:off x="2679397" y="3193693"/>
            <a:ext cx="466681" cy="686540"/>
          </a:xfrm>
          <a:custGeom>
            <a:rect b="b" l="l" r="r" t="t"/>
            <a:pathLst>
              <a:path extrusionOk="0" h="34630" w="23540">
                <a:moveTo>
                  <a:pt x="2323" y="1"/>
                </a:moveTo>
                <a:cubicBezTo>
                  <a:pt x="1046" y="1"/>
                  <a:pt x="0" y="1047"/>
                  <a:pt x="0" y="2323"/>
                </a:cubicBezTo>
                <a:lnTo>
                  <a:pt x="0" y="32286"/>
                </a:lnTo>
                <a:cubicBezTo>
                  <a:pt x="0" y="33583"/>
                  <a:pt x="1046" y="34629"/>
                  <a:pt x="2323" y="34629"/>
                </a:cubicBezTo>
                <a:lnTo>
                  <a:pt x="21217" y="34629"/>
                </a:lnTo>
                <a:cubicBezTo>
                  <a:pt x="22493" y="34629"/>
                  <a:pt x="23539" y="33604"/>
                  <a:pt x="23539" y="32286"/>
                </a:cubicBezTo>
                <a:lnTo>
                  <a:pt x="23539" y="2323"/>
                </a:lnTo>
                <a:cubicBezTo>
                  <a:pt x="23539" y="1047"/>
                  <a:pt x="22493" y="1"/>
                  <a:pt x="21217" y="1"/>
                </a:cubicBez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42FF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8" name="Google Shape;528;p22"/>
          <p:cNvSpPr/>
          <p:nvPr/>
        </p:nvSpPr>
        <p:spPr>
          <a:xfrm>
            <a:off x="2710503" y="3224799"/>
            <a:ext cx="404450" cy="624309"/>
          </a:xfrm>
          <a:custGeom>
            <a:rect b="b" l="l" r="r" t="t"/>
            <a:pathLst>
              <a:path extrusionOk="0" h="31491" w="20401">
                <a:moveTo>
                  <a:pt x="754" y="1"/>
                </a:moveTo>
                <a:cubicBezTo>
                  <a:pt x="335" y="1"/>
                  <a:pt x="0" y="336"/>
                  <a:pt x="0" y="754"/>
                </a:cubicBezTo>
                <a:lnTo>
                  <a:pt x="0" y="30717"/>
                </a:lnTo>
                <a:cubicBezTo>
                  <a:pt x="0" y="31135"/>
                  <a:pt x="335" y="31491"/>
                  <a:pt x="754" y="31491"/>
                </a:cubicBezTo>
                <a:lnTo>
                  <a:pt x="754" y="31470"/>
                </a:lnTo>
                <a:lnTo>
                  <a:pt x="19648" y="31470"/>
                </a:lnTo>
                <a:cubicBezTo>
                  <a:pt x="20066" y="31470"/>
                  <a:pt x="20401" y="31135"/>
                  <a:pt x="20401" y="30717"/>
                </a:cubicBezTo>
                <a:lnTo>
                  <a:pt x="20401" y="754"/>
                </a:lnTo>
                <a:cubicBezTo>
                  <a:pt x="20401" y="336"/>
                  <a:pt x="20066" y="1"/>
                  <a:pt x="19648" y="1"/>
                </a:cubicBezTo>
                <a:close/>
              </a:path>
            </a:pathLst>
          </a:custGeom>
          <a:solidFill>
            <a:srgbClr val="0526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9" name="Google Shape;529;p22"/>
          <p:cNvSpPr/>
          <p:nvPr/>
        </p:nvSpPr>
        <p:spPr>
          <a:xfrm>
            <a:off x="2768154" y="3400561"/>
            <a:ext cx="278779" cy="4996"/>
          </a:xfrm>
          <a:custGeom>
            <a:rect b="b" l="l" r="r" t="t"/>
            <a:pathLst>
              <a:path extrusionOk="0" h="252" w="14062">
                <a:moveTo>
                  <a:pt x="189" y="0"/>
                </a:moveTo>
                <a:cubicBezTo>
                  <a:pt x="1" y="0"/>
                  <a:pt x="1" y="252"/>
                  <a:pt x="189" y="252"/>
                </a:cubicBezTo>
                <a:lnTo>
                  <a:pt x="13915" y="252"/>
                </a:lnTo>
                <a:cubicBezTo>
                  <a:pt x="14062" y="252"/>
                  <a:pt x="14062" y="0"/>
                  <a:pt x="13915" y="0"/>
                </a:cubicBezTo>
                <a:close/>
              </a:path>
            </a:pathLst>
          </a:cu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" name="Google Shape;530;p22"/>
          <p:cNvSpPr/>
          <p:nvPr/>
        </p:nvSpPr>
        <p:spPr>
          <a:xfrm>
            <a:off x="2768154" y="3349242"/>
            <a:ext cx="278779" cy="4996"/>
          </a:xfrm>
          <a:custGeom>
            <a:rect b="b" l="l" r="r" t="t"/>
            <a:pathLst>
              <a:path extrusionOk="0" h="252" w="14062">
                <a:moveTo>
                  <a:pt x="189" y="1"/>
                </a:moveTo>
                <a:cubicBezTo>
                  <a:pt x="1" y="1"/>
                  <a:pt x="1" y="252"/>
                  <a:pt x="189" y="252"/>
                </a:cubicBezTo>
                <a:lnTo>
                  <a:pt x="13915" y="252"/>
                </a:lnTo>
                <a:cubicBezTo>
                  <a:pt x="14062" y="252"/>
                  <a:pt x="14062" y="1"/>
                  <a:pt x="13915" y="1"/>
                </a:cubicBezTo>
                <a:close/>
              </a:path>
            </a:pathLst>
          </a:custGeom>
          <a:solidFill>
            <a:schemeClr val="dk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" name="Google Shape;531;p22"/>
          <p:cNvSpPr/>
          <p:nvPr/>
        </p:nvSpPr>
        <p:spPr>
          <a:xfrm>
            <a:off x="2768154" y="3449510"/>
            <a:ext cx="278779" cy="5412"/>
          </a:xfrm>
          <a:custGeom>
            <a:rect b="b" l="l" r="r" t="t"/>
            <a:pathLst>
              <a:path extrusionOk="0" h="273" w="14062">
                <a:moveTo>
                  <a:pt x="189" y="0"/>
                </a:moveTo>
                <a:cubicBezTo>
                  <a:pt x="1" y="0"/>
                  <a:pt x="1" y="272"/>
                  <a:pt x="189" y="272"/>
                </a:cubicBezTo>
                <a:lnTo>
                  <a:pt x="13915" y="272"/>
                </a:lnTo>
                <a:cubicBezTo>
                  <a:pt x="14062" y="272"/>
                  <a:pt x="14062" y="0"/>
                  <a:pt x="13915" y="0"/>
                </a:cubicBezTo>
                <a:close/>
              </a:path>
            </a:pathLst>
          </a:custGeom>
          <a:solidFill>
            <a:schemeClr val="dk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p22"/>
          <p:cNvSpPr/>
          <p:nvPr/>
        </p:nvSpPr>
        <p:spPr>
          <a:xfrm>
            <a:off x="2768154" y="3550590"/>
            <a:ext cx="278779" cy="5412"/>
          </a:xfrm>
          <a:custGeom>
            <a:rect b="b" l="l" r="r" t="t"/>
            <a:pathLst>
              <a:path extrusionOk="0" h="273" w="14062">
                <a:moveTo>
                  <a:pt x="189" y="1"/>
                </a:moveTo>
                <a:cubicBezTo>
                  <a:pt x="1" y="1"/>
                  <a:pt x="1" y="273"/>
                  <a:pt x="189" y="273"/>
                </a:cubicBezTo>
                <a:lnTo>
                  <a:pt x="13915" y="273"/>
                </a:lnTo>
                <a:cubicBezTo>
                  <a:pt x="14062" y="273"/>
                  <a:pt x="14062" y="1"/>
                  <a:pt x="13915" y="1"/>
                </a:cubicBezTo>
                <a:close/>
              </a:path>
            </a:pathLst>
          </a:custGeom>
          <a:solidFill>
            <a:schemeClr val="dk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p22"/>
          <p:cNvSpPr/>
          <p:nvPr/>
        </p:nvSpPr>
        <p:spPr>
          <a:xfrm>
            <a:off x="2768154" y="3603123"/>
            <a:ext cx="278779" cy="5412"/>
          </a:xfrm>
          <a:custGeom>
            <a:rect b="b" l="l" r="r" t="t"/>
            <a:pathLst>
              <a:path extrusionOk="0" h="273" w="14062">
                <a:moveTo>
                  <a:pt x="189" y="0"/>
                </a:moveTo>
                <a:cubicBezTo>
                  <a:pt x="1" y="0"/>
                  <a:pt x="1" y="272"/>
                  <a:pt x="189" y="272"/>
                </a:cubicBezTo>
                <a:lnTo>
                  <a:pt x="13915" y="272"/>
                </a:lnTo>
                <a:cubicBezTo>
                  <a:pt x="14062" y="272"/>
                  <a:pt x="14062" y="0"/>
                  <a:pt x="13915" y="0"/>
                </a:cubicBezTo>
                <a:close/>
              </a:path>
            </a:pathLst>
          </a:cu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p22"/>
          <p:cNvSpPr/>
          <p:nvPr/>
        </p:nvSpPr>
        <p:spPr>
          <a:xfrm>
            <a:off x="2768154" y="3652547"/>
            <a:ext cx="278779" cy="5412"/>
          </a:xfrm>
          <a:custGeom>
            <a:rect b="b" l="l" r="r" t="t"/>
            <a:pathLst>
              <a:path extrusionOk="0" h="273" w="14062">
                <a:moveTo>
                  <a:pt x="189" y="1"/>
                </a:moveTo>
                <a:cubicBezTo>
                  <a:pt x="1" y="1"/>
                  <a:pt x="1" y="273"/>
                  <a:pt x="189" y="273"/>
                </a:cubicBezTo>
                <a:lnTo>
                  <a:pt x="13915" y="273"/>
                </a:lnTo>
                <a:cubicBezTo>
                  <a:pt x="14062" y="273"/>
                  <a:pt x="14062" y="1"/>
                  <a:pt x="13915" y="1"/>
                </a:cubicBezTo>
                <a:close/>
              </a:path>
            </a:pathLst>
          </a:custGeom>
          <a:solidFill>
            <a:schemeClr val="dk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p22"/>
          <p:cNvSpPr/>
          <p:nvPr/>
        </p:nvSpPr>
        <p:spPr>
          <a:xfrm>
            <a:off x="3268840" y="4210826"/>
            <a:ext cx="90442" cy="135662"/>
          </a:xfrm>
          <a:custGeom>
            <a:rect b="b" l="l" r="r" t="t"/>
            <a:pathLst>
              <a:path extrusionOk="0" h="6843" w="4562">
                <a:moveTo>
                  <a:pt x="2281" y="0"/>
                </a:moveTo>
                <a:cubicBezTo>
                  <a:pt x="1026" y="0"/>
                  <a:pt x="1" y="1025"/>
                  <a:pt x="1" y="2281"/>
                </a:cubicBezTo>
                <a:cubicBezTo>
                  <a:pt x="1" y="3013"/>
                  <a:pt x="335" y="3662"/>
                  <a:pt x="900" y="4080"/>
                </a:cubicBezTo>
                <a:cubicBezTo>
                  <a:pt x="859" y="4206"/>
                  <a:pt x="900" y="5629"/>
                  <a:pt x="900" y="5629"/>
                </a:cubicBezTo>
                <a:cubicBezTo>
                  <a:pt x="900" y="5984"/>
                  <a:pt x="1110" y="6131"/>
                  <a:pt x="1423" y="6256"/>
                </a:cubicBezTo>
                <a:cubicBezTo>
                  <a:pt x="1549" y="6612"/>
                  <a:pt x="1863" y="6842"/>
                  <a:pt x="2281" y="6842"/>
                </a:cubicBezTo>
                <a:cubicBezTo>
                  <a:pt x="2637" y="6842"/>
                  <a:pt x="2993" y="6612"/>
                  <a:pt x="3118" y="6298"/>
                </a:cubicBezTo>
                <a:cubicBezTo>
                  <a:pt x="3432" y="6277"/>
                  <a:pt x="3683" y="6005"/>
                  <a:pt x="3683" y="5671"/>
                </a:cubicBezTo>
                <a:cubicBezTo>
                  <a:pt x="3683" y="5671"/>
                  <a:pt x="3683" y="4206"/>
                  <a:pt x="3662" y="4080"/>
                </a:cubicBezTo>
                <a:cubicBezTo>
                  <a:pt x="4185" y="3662"/>
                  <a:pt x="4562" y="3013"/>
                  <a:pt x="4562" y="2281"/>
                </a:cubicBezTo>
                <a:cubicBezTo>
                  <a:pt x="4562" y="1025"/>
                  <a:pt x="3537" y="0"/>
                  <a:pt x="2281" y="0"/>
                </a:cubicBezTo>
                <a:close/>
              </a:path>
            </a:pathLst>
          </a:custGeom>
          <a:solidFill>
            <a:srgbClr val="FFFFFF"/>
          </a:solidFill>
          <a:ln cap="flat" cmpd="sng" w="19050">
            <a:solidFill>
              <a:srgbClr val="42FF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p22"/>
          <p:cNvSpPr/>
          <p:nvPr/>
        </p:nvSpPr>
        <p:spPr>
          <a:xfrm>
            <a:off x="3285433" y="4291713"/>
            <a:ext cx="56025" cy="54776"/>
          </a:xfrm>
          <a:custGeom>
            <a:rect b="b" l="l" r="r" t="t"/>
            <a:pathLst>
              <a:path extrusionOk="0" h="2763" w="2826">
                <a:moveTo>
                  <a:pt x="2804" y="0"/>
                </a:moveTo>
                <a:lnTo>
                  <a:pt x="2804" y="0"/>
                </a:lnTo>
                <a:cubicBezTo>
                  <a:pt x="2805" y="2"/>
                  <a:pt x="2805" y="4"/>
                  <a:pt x="2805" y="5"/>
                </a:cubicBezTo>
                <a:lnTo>
                  <a:pt x="2805" y="5"/>
                </a:lnTo>
                <a:cubicBezTo>
                  <a:pt x="2806" y="4"/>
                  <a:pt x="2805" y="2"/>
                  <a:pt x="2804" y="0"/>
                </a:cubicBezTo>
                <a:close/>
                <a:moveTo>
                  <a:pt x="42" y="0"/>
                </a:moveTo>
                <a:cubicBezTo>
                  <a:pt x="1" y="126"/>
                  <a:pt x="42" y="1549"/>
                  <a:pt x="42" y="1549"/>
                </a:cubicBezTo>
                <a:cubicBezTo>
                  <a:pt x="42" y="1904"/>
                  <a:pt x="252" y="2051"/>
                  <a:pt x="566" y="2176"/>
                </a:cubicBezTo>
                <a:cubicBezTo>
                  <a:pt x="691" y="2532"/>
                  <a:pt x="1005" y="2762"/>
                  <a:pt x="1423" y="2762"/>
                </a:cubicBezTo>
                <a:cubicBezTo>
                  <a:pt x="1779" y="2762"/>
                  <a:pt x="2135" y="2532"/>
                  <a:pt x="2260" y="2218"/>
                </a:cubicBezTo>
                <a:cubicBezTo>
                  <a:pt x="2574" y="2197"/>
                  <a:pt x="2825" y="1925"/>
                  <a:pt x="2825" y="1591"/>
                </a:cubicBezTo>
                <a:cubicBezTo>
                  <a:pt x="2825" y="1591"/>
                  <a:pt x="2825" y="161"/>
                  <a:pt x="2805" y="5"/>
                </a:cubicBezTo>
                <a:lnTo>
                  <a:pt x="2805" y="5"/>
                </a:lnTo>
                <a:cubicBezTo>
                  <a:pt x="2795" y="36"/>
                  <a:pt x="2505" y="47"/>
                  <a:pt x="2116" y="47"/>
                </a:cubicBezTo>
                <a:cubicBezTo>
                  <a:pt x="1298" y="47"/>
                  <a:pt x="42" y="0"/>
                  <a:pt x="42" y="0"/>
                </a:cubicBez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42FF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p22"/>
          <p:cNvSpPr/>
          <p:nvPr/>
        </p:nvSpPr>
        <p:spPr>
          <a:xfrm>
            <a:off x="3248935" y="4195065"/>
            <a:ext cx="24484" cy="24068"/>
          </a:xfrm>
          <a:custGeom>
            <a:rect b="b" l="l" r="r" t="t"/>
            <a:pathLst>
              <a:path extrusionOk="0" h="1214" w="1235">
                <a:moveTo>
                  <a:pt x="210" y="0"/>
                </a:moveTo>
                <a:cubicBezTo>
                  <a:pt x="157" y="0"/>
                  <a:pt x="105" y="21"/>
                  <a:pt x="63" y="63"/>
                </a:cubicBezTo>
                <a:cubicBezTo>
                  <a:pt x="0" y="147"/>
                  <a:pt x="0" y="272"/>
                  <a:pt x="63" y="356"/>
                </a:cubicBezTo>
                <a:lnTo>
                  <a:pt x="879" y="1172"/>
                </a:lnTo>
                <a:cubicBezTo>
                  <a:pt x="942" y="1193"/>
                  <a:pt x="984" y="1214"/>
                  <a:pt x="1046" y="1214"/>
                </a:cubicBezTo>
                <a:cubicBezTo>
                  <a:pt x="1088" y="1214"/>
                  <a:pt x="1151" y="1193"/>
                  <a:pt x="1172" y="1172"/>
                </a:cubicBezTo>
                <a:cubicBezTo>
                  <a:pt x="1235" y="1088"/>
                  <a:pt x="1235" y="942"/>
                  <a:pt x="1172" y="879"/>
                </a:cubicBezTo>
                <a:lnTo>
                  <a:pt x="356" y="63"/>
                </a:lnTo>
                <a:cubicBezTo>
                  <a:pt x="314" y="21"/>
                  <a:pt x="262" y="0"/>
                  <a:pt x="210" y="0"/>
                </a:cubicBezTo>
                <a:close/>
              </a:path>
            </a:pathLst>
          </a:custGeom>
          <a:solidFill>
            <a:srgbClr val="1EFFC1"/>
          </a:solidFill>
          <a:ln cap="flat" cmpd="sng" w="9525">
            <a:solidFill>
              <a:srgbClr val="42FF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Google Shape;538;p22"/>
          <p:cNvSpPr/>
          <p:nvPr/>
        </p:nvSpPr>
        <p:spPr>
          <a:xfrm>
            <a:off x="3309501" y="4170581"/>
            <a:ext cx="8307" cy="31125"/>
          </a:xfrm>
          <a:custGeom>
            <a:rect b="b" l="l" r="r" t="t"/>
            <a:pathLst>
              <a:path extrusionOk="0" h="1570" w="419">
                <a:moveTo>
                  <a:pt x="209" y="1"/>
                </a:moveTo>
                <a:cubicBezTo>
                  <a:pt x="105" y="1"/>
                  <a:pt x="0" y="105"/>
                  <a:pt x="0" y="210"/>
                </a:cubicBezTo>
                <a:lnTo>
                  <a:pt x="0" y="1361"/>
                </a:lnTo>
                <a:cubicBezTo>
                  <a:pt x="0" y="1465"/>
                  <a:pt x="105" y="1570"/>
                  <a:pt x="209" y="1570"/>
                </a:cubicBezTo>
                <a:cubicBezTo>
                  <a:pt x="335" y="1570"/>
                  <a:pt x="419" y="1465"/>
                  <a:pt x="419" y="1361"/>
                </a:cubicBezTo>
                <a:lnTo>
                  <a:pt x="419" y="210"/>
                </a:lnTo>
                <a:cubicBezTo>
                  <a:pt x="419" y="105"/>
                  <a:pt x="314" y="1"/>
                  <a:pt x="209" y="1"/>
                </a:cubicBezTo>
                <a:close/>
              </a:path>
            </a:pathLst>
          </a:custGeom>
          <a:solidFill>
            <a:srgbClr val="1EFFC1"/>
          </a:solidFill>
          <a:ln cap="flat" cmpd="sng" w="9525">
            <a:solidFill>
              <a:srgbClr val="42FF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9" name="Google Shape;539;p22"/>
          <p:cNvSpPr/>
          <p:nvPr/>
        </p:nvSpPr>
        <p:spPr>
          <a:xfrm>
            <a:off x="3353473" y="4195065"/>
            <a:ext cx="24900" cy="24068"/>
          </a:xfrm>
          <a:custGeom>
            <a:rect b="b" l="l" r="r" t="t"/>
            <a:pathLst>
              <a:path extrusionOk="0" h="1214" w="1256">
                <a:moveTo>
                  <a:pt x="1036" y="0"/>
                </a:moveTo>
                <a:cubicBezTo>
                  <a:pt x="983" y="0"/>
                  <a:pt x="931" y="21"/>
                  <a:pt x="900" y="63"/>
                </a:cubicBezTo>
                <a:lnTo>
                  <a:pt x="84" y="879"/>
                </a:lnTo>
                <a:cubicBezTo>
                  <a:pt x="0" y="963"/>
                  <a:pt x="0" y="1088"/>
                  <a:pt x="84" y="1172"/>
                </a:cubicBezTo>
                <a:cubicBezTo>
                  <a:pt x="126" y="1193"/>
                  <a:pt x="188" y="1214"/>
                  <a:pt x="230" y="1214"/>
                </a:cubicBezTo>
                <a:cubicBezTo>
                  <a:pt x="293" y="1214"/>
                  <a:pt x="335" y="1193"/>
                  <a:pt x="377" y="1172"/>
                </a:cubicBezTo>
                <a:lnTo>
                  <a:pt x="1172" y="356"/>
                </a:lnTo>
                <a:cubicBezTo>
                  <a:pt x="1255" y="272"/>
                  <a:pt x="1255" y="147"/>
                  <a:pt x="1172" y="63"/>
                </a:cubicBezTo>
                <a:cubicBezTo>
                  <a:pt x="1140" y="21"/>
                  <a:pt x="1088" y="0"/>
                  <a:pt x="1036" y="0"/>
                </a:cubicBezTo>
                <a:close/>
              </a:path>
            </a:pathLst>
          </a:custGeom>
          <a:solidFill>
            <a:srgbClr val="1EFFC1"/>
          </a:solidFill>
          <a:ln cap="flat" cmpd="sng" w="19050">
            <a:solidFill>
              <a:srgbClr val="42FF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0" name="Google Shape;540;p22"/>
          <p:cNvSpPr/>
          <p:nvPr/>
        </p:nvSpPr>
        <p:spPr>
          <a:xfrm>
            <a:off x="2048044" y="4765497"/>
            <a:ext cx="406531" cy="701131"/>
          </a:xfrm>
          <a:custGeom>
            <a:rect b="b" l="l" r="r" t="t"/>
            <a:pathLst>
              <a:path extrusionOk="0" h="35366" w="20506">
                <a:moveTo>
                  <a:pt x="7531" y="1"/>
                </a:moveTo>
                <a:cubicBezTo>
                  <a:pt x="7092" y="1"/>
                  <a:pt x="6629" y="79"/>
                  <a:pt x="6424" y="248"/>
                </a:cubicBezTo>
                <a:cubicBezTo>
                  <a:pt x="5943" y="604"/>
                  <a:pt x="5943" y="1964"/>
                  <a:pt x="5943" y="2048"/>
                </a:cubicBezTo>
                <a:lnTo>
                  <a:pt x="5943" y="15920"/>
                </a:lnTo>
                <a:cubicBezTo>
                  <a:pt x="5399" y="15648"/>
                  <a:pt x="4415" y="14246"/>
                  <a:pt x="4269" y="14204"/>
                </a:cubicBezTo>
                <a:cubicBezTo>
                  <a:pt x="5231" y="9162"/>
                  <a:pt x="3181" y="8241"/>
                  <a:pt x="3097" y="8241"/>
                </a:cubicBezTo>
                <a:cubicBezTo>
                  <a:pt x="3029" y="8210"/>
                  <a:pt x="2954" y="8194"/>
                  <a:pt x="2877" y="8194"/>
                </a:cubicBezTo>
                <a:cubicBezTo>
                  <a:pt x="2696" y="8194"/>
                  <a:pt x="2510" y="8286"/>
                  <a:pt x="2407" y="8492"/>
                </a:cubicBezTo>
                <a:cubicBezTo>
                  <a:pt x="1653" y="9852"/>
                  <a:pt x="524" y="11338"/>
                  <a:pt x="210" y="12886"/>
                </a:cubicBezTo>
                <a:cubicBezTo>
                  <a:pt x="0" y="13869"/>
                  <a:pt x="2428" y="21883"/>
                  <a:pt x="4813" y="24101"/>
                </a:cubicBezTo>
                <a:cubicBezTo>
                  <a:pt x="6131" y="25357"/>
                  <a:pt x="6863" y="26926"/>
                  <a:pt x="8056" y="28286"/>
                </a:cubicBezTo>
                <a:cubicBezTo>
                  <a:pt x="9479" y="29939"/>
                  <a:pt x="9835" y="32596"/>
                  <a:pt x="10420" y="34647"/>
                </a:cubicBezTo>
                <a:cubicBezTo>
                  <a:pt x="10462" y="34751"/>
                  <a:pt x="10504" y="34814"/>
                  <a:pt x="10567" y="34877"/>
                </a:cubicBezTo>
                <a:cubicBezTo>
                  <a:pt x="10615" y="35133"/>
                  <a:pt x="10860" y="35366"/>
                  <a:pt x="11160" y="35366"/>
                </a:cubicBezTo>
                <a:cubicBezTo>
                  <a:pt x="11252" y="35366"/>
                  <a:pt x="11348" y="35344"/>
                  <a:pt x="11446" y="35295"/>
                </a:cubicBezTo>
                <a:cubicBezTo>
                  <a:pt x="14291" y="33852"/>
                  <a:pt x="20254" y="31194"/>
                  <a:pt x="20296" y="31090"/>
                </a:cubicBezTo>
                <a:cubicBezTo>
                  <a:pt x="20422" y="30943"/>
                  <a:pt x="20506" y="30776"/>
                  <a:pt x="20401" y="30525"/>
                </a:cubicBezTo>
                <a:cubicBezTo>
                  <a:pt x="20024" y="29520"/>
                  <a:pt x="19187" y="28390"/>
                  <a:pt x="18685" y="27365"/>
                </a:cubicBezTo>
                <a:cubicBezTo>
                  <a:pt x="18392" y="26737"/>
                  <a:pt x="18476" y="26005"/>
                  <a:pt x="18894" y="25461"/>
                </a:cubicBezTo>
                <a:cubicBezTo>
                  <a:pt x="19083" y="25231"/>
                  <a:pt x="19250" y="24959"/>
                  <a:pt x="19418" y="24729"/>
                </a:cubicBezTo>
                <a:cubicBezTo>
                  <a:pt x="19669" y="24352"/>
                  <a:pt x="19899" y="23996"/>
                  <a:pt x="20087" y="23599"/>
                </a:cubicBezTo>
                <a:cubicBezTo>
                  <a:pt x="20234" y="23264"/>
                  <a:pt x="20359" y="22427"/>
                  <a:pt x="20359" y="22302"/>
                </a:cubicBezTo>
                <a:cubicBezTo>
                  <a:pt x="20359" y="22302"/>
                  <a:pt x="20464" y="12928"/>
                  <a:pt x="20464" y="12781"/>
                </a:cubicBezTo>
                <a:cubicBezTo>
                  <a:pt x="20422" y="11944"/>
                  <a:pt x="19920" y="11212"/>
                  <a:pt x="19146" y="10898"/>
                </a:cubicBezTo>
                <a:cubicBezTo>
                  <a:pt x="18908" y="10798"/>
                  <a:pt x="18656" y="10751"/>
                  <a:pt x="18398" y="10751"/>
                </a:cubicBezTo>
                <a:cubicBezTo>
                  <a:pt x="18223" y="10751"/>
                  <a:pt x="18046" y="10772"/>
                  <a:pt x="17869" y="10815"/>
                </a:cubicBezTo>
                <a:cubicBezTo>
                  <a:pt x="17514" y="10898"/>
                  <a:pt x="17262" y="11066"/>
                  <a:pt x="16928" y="11254"/>
                </a:cubicBezTo>
                <a:cubicBezTo>
                  <a:pt x="16489" y="10716"/>
                  <a:pt x="15814" y="10484"/>
                  <a:pt x="15099" y="10484"/>
                </a:cubicBezTo>
                <a:cubicBezTo>
                  <a:pt x="14451" y="10484"/>
                  <a:pt x="13770" y="10675"/>
                  <a:pt x="13203" y="11003"/>
                </a:cubicBezTo>
                <a:cubicBezTo>
                  <a:pt x="12771" y="10589"/>
                  <a:pt x="12202" y="10412"/>
                  <a:pt x="11602" y="10412"/>
                </a:cubicBezTo>
                <a:cubicBezTo>
                  <a:pt x="10777" y="10412"/>
                  <a:pt x="9894" y="10745"/>
                  <a:pt x="9228" y="11254"/>
                </a:cubicBezTo>
                <a:lnTo>
                  <a:pt x="9144" y="11338"/>
                </a:lnTo>
                <a:lnTo>
                  <a:pt x="9144" y="2152"/>
                </a:lnTo>
                <a:cubicBezTo>
                  <a:pt x="9144" y="1964"/>
                  <a:pt x="9060" y="374"/>
                  <a:pt x="8349" y="123"/>
                </a:cubicBezTo>
                <a:cubicBezTo>
                  <a:pt x="8163" y="43"/>
                  <a:pt x="7853" y="1"/>
                  <a:pt x="753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1" name="Google Shape;541;p22"/>
          <p:cNvSpPr/>
          <p:nvPr/>
        </p:nvSpPr>
        <p:spPr>
          <a:xfrm>
            <a:off x="2231803" y="5376867"/>
            <a:ext cx="263851" cy="116175"/>
          </a:xfrm>
          <a:custGeom>
            <a:rect b="b" l="l" r="r" t="t"/>
            <a:pathLst>
              <a:path extrusionOk="0" h="5860" w="13309">
                <a:moveTo>
                  <a:pt x="1" y="5859"/>
                </a:moveTo>
                <a:lnTo>
                  <a:pt x="13308" y="1"/>
                </a:lnTo>
              </a:path>
            </a:pathLst>
          </a:custGeom>
          <a:solidFill>
            <a:srgbClr val="AADD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2" name="Google Shape;542;p22"/>
          <p:cNvSpPr/>
          <p:nvPr/>
        </p:nvSpPr>
        <p:spPr>
          <a:xfrm>
            <a:off x="2211066" y="5300124"/>
            <a:ext cx="397828" cy="385378"/>
          </a:xfrm>
          <a:custGeom>
            <a:rect b="b" l="l" r="r" t="t"/>
            <a:pathLst>
              <a:path extrusionOk="0" h="19439" w="20067">
                <a:moveTo>
                  <a:pt x="12241" y="1"/>
                </a:moveTo>
                <a:lnTo>
                  <a:pt x="0" y="5336"/>
                </a:lnTo>
                <a:lnTo>
                  <a:pt x="5169" y="19439"/>
                </a:lnTo>
                <a:lnTo>
                  <a:pt x="20066" y="19439"/>
                </a:lnTo>
                <a:lnTo>
                  <a:pt x="12241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3" name="Google Shape;543;p22"/>
          <p:cNvSpPr/>
          <p:nvPr/>
        </p:nvSpPr>
        <p:spPr>
          <a:xfrm>
            <a:off x="2231803" y="5376867"/>
            <a:ext cx="392020" cy="319004"/>
          </a:xfrm>
          <a:custGeom>
            <a:rect b="b" l="l" r="r" t="t"/>
            <a:pathLst>
              <a:path extrusionOk="0" h="16091" w="19774">
                <a:moveTo>
                  <a:pt x="13329" y="1"/>
                </a:moveTo>
                <a:lnTo>
                  <a:pt x="1" y="5859"/>
                </a:lnTo>
                <a:lnTo>
                  <a:pt x="3746" y="16091"/>
                </a:lnTo>
                <a:lnTo>
                  <a:pt x="19773" y="16091"/>
                </a:lnTo>
                <a:lnTo>
                  <a:pt x="1332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4" name="Google Shape;544;p22"/>
          <p:cNvSpPr/>
          <p:nvPr/>
        </p:nvSpPr>
        <p:spPr>
          <a:xfrm>
            <a:off x="2240923" y="5429959"/>
            <a:ext cx="23671" cy="23671"/>
          </a:xfrm>
          <a:custGeom>
            <a:rect b="b" l="l" r="r" t="t"/>
            <a:pathLst>
              <a:path extrusionOk="0" h="1194" w="1194">
                <a:moveTo>
                  <a:pt x="587" y="1"/>
                </a:moveTo>
                <a:cubicBezTo>
                  <a:pt x="252" y="1"/>
                  <a:pt x="1" y="252"/>
                  <a:pt x="1" y="608"/>
                </a:cubicBezTo>
                <a:cubicBezTo>
                  <a:pt x="1" y="942"/>
                  <a:pt x="252" y="1193"/>
                  <a:pt x="587" y="1193"/>
                </a:cubicBezTo>
                <a:cubicBezTo>
                  <a:pt x="942" y="1193"/>
                  <a:pt x="1194" y="942"/>
                  <a:pt x="1194" y="608"/>
                </a:cubicBezTo>
                <a:cubicBezTo>
                  <a:pt x="1194" y="294"/>
                  <a:pt x="942" y="1"/>
                  <a:pt x="58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5" name="Google Shape;545;p22"/>
          <p:cNvSpPr/>
          <p:nvPr/>
        </p:nvSpPr>
        <p:spPr>
          <a:xfrm>
            <a:off x="1773625" y="2642773"/>
            <a:ext cx="155209" cy="142792"/>
          </a:xfrm>
          <a:custGeom>
            <a:rect b="b" l="l" r="r" t="t"/>
            <a:pathLst>
              <a:path extrusionOk="0" h="84743" w="92112">
                <a:moveTo>
                  <a:pt x="25329" y="1"/>
                </a:moveTo>
                <a:cubicBezTo>
                  <a:pt x="11054" y="1"/>
                  <a:pt x="1" y="11069"/>
                  <a:pt x="1" y="25330"/>
                </a:cubicBezTo>
                <a:cubicBezTo>
                  <a:pt x="1" y="42827"/>
                  <a:pt x="15649" y="57117"/>
                  <a:pt x="39605" y="78299"/>
                </a:cubicBezTo>
                <a:lnTo>
                  <a:pt x="46049" y="84743"/>
                </a:lnTo>
                <a:lnTo>
                  <a:pt x="52493" y="78299"/>
                </a:lnTo>
                <a:cubicBezTo>
                  <a:pt x="76449" y="57131"/>
                  <a:pt x="92111" y="42841"/>
                  <a:pt x="92111" y="25344"/>
                </a:cubicBezTo>
                <a:cubicBezTo>
                  <a:pt x="92111" y="11069"/>
                  <a:pt x="81043" y="15"/>
                  <a:pt x="66768" y="15"/>
                </a:cubicBezTo>
                <a:cubicBezTo>
                  <a:pt x="58951" y="15"/>
                  <a:pt x="51106" y="3700"/>
                  <a:pt x="46049" y="9682"/>
                </a:cubicBezTo>
                <a:cubicBezTo>
                  <a:pt x="40992" y="3685"/>
                  <a:pt x="33160" y="1"/>
                  <a:pt x="2532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52643"/>
              </a:solidFill>
            </a:endParaRPr>
          </a:p>
        </p:txBody>
      </p:sp>
      <p:cxnSp>
        <p:nvCxnSpPr>
          <p:cNvPr id="546" name="Google Shape;546;p22"/>
          <p:cNvCxnSpPr>
            <a:endCxn id="547" idx="2"/>
          </p:cNvCxnSpPr>
          <p:nvPr/>
        </p:nvCxnSpPr>
        <p:spPr>
          <a:xfrm flipH="1">
            <a:off x="-174700" y="4328175"/>
            <a:ext cx="1992000" cy="2760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548" name="Google Shape;548;p22"/>
          <p:cNvCxnSpPr/>
          <p:nvPr/>
        </p:nvCxnSpPr>
        <p:spPr>
          <a:xfrm flipH="1">
            <a:off x="3483875" y="2147300"/>
            <a:ext cx="840900" cy="8247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549" name="Google Shape;549;p22"/>
          <p:cNvCxnSpPr>
            <a:endCxn id="550" idx="2"/>
          </p:cNvCxnSpPr>
          <p:nvPr/>
        </p:nvCxnSpPr>
        <p:spPr>
          <a:xfrm>
            <a:off x="3569925" y="4362085"/>
            <a:ext cx="1635900" cy="4161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oval"/>
            <a:tailEnd len="med" w="med" type="oval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23"/>
          <p:cNvSpPr txBox="1"/>
          <p:nvPr>
            <p:ph type="ctrTitle"/>
          </p:nvPr>
        </p:nvSpPr>
        <p:spPr>
          <a:xfrm>
            <a:off x="892325" y="644550"/>
            <a:ext cx="79401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Podejście imperatywne</a:t>
            </a:r>
            <a:endParaRPr/>
          </a:p>
        </p:txBody>
      </p:sp>
      <p:sp>
        <p:nvSpPr>
          <p:cNvPr id="556" name="Google Shape;556;p23"/>
          <p:cNvSpPr txBox="1"/>
          <p:nvPr>
            <p:ph idx="1" type="body"/>
          </p:nvPr>
        </p:nvSpPr>
        <p:spPr>
          <a:xfrm>
            <a:off x="820050" y="1727100"/>
            <a:ext cx="5661600" cy="28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4130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-228600" lvl="0" marL="2413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Char char="●"/>
            </a:pPr>
            <a:r>
              <a:rPr lang="es" sz="1600">
                <a:solidFill>
                  <a:schemeClr val="dk1"/>
                </a:solidFill>
              </a:rPr>
              <a:t>const root = document.getElementById('root');</a:t>
            </a:r>
            <a:endParaRPr sz="1600">
              <a:solidFill>
                <a:schemeClr val="dk1"/>
              </a:solidFill>
            </a:endParaRPr>
          </a:p>
          <a:p>
            <a:pPr indent="-228600" lvl="0" marL="2413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Char char="●"/>
            </a:pPr>
            <a:r>
              <a:rPr lang="es" sz="1600">
                <a:solidFill>
                  <a:schemeClr val="dk1"/>
                </a:solidFill>
              </a:rPr>
              <a:t>const paragraph = document.createElement('p');</a:t>
            </a:r>
            <a:endParaRPr sz="1600">
              <a:solidFill>
                <a:schemeClr val="dk1"/>
              </a:solidFill>
            </a:endParaRPr>
          </a:p>
          <a:p>
            <a:pPr indent="-228600" lvl="0" marL="2413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Char char="●"/>
            </a:pPr>
            <a:r>
              <a:rPr lang="es" sz="1600">
                <a:solidFill>
                  <a:schemeClr val="dk1"/>
                </a:solidFill>
              </a:rPr>
              <a:t>const paragraphContent = document.createTextNode("I'm a imperative paragraph!");</a:t>
            </a:r>
            <a:endParaRPr sz="1600">
              <a:solidFill>
                <a:schemeClr val="dk1"/>
              </a:solidFill>
            </a:endParaRPr>
          </a:p>
          <a:p>
            <a:pPr indent="-228600" lvl="0" marL="2413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Char char="●"/>
            </a:pPr>
            <a:r>
              <a:rPr lang="es" sz="1600">
                <a:solidFill>
                  <a:schemeClr val="dk1"/>
                </a:solidFill>
              </a:rPr>
              <a:t>paragraph.appendChild(paragraphContent);</a:t>
            </a:r>
            <a:endParaRPr sz="1600">
              <a:solidFill>
                <a:schemeClr val="dk1"/>
              </a:solidFill>
            </a:endParaRPr>
          </a:p>
          <a:p>
            <a:pPr indent="-228600" lvl="0" marL="2413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Char char="●"/>
            </a:pPr>
            <a:r>
              <a:rPr lang="es" sz="1600">
                <a:solidFill>
                  <a:schemeClr val="dk1"/>
                </a:solidFill>
              </a:rPr>
              <a:t>root.appendChild(paragraph);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557" name="Google Shape;557;p23"/>
          <p:cNvSpPr txBox="1"/>
          <p:nvPr/>
        </p:nvSpPr>
        <p:spPr>
          <a:xfrm>
            <a:off x="6591975" y="2296475"/>
            <a:ext cx="21501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●"/>
            </a:pPr>
            <a:r>
              <a:rPr lang="es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Przekazujemy krok po kroku CO i JAK ma być wykonane</a:t>
            </a:r>
            <a:endParaRPr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●"/>
            </a:pPr>
            <a:r>
              <a:rPr lang="es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Trudniejsze do zrozumienia względem podejścia deklaratywnego</a:t>
            </a:r>
            <a:endParaRPr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8FFD5"/>
        </a:solidFill>
      </p:bgPr>
    </p:bg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24"/>
          <p:cNvSpPr txBox="1"/>
          <p:nvPr>
            <p:ph type="ctrTitle"/>
          </p:nvPr>
        </p:nvSpPr>
        <p:spPr>
          <a:xfrm>
            <a:off x="892325" y="644550"/>
            <a:ext cx="79401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Podejście deklaratywne</a:t>
            </a:r>
            <a:endParaRPr/>
          </a:p>
        </p:txBody>
      </p:sp>
      <p:sp>
        <p:nvSpPr>
          <p:cNvPr id="563" name="Google Shape;563;p24"/>
          <p:cNvSpPr txBox="1"/>
          <p:nvPr>
            <p:ph idx="1" type="body"/>
          </p:nvPr>
        </p:nvSpPr>
        <p:spPr>
          <a:xfrm>
            <a:off x="892325" y="2309775"/>
            <a:ext cx="5589300" cy="18753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600"/>
              <a:buChar char="●"/>
            </a:pPr>
            <a:r>
              <a:rPr lang="es" sz="1600"/>
              <a:t>&lt;body&gt;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600"/>
              <a:buChar char="●"/>
            </a:pPr>
            <a:r>
              <a:rPr lang="es" sz="1600"/>
              <a:t>  &lt;div id="root"&gt;&lt;/div&gt;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600"/>
              <a:buChar char="●"/>
            </a:pPr>
            <a:r>
              <a:rPr lang="es" sz="1600"/>
              <a:t>  &lt;p&gt;Im a declarative paragraph!&lt;/p&gt;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600"/>
              <a:buChar char="●"/>
            </a:pPr>
            <a:r>
              <a:rPr lang="es" sz="1600"/>
              <a:t>&lt;/body&gt;</a:t>
            </a:r>
            <a:endParaRPr sz="1600"/>
          </a:p>
        </p:txBody>
      </p:sp>
      <p:sp>
        <p:nvSpPr>
          <p:cNvPr id="564" name="Google Shape;564;p24"/>
          <p:cNvSpPr txBox="1"/>
          <p:nvPr/>
        </p:nvSpPr>
        <p:spPr>
          <a:xfrm>
            <a:off x="6642275" y="1576450"/>
            <a:ext cx="2310600" cy="29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09550" lvl="0" marL="2413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Light"/>
              <a:buChar char="●"/>
            </a:pPr>
            <a:r>
              <a:rPr lang="es" sz="13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Przekazujemy tylko CO ma zostać wykonane</a:t>
            </a:r>
            <a:endParaRPr sz="13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2413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209550" lvl="0" marL="2413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Light"/>
              <a:buChar char="●"/>
            </a:pPr>
            <a:r>
              <a:rPr lang="es" sz="13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Znacznie szybsza metoda na wykonanie czynności</a:t>
            </a:r>
            <a:endParaRPr sz="13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2413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209550" lvl="0" marL="2413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Light"/>
              <a:buChar char="●"/>
            </a:pPr>
            <a:r>
              <a:rPr lang="es" sz="13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Łatwiejsze i przyjemniejsze do zrozumienia</a:t>
            </a:r>
            <a:endParaRPr sz="13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2413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209550" lvl="0" marL="2413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Light"/>
              <a:buChar char="●"/>
            </a:pPr>
            <a:r>
              <a:rPr lang="es" sz="13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Szybsze do debugowania</a:t>
            </a:r>
            <a:endParaRPr sz="13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25"/>
          <p:cNvSpPr txBox="1"/>
          <p:nvPr>
            <p:ph type="ctrTitle"/>
          </p:nvPr>
        </p:nvSpPr>
        <p:spPr>
          <a:xfrm>
            <a:off x="542475" y="356775"/>
            <a:ext cx="37551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/>
              <a:t>Komponenty</a:t>
            </a:r>
            <a:r>
              <a:rPr lang="es" sz="3000"/>
              <a:t> Reacta</a:t>
            </a:r>
            <a:endParaRPr sz="3000"/>
          </a:p>
        </p:txBody>
      </p:sp>
      <p:sp>
        <p:nvSpPr>
          <p:cNvPr id="570" name="Google Shape;570;p25"/>
          <p:cNvSpPr txBox="1"/>
          <p:nvPr>
            <p:ph idx="1" type="subTitle"/>
          </p:nvPr>
        </p:nvSpPr>
        <p:spPr>
          <a:xfrm>
            <a:off x="564525" y="1170225"/>
            <a:ext cx="3711000" cy="357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500"/>
              <a:t>Budując jakąkolwiek aplikację, czy to backendową, czy frontendową, warto całą strukturę podzielić na mniejsze elementy o znacznie mniejszym zakresie odpowiedzialności. 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lang="es" sz="1500"/>
            </a:br>
            <a:r>
              <a:rPr lang="es" sz="1500"/>
              <a:t>Posługując się Reactem, tworząc aplikację dzielimy interfejs na poszczególne elementy nazywając je </a:t>
            </a:r>
            <a:r>
              <a:rPr lang="es" sz="1500" u="sng"/>
              <a:t>komponentami, </a:t>
            </a:r>
            <a:r>
              <a:rPr lang="es" sz="1500"/>
              <a:t>które pozwalają nam na podzielenie logiki systemu w wygodny i przejrzysty sposób.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cxnSp>
        <p:nvCxnSpPr>
          <p:cNvPr id="571" name="Google Shape;571;p25"/>
          <p:cNvCxnSpPr/>
          <p:nvPr/>
        </p:nvCxnSpPr>
        <p:spPr>
          <a:xfrm>
            <a:off x="347350" y="963375"/>
            <a:ext cx="3853800" cy="17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72" name="Google Shape;572;p25"/>
          <p:cNvSpPr txBox="1"/>
          <p:nvPr>
            <p:ph type="ctrTitle"/>
          </p:nvPr>
        </p:nvSpPr>
        <p:spPr>
          <a:xfrm>
            <a:off x="8307700" y="4163975"/>
            <a:ext cx="702600" cy="28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48FFD5"/>
                </a:solidFill>
                <a:latin typeface="Impact"/>
                <a:ea typeface="Impact"/>
                <a:cs typeface="Impact"/>
                <a:sym typeface="Impact"/>
              </a:rPr>
              <a:t>REAC</a:t>
            </a:r>
            <a:r>
              <a:rPr lang="es" sz="1100">
                <a:solidFill>
                  <a:srgbClr val="48FFD5"/>
                </a:solidFill>
                <a:latin typeface="Impact"/>
                <a:ea typeface="Impact"/>
                <a:cs typeface="Impact"/>
                <a:sym typeface="Impact"/>
              </a:rPr>
              <a:t>T</a:t>
            </a:r>
            <a:endParaRPr sz="1100">
              <a:solidFill>
                <a:srgbClr val="48FFD5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573" name="Google Shape;573;p25"/>
          <p:cNvSpPr/>
          <p:nvPr/>
        </p:nvSpPr>
        <p:spPr>
          <a:xfrm rot="5400000">
            <a:off x="7628750" y="3997028"/>
            <a:ext cx="806499" cy="817595"/>
          </a:xfrm>
          <a:custGeom>
            <a:rect b="b" l="l" r="r" t="t"/>
            <a:pathLst>
              <a:path extrusionOk="0" h="39040" w="39103">
                <a:moveTo>
                  <a:pt x="19551" y="6369"/>
                </a:moveTo>
                <a:cubicBezTo>
                  <a:pt x="20761" y="6369"/>
                  <a:pt x="21971" y="6497"/>
                  <a:pt x="23118" y="6879"/>
                </a:cubicBezTo>
                <a:cubicBezTo>
                  <a:pt x="30123" y="8789"/>
                  <a:pt x="34199" y="16113"/>
                  <a:pt x="32225" y="23118"/>
                </a:cubicBezTo>
                <a:cubicBezTo>
                  <a:pt x="30632" y="28786"/>
                  <a:pt x="25474" y="32671"/>
                  <a:pt x="19551" y="32734"/>
                </a:cubicBezTo>
                <a:cubicBezTo>
                  <a:pt x="18341" y="32671"/>
                  <a:pt x="17131" y="32543"/>
                  <a:pt x="15985" y="32225"/>
                </a:cubicBezTo>
                <a:cubicBezTo>
                  <a:pt x="9617" y="30442"/>
                  <a:pt x="5605" y="24201"/>
                  <a:pt x="6496" y="17705"/>
                </a:cubicBezTo>
                <a:cubicBezTo>
                  <a:pt x="7388" y="11209"/>
                  <a:pt x="12992" y="6369"/>
                  <a:pt x="19551" y="6369"/>
                </a:cubicBezTo>
                <a:close/>
                <a:moveTo>
                  <a:pt x="18469" y="1"/>
                </a:moveTo>
                <a:lnTo>
                  <a:pt x="18596" y="2421"/>
                </a:lnTo>
                <a:cubicBezTo>
                  <a:pt x="16049" y="2548"/>
                  <a:pt x="13501" y="3249"/>
                  <a:pt x="11273" y="4523"/>
                </a:cubicBezTo>
                <a:lnTo>
                  <a:pt x="10063" y="2485"/>
                </a:lnTo>
                <a:cubicBezTo>
                  <a:pt x="8152" y="3504"/>
                  <a:pt x="6433" y="4905"/>
                  <a:pt x="4968" y="6560"/>
                </a:cubicBezTo>
                <a:lnTo>
                  <a:pt x="6751" y="8152"/>
                </a:lnTo>
                <a:cubicBezTo>
                  <a:pt x="5031" y="10063"/>
                  <a:pt x="3821" y="12356"/>
                  <a:pt x="3121" y="14776"/>
                </a:cubicBezTo>
                <a:lnTo>
                  <a:pt x="765" y="14139"/>
                </a:lnTo>
                <a:lnTo>
                  <a:pt x="765" y="14202"/>
                </a:lnTo>
                <a:cubicBezTo>
                  <a:pt x="255" y="15922"/>
                  <a:pt x="64" y="17705"/>
                  <a:pt x="0" y="19488"/>
                </a:cubicBezTo>
                <a:lnTo>
                  <a:pt x="0" y="20635"/>
                </a:lnTo>
                <a:lnTo>
                  <a:pt x="2420" y="20507"/>
                </a:lnTo>
                <a:cubicBezTo>
                  <a:pt x="2548" y="23055"/>
                  <a:pt x="3312" y="25538"/>
                  <a:pt x="4522" y="27831"/>
                </a:cubicBezTo>
                <a:lnTo>
                  <a:pt x="2420" y="28977"/>
                </a:lnTo>
                <a:cubicBezTo>
                  <a:pt x="3503" y="30888"/>
                  <a:pt x="4904" y="32607"/>
                  <a:pt x="6496" y="34072"/>
                </a:cubicBezTo>
                <a:lnTo>
                  <a:pt x="8088" y="32289"/>
                </a:lnTo>
                <a:cubicBezTo>
                  <a:pt x="9999" y="34008"/>
                  <a:pt x="12291" y="35282"/>
                  <a:pt x="14775" y="35982"/>
                </a:cubicBezTo>
                <a:lnTo>
                  <a:pt x="14202" y="38275"/>
                </a:lnTo>
                <a:lnTo>
                  <a:pt x="14266" y="38275"/>
                </a:lnTo>
                <a:cubicBezTo>
                  <a:pt x="15985" y="38784"/>
                  <a:pt x="17768" y="39039"/>
                  <a:pt x="19615" y="39039"/>
                </a:cubicBezTo>
                <a:lnTo>
                  <a:pt x="20761" y="39039"/>
                </a:lnTo>
                <a:lnTo>
                  <a:pt x="20634" y="36619"/>
                </a:lnTo>
                <a:cubicBezTo>
                  <a:pt x="23181" y="36492"/>
                  <a:pt x="25665" y="35728"/>
                  <a:pt x="27958" y="34454"/>
                </a:cubicBezTo>
                <a:lnTo>
                  <a:pt x="29104" y="36619"/>
                </a:lnTo>
                <a:cubicBezTo>
                  <a:pt x="31015" y="35537"/>
                  <a:pt x="32734" y="34136"/>
                  <a:pt x="34199" y="32480"/>
                </a:cubicBezTo>
                <a:lnTo>
                  <a:pt x="32416" y="30888"/>
                </a:lnTo>
                <a:cubicBezTo>
                  <a:pt x="34071" y="28977"/>
                  <a:pt x="35345" y="26685"/>
                  <a:pt x="36046" y="24265"/>
                </a:cubicBezTo>
                <a:lnTo>
                  <a:pt x="38402" y="24901"/>
                </a:lnTo>
                <a:cubicBezTo>
                  <a:pt x="38848" y="23182"/>
                  <a:pt x="39102" y="21399"/>
                  <a:pt x="39102" y="19552"/>
                </a:cubicBezTo>
                <a:cubicBezTo>
                  <a:pt x="39102" y="19170"/>
                  <a:pt x="39102" y="18788"/>
                  <a:pt x="39102" y="18406"/>
                </a:cubicBezTo>
                <a:lnTo>
                  <a:pt x="36619" y="18469"/>
                </a:lnTo>
                <a:cubicBezTo>
                  <a:pt x="36491" y="15922"/>
                  <a:pt x="35727" y="13438"/>
                  <a:pt x="34517" y="11209"/>
                </a:cubicBezTo>
                <a:lnTo>
                  <a:pt x="36619" y="10063"/>
                </a:lnTo>
                <a:cubicBezTo>
                  <a:pt x="35536" y="8089"/>
                  <a:pt x="34199" y="6369"/>
                  <a:pt x="32543" y="4905"/>
                </a:cubicBezTo>
                <a:lnTo>
                  <a:pt x="30951" y="6751"/>
                </a:lnTo>
                <a:cubicBezTo>
                  <a:pt x="29040" y="5032"/>
                  <a:pt x="26748" y="3758"/>
                  <a:pt x="24264" y="3058"/>
                </a:cubicBezTo>
                <a:lnTo>
                  <a:pt x="24901" y="765"/>
                </a:lnTo>
                <a:cubicBezTo>
                  <a:pt x="23181" y="256"/>
                  <a:pt x="21398" y="1"/>
                  <a:pt x="196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4" name="Google Shape;574;p25"/>
          <p:cNvSpPr/>
          <p:nvPr/>
        </p:nvSpPr>
        <p:spPr>
          <a:xfrm rot="5400000">
            <a:off x="7955720" y="4856957"/>
            <a:ext cx="575334" cy="576736"/>
          </a:xfrm>
          <a:custGeom>
            <a:rect b="b" l="l" r="r" t="t"/>
            <a:pathLst>
              <a:path extrusionOk="0" h="27539" w="27895">
                <a:moveTo>
                  <a:pt x="13948" y="5618"/>
                </a:moveTo>
                <a:cubicBezTo>
                  <a:pt x="14712" y="5618"/>
                  <a:pt x="15412" y="5745"/>
                  <a:pt x="16176" y="5936"/>
                </a:cubicBezTo>
                <a:cubicBezTo>
                  <a:pt x="19679" y="6955"/>
                  <a:pt x="22099" y="10139"/>
                  <a:pt x="22099" y="13833"/>
                </a:cubicBezTo>
                <a:cubicBezTo>
                  <a:pt x="22099" y="14533"/>
                  <a:pt x="21972" y="15298"/>
                  <a:pt x="21781" y="16062"/>
                </a:cubicBezTo>
                <a:cubicBezTo>
                  <a:pt x="20802" y="19631"/>
                  <a:pt x="17534" y="22003"/>
                  <a:pt x="13953" y="22003"/>
                </a:cubicBezTo>
                <a:cubicBezTo>
                  <a:pt x="13572" y="22003"/>
                  <a:pt x="13187" y="21976"/>
                  <a:pt x="12801" y="21921"/>
                </a:cubicBezTo>
                <a:cubicBezTo>
                  <a:pt x="8725" y="21411"/>
                  <a:pt x="5732" y="17909"/>
                  <a:pt x="5732" y="13833"/>
                </a:cubicBezTo>
                <a:cubicBezTo>
                  <a:pt x="5732" y="13069"/>
                  <a:pt x="5860" y="12304"/>
                  <a:pt x="6051" y="11604"/>
                </a:cubicBezTo>
                <a:cubicBezTo>
                  <a:pt x="7070" y="8038"/>
                  <a:pt x="10254" y="5618"/>
                  <a:pt x="13948" y="5618"/>
                </a:cubicBezTo>
                <a:close/>
                <a:moveTo>
                  <a:pt x="13928" y="0"/>
                </a:moveTo>
                <a:cubicBezTo>
                  <a:pt x="13059" y="0"/>
                  <a:pt x="12192" y="87"/>
                  <a:pt x="11336" y="268"/>
                </a:cubicBezTo>
                <a:lnTo>
                  <a:pt x="11655" y="1860"/>
                </a:lnTo>
                <a:cubicBezTo>
                  <a:pt x="10381" y="2115"/>
                  <a:pt x="9171" y="2497"/>
                  <a:pt x="8089" y="3134"/>
                </a:cubicBezTo>
                <a:lnTo>
                  <a:pt x="7261" y="1733"/>
                </a:lnTo>
                <a:cubicBezTo>
                  <a:pt x="5350" y="2752"/>
                  <a:pt x="3758" y="4217"/>
                  <a:pt x="2484" y="6000"/>
                </a:cubicBezTo>
                <a:lnTo>
                  <a:pt x="3885" y="6955"/>
                </a:lnTo>
                <a:cubicBezTo>
                  <a:pt x="3121" y="7974"/>
                  <a:pt x="2612" y="9120"/>
                  <a:pt x="2293" y="10394"/>
                </a:cubicBezTo>
                <a:lnTo>
                  <a:pt x="701" y="9948"/>
                </a:lnTo>
                <a:lnTo>
                  <a:pt x="701" y="10012"/>
                </a:lnTo>
                <a:cubicBezTo>
                  <a:pt x="64" y="12050"/>
                  <a:pt x="1" y="14215"/>
                  <a:pt x="383" y="16317"/>
                </a:cubicBezTo>
                <a:lnTo>
                  <a:pt x="1975" y="15998"/>
                </a:lnTo>
                <a:cubicBezTo>
                  <a:pt x="2230" y="17272"/>
                  <a:pt x="2612" y="18482"/>
                  <a:pt x="3249" y="19564"/>
                </a:cubicBezTo>
                <a:lnTo>
                  <a:pt x="1848" y="20392"/>
                </a:lnTo>
                <a:cubicBezTo>
                  <a:pt x="2866" y="22303"/>
                  <a:pt x="4331" y="23959"/>
                  <a:pt x="6114" y="25169"/>
                </a:cubicBezTo>
                <a:lnTo>
                  <a:pt x="7070" y="23831"/>
                </a:lnTo>
                <a:cubicBezTo>
                  <a:pt x="8089" y="24532"/>
                  <a:pt x="9235" y="25041"/>
                  <a:pt x="10445" y="25423"/>
                </a:cubicBezTo>
                <a:lnTo>
                  <a:pt x="10063" y="27015"/>
                </a:lnTo>
                <a:lnTo>
                  <a:pt x="10190" y="27015"/>
                </a:lnTo>
                <a:cubicBezTo>
                  <a:pt x="11436" y="27355"/>
                  <a:pt x="12704" y="27538"/>
                  <a:pt x="13981" y="27538"/>
                </a:cubicBezTo>
                <a:cubicBezTo>
                  <a:pt x="14858" y="27538"/>
                  <a:pt x="15740" y="27452"/>
                  <a:pt x="16622" y="27270"/>
                </a:cubicBezTo>
                <a:lnTo>
                  <a:pt x="16304" y="25678"/>
                </a:lnTo>
                <a:cubicBezTo>
                  <a:pt x="17514" y="25423"/>
                  <a:pt x="18724" y="24978"/>
                  <a:pt x="19870" y="24404"/>
                </a:cubicBezTo>
                <a:lnTo>
                  <a:pt x="20634" y="25805"/>
                </a:lnTo>
                <a:cubicBezTo>
                  <a:pt x="22545" y="24723"/>
                  <a:pt x="24137" y="23258"/>
                  <a:pt x="25347" y="21475"/>
                </a:cubicBezTo>
                <a:lnTo>
                  <a:pt x="24010" y="20583"/>
                </a:lnTo>
                <a:cubicBezTo>
                  <a:pt x="24710" y="19501"/>
                  <a:pt x="25283" y="18354"/>
                  <a:pt x="25602" y="17144"/>
                </a:cubicBezTo>
                <a:lnTo>
                  <a:pt x="27194" y="17590"/>
                </a:lnTo>
                <a:cubicBezTo>
                  <a:pt x="27767" y="15489"/>
                  <a:pt x="27894" y="13323"/>
                  <a:pt x="27449" y="11222"/>
                </a:cubicBezTo>
                <a:lnTo>
                  <a:pt x="27449" y="11222"/>
                </a:lnTo>
                <a:lnTo>
                  <a:pt x="25856" y="11477"/>
                </a:lnTo>
                <a:cubicBezTo>
                  <a:pt x="25602" y="10267"/>
                  <a:pt x="25220" y="9057"/>
                  <a:pt x="24583" y="7910"/>
                </a:cubicBezTo>
                <a:lnTo>
                  <a:pt x="25984" y="7146"/>
                </a:lnTo>
                <a:cubicBezTo>
                  <a:pt x="24965" y="5236"/>
                  <a:pt x="23500" y="3580"/>
                  <a:pt x="21653" y="2370"/>
                </a:cubicBezTo>
                <a:lnTo>
                  <a:pt x="20762" y="3707"/>
                </a:lnTo>
                <a:cubicBezTo>
                  <a:pt x="19743" y="3007"/>
                  <a:pt x="18533" y="2497"/>
                  <a:pt x="17323" y="2115"/>
                </a:cubicBezTo>
                <a:lnTo>
                  <a:pt x="17769" y="523"/>
                </a:lnTo>
                <a:lnTo>
                  <a:pt x="17705" y="523"/>
                </a:lnTo>
                <a:cubicBezTo>
                  <a:pt x="16459" y="183"/>
                  <a:pt x="15191" y="0"/>
                  <a:pt x="1392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5" name="Google Shape;575;p25"/>
          <p:cNvSpPr/>
          <p:nvPr/>
        </p:nvSpPr>
        <p:spPr>
          <a:xfrm rot="5400000">
            <a:off x="8294048" y="4737223"/>
            <a:ext cx="1465860" cy="33361"/>
          </a:xfrm>
          <a:custGeom>
            <a:rect b="b" l="l" r="r" t="t"/>
            <a:pathLst>
              <a:path extrusionOk="0" h="1593" w="71072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6" name="Google Shape;576;p25"/>
          <p:cNvSpPr/>
          <p:nvPr/>
        </p:nvSpPr>
        <p:spPr>
          <a:xfrm rot="5400000">
            <a:off x="8179340" y="4737223"/>
            <a:ext cx="1465860" cy="33361"/>
          </a:xfrm>
          <a:custGeom>
            <a:rect b="b" l="l" r="r" t="t"/>
            <a:pathLst>
              <a:path extrusionOk="0" h="1593" w="71072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7" name="Google Shape;577;p25"/>
          <p:cNvSpPr/>
          <p:nvPr/>
        </p:nvSpPr>
        <p:spPr>
          <a:xfrm rot="5400000">
            <a:off x="8220458" y="4923098"/>
            <a:ext cx="986432" cy="33382"/>
          </a:xfrm>
          <a:custGeom>
            <a:rect b="b" l="l" r="r" t="t"/>
            <a:pathLst>
              <a:path extrusionOk="0" h="1594" w="47827">
                <a:moveTo>
                  <a:pt x="0" y="1"/>
                </a:moveTo>
                <a:lnTo>
                  <a:pt x="0" y="1593"/>
                </a:lnTo>
                <a:lnTo>
                  <a:pt x="47827" y="1593"/>
                </a:lnTo>
                <a:lnTo>
                  <a:pt x="4782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78" name="Google Shape;57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8675" y="421100"/>
            <a:ext cx="4541625" cy="321358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  <a:reflection blurRad="0" dir="5400000" dist="57150" endA="0" endPos="10000" fadeDir="5400012" kx="0" rotWithShape="0" algn="bl" stA="45000" stPos="0" sy="-100000" ky="0"/>
          </a:effectLst>
        </p:spPr>
      </p:pic>
      <p:sp>
        <p:nvSpPr>
          <p:cNvPr id="579" name="Google Shape;579;p25"/>
          <p:cNvSpPr/>
          <p:nvPr/>
        </p:nvSpPr>
        <p:spPr>
          <a:xfrm flipH="1">
            <a:off x="4492491" y="3652698"/>
            <a:ext cx="4500634" cy="20076"/>
          </a:xfrm>
          <a:custGeom>
            <a:rect b="b" l="l" r="r" t="t"/>
            <a:pathLst>
              <a:path extrusionOk="0" h="1593" w="71072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26"/>
          <p:cNvSpPr/>
          <p:nvPr/>
        </p:nvSpPr>
        <p:spPr>
          <a:xfrm>
            <a:off x="1215675" y="2940413"/>
            <a:ext cx="2681700" cy="381000"/>
          </a:xfrm>
          <a:prstGeom prst="homePlat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585" name="Google Shape;585;p26"/>
          <p:cNvSpPr/>
          <p:nvPr/>
        </p:nvSpPr>
        <p:spPr>
          <a:xfrm>
            <a:off x="1215675" y="2243588"/>
            <a:ext cx="2681700" cy="381000"/>
          </a:xfrm>
          <a:prstGeom prst="homePlat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586" name="Google Shape;586;p26"/>
          <p:cNvSpPr/>
          <p:nvPr/>
        </p:nvSpPr>
        <p:spPr>
          <a:xfrm>
            <a:off x="1215675" y="1546763"/>
            <a:ext cx="2681700" cy="381000"/>
          </a:xfrm>
          <a:prstGeom prst="homePlat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587" name="Google Shape;587;p26"/>
          <p:cNvSpPr txBox="1"/>
          <p:nvPr>
            <p:ph idx="4" type="ctrTitle"/>
          </p:nvPr>
        </p:nvSpPr>
        <p:spPr>
          <a:xfrm>
            <a:off x="244875" y="601650"/>
            <a:ext cx="7833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Atuty podziału na komponenty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88" name="Google Shape;588;p26"/>
          <p:cNvSpPr txBox="1"/>
          <p:nvPr>
            <p:ph type="ctrTitle"/>
          </p:nvPr>
        </p:nvSpPr>
        <p:spPr>
          <a:xfrm>
            <a:off x="1215675" y="1514588"/>
            <a:ext cx="2681400" cy="423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C2E3A"/>
                </a:solidFill>
              </a:rPr>
              <a:t>Większa kontrola nad kodem</a:t>
            </a:r>
            <a:endParaRPr>
              <a:solidFill>
                <a:srgbClr val="0C2E3A"/>
              </a:solidFill>
            </a:endParaRPr>
          </a:p>
        </p:txBody>
      </p:sp>
      <p:sp>
        <p:nvSpPr>
          <p:cNvPr id="589" name="Google Shape;589;p26"/>
          <p:cNvSpPr txBox="1"/>
          <p:nvPr>
            <p:ph idx="2" type="ctrTitle"/>
          </p:nvPr>
        </p:nvSpPr>
        <p:spPr>
          <a:xfrm>
            <a:off x="1215675" y="2941288"/>
            <a:ext cx="2681700" cy="38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C2E3A"/>
                </a:solidFill>
              </a:rPr>
              <a:t>Przejrzystszy kod</a:t>
            </a:r>
            <a:endParaRPr>
              <a:solidFill>
                <a:srgbClr val="0C2E3A"/>
              </a:solidFill>
            </a:endParaRPr>
          </a:p>
        </p:txBody>
      </p:sp>
      <p:sp>
        <p:nvSpPr>
          <p:cNvPr id="590" name="Google Shape;590;p26"/>
          <p:cNvSpPr txBox="1"/>
          <p:nvPr>
            <p:ph idx="3" type="ctrTitle"/>
          </p:nvPr>
        </p:nvSpPr>
        <p:spPr>
          <a:xfrm>
            <a:off x="1215675" y="2244488"/>
            <a:ext cx="2681400" cy="38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C2E3A"/>
                </a:solidFill>
              </a:rPr>
              <a:t>Kod łatwiejszy do testowania</a:t>
            </a:r>
            <a:endParaRPr>
              <a:solidFill>
                <a:srgbClr val="0C2E3A"/>
              </a:solidFill>
            </a:endParaRPr>
          </a:p>
        </p:txBody>
      </p:sp>
      <p:cxnSp>
        <p:nvCxnSpPr>
          <p:cNvPr id="591" name="Google Shape;591;p26"/>
          <p:cNvCxnSpPr/>
          <p:nvPr/>
        </p:nvCxnSpPr>
        <p:spPr>
          <a:xfrm flipH="1" rot="10800000">
            <a:off x="307600" y="1202250"/>
            <a:ext cx="5517300" cy="6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92" name="Google Shape;592;p26"/>
          <p:cNvSpPr/>
          <p:nvPr/>
        </p:nvSpPr>
        <p:spPr>
          <a:xfrm>
            <a:off x="699375" y="1525313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593" name="Google Shape;593;p26"/>
          <p:cNvSpPr/>
          <p:nvPr/>
        </p:nvSpPr>
        <p:spPr>
          <a:xfrm>
            <a:off x="699375" y="2222125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594" name="Google Shape;594;p26"/>
          <p:cNvSpPr/>
          <p:nvPr/>
        </p:nvSpPr>
        <p:spPr>
          <a:xfrm>
            <a:off x="699375" y="2918950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595" name="Google Shape;595;p26"/>
          <p:cNvSpPr/>
          <p:nvPr/>
        </p:nvSpPr>
        <p:spPr>
          <a:xfrm>
            <a:off x="5328887" y="2922848"/>
            <a:ext cx="2681532" cy="1732190"/>
          </a:xfrm>
          <a:custGeom>
            <a:rect b="b" l="l" r="r" t="t"/>
            <a:pathLst>
              <a:path extrusionOk="0" h="114110" w="176649">
                <a:moveTo>
                  <a:pt x="5275" y="0"/>
                </a:moveTo>
                <a:cubicBezTo>
                  <a:pt x="2345" y="0"/>
                  <a:pt x="1" y="2344"/>
                  <a:pt x="1" y="5274"/>
                </a:cubicBezTo>
                <a:lnTo>
                  <a:pt x="1" y="108835"/>
                </a:lnTo>
                <a:cubicBezTo>
                  <a:pt x="1" y="111766"/>
                  <a:pt x="2345" y="114110"/>
                  <a:pt x="5275" y="114110"/>
                </a:cubicBezTo>
                <a:lnTo>
                  <a:pt x="171374" y="114110"/>
                </a:lnTo>
                <a:cubicBezTo>
                  <a:pt x="174304" y="114110"/>
                  <a:pt x="176648" y="111766"/>
                  <a:pt x="176648" y="108835"/>
                </a:cubicBezTo>
                <a:lnTo>
                  <a:pt x="176648" y="5274"/>
                </a:lnTo>
                <a:cubicBezTo>
                  <a:pt x="176648" y="2344"/>
                  <a:pt x="174304" y="0"/>
                  <a:pt x="17137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6" name="Google Shape;596;p26"/>
          <p:cNvSpPr/>
          <p:nvPr/>
        </p:nvSpPr>
        <p:spPr>
          <a:xfrm>
            <a:off x="5457249" y="3055005"/>
            <a:ext cx="2424808" cy="1467860"/>
          </a:xfrm>
          <a:custGeom>
            <a:rect b="b" l="l" r="r" t="t"/>
            <a:pathLst>
              <a:path extrusionOk="0" h="96697" w="159737">
                <a:moveTo>
                  <a:pt x="0" y="1"/>
                </a:moveTo>
                <a:lnTo>
                  <a:pt x="0" y="96697"/>
                </a:lnTo>
                <a:lnTo>
                  <a:pt x="159737" y="96697"/>
                </a:lnTo>
                <a:lnTo>
                  <a:pt x="15973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91A51"/>
              </a:solidFill>
            </a:endParaRPr>
          </a:p>
        </p:txBody>
      </p:sp>
      <p:sp>
        <p:nvSpPr>
          <p:cNvPr id="597" name="Google Shape;597;p26"/>
          <p:cNvSpPr/>
          <p:nvPr/>
        </p:nvSpPr>
        <p:spPr>
          <a:xfrm>
            <a:off x="5088061" y="4649953"/>
            <a:ext cx="3163178" cy="83900"/>
          </a:xfrm>
          <a:custGeom>
            <a:rect b="b" l="l" r="r" t="t"/>
            <a:pathLst>
              <a:path extrusionOk="0" h="5527" w="208378">
                <a:moveTo>
                  <a:pt x="0" y="1"/>
                </a:moveTo>
                <a:lnTo>
                  <a:pt x="0" y="5526"/>
                </a:lnTo>
                <a:lnTo>
                  <a:pt x="208377" y="5526"/>
                </a:lnTo>
                <a:lnTo>
                  <a:pt x="20837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598" name="Google Shape;598;p26"/>
          <p:cNvSpPr/>
          <p:nvPr/>
        </p:nvSpPr>
        <p:spPr>
          <a:xfrm>
            <a:off x="5457249" y="3055005"/>
            <a:ext cx="2424808" cy="141083"/>
          </a:xfrm>
          <a:custGeom>
            <a:rect b="b" l="l" r="r" t="t"/>
            <a:pathLst>
              <a:path extrusionOk="0" h="9294" w="159737">
                <a:moveTo>
                  <a:pt x="0" y="1"/>
                </a:moveTo>
                <a:lnTo>
                  <a:pt x="0" y="9294"/>
                </a:lnTo>
                <a:lnTo>
                  <a:pt x="159737" y="9294"/>
                </a:lnTo>
                <a:lnTo>
                  <a:pt x="15973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9" name="Google Shape;599;p26"/>
          <p:cNvSpPr/>
          <p:nvPr/>
        </p:nvSpPr>
        <p:spPr>
          <a:xfrm>
            <a:off x="5595766" y="3255806"/>
            <a:ext cx="1029417" cy="521069"/>
          </a:xfrm>
          <a:custGeom>
            <a:rect b="b" l="l" r="r" t="t"/>
            <a:pathLst>
              <a:path extrusionOk="0" h="34326" w="67814">
                <a:moveTo>
                  <a:pt x="1" y="1"/>
                </a:moveTo>
                <a:lnTo>
                  <a:pt x="1" y="34326"/>
                </a:lnTo>
                <a:lnTo>
                  <a:pt x="67813" y="34326"/>
                </a:lnTo>
                <a:lnTo>
                  <a:pt x="6781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0" name="Google Shape;600;p26"/>
          <p:cNvSpPr/>
          <p:nvPr/>
        </p:nvSpPr>
        <p:spPr>
          <a:xfrm>
            <a:off x="5673290" y="3347311"/>
            <a:ext cx="297407" cy="297391"/>
          </a:xfrm>
          <a:custGeom>
            <a:rect b="b" l="l" r="r" t="t"/>
            <a:pathLst>
              <a:path extrusionOk="0" h="19591" w="19592">
                <a:moveTo>
                  <a:pt x="1" y="0"/>
                </a:moveTo>
                <a:lnTo>
                  <a:pt x="1" y="19591"/>
                </a:lnTo>
                <a:lnTo>
                  <a:pt x="19591" y="19591"/>
                </a:lnTo>
                <a:lnTo>
                  <a:pt x="1959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1" name="Google Shape;601;p26"/>
          <p:cNvSpPr/>
          <p:nvPr/>
        </p:nvSpPr>
        <p:spPr>
          <a:xfrm>
            <a:off x="5952876" y="4048825"/>
            <a:ext cx="908690" cy="329163"/>
          </a:xfrm>
          <a:custGeom>
            <a:rect b="b" l="l" r="r" t="t"/>
            <a:pathLst>
              <a:path extrusionOk="0" h="21684" w="59861">
                <a:moveTo>
                  <a:pt x="1" y="1"/>
                </a:moveTo>
                <a:lnTo>
                  <a:pt x="1" y="21684"/>
                </a:lnTo>
                <a:lnTo>
                  <a:pt x="59860" y="21684"/>
                </a:lnTo>
                <a:lnTo>
                  <a:pt x="5986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2" name="Google Shape;602;p26"/>
          <p:cNvSpPr/>
          <p:nvPr/>
        </p:nvSpPr>
        <p:spPr>
          <a:xfrm>
            <a:off x="6012609" y="4123799"/>
            <a:ext cx="679927" cy="53403"/>
          </a:xfrm>
          <a:custGeom>
            <a:rect b="b" l="l" r="r" t="t"/>
            <a:pathLst>
              <a:path extrusionOk="0" h="3518" w="44791">
                <a:moveTo>
                  <a:pt x="1" y="1"/>
                </a:moveTo>
                <a:lnTo>
                  <a:pt x="1" y="3517"/>
                </a:lnTo>
                <a:lnTo>
                  <a:pt x="44791" y="3517"/>
                </a:lnTo>
                <a:lnTo>
                  <a:pt x="44791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E2A47"/>
              </a:solidFill>
            </a:endParaRPr>
          </a:p>
        </p:txBody>
      </p:sp>
      <p:sp>
        <p:nvSpPr>
          <p:cNvPr id="603" name="Google Shape;603;p26"/>
          <p:cNvSpPr/>
          <p:nvPr/>
        </p:nvSpPr>
        <p:spPr>
          <a:xfrm>
            <a:off x="6012609" y="4224199"/>
            <a:ext cx="526154" cy="52128"/>
          </a:xfrm>
          <a:custGeom>
            <a:rect b="b" l="l" r="r" t="t"/>
            <a:pathLst>
              <a:path extrusionOk="0" h="3434" w="34661">
                <a:moveTo>
                  <a:pt x="1" y="1"/>
                </a:moveTo>
                <a:lnTo>
                  <a:pt x="1" y="3433"/>
                </a:lnTo>
                <a:lnTo>
                  <a:pt x="34661" y="3433"/>
                </a:lnTo>
                <a:lnTo>
                  <a:pt x="34661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E2A47"/>
              </a:solidFill>
            </a:endParaRPr>
          </a:p>
        </p:txBody>
      </p:sp>
      <p:sp>
        <p:nvSpPr>
          <p:cNvPr id="604" name="Google Shape;604;p26"/>
          <p:cNvSpPr/>
          <p:nvPr/>
        </p:nvSpPr>
        <p:spPr>
          <a:xfrm>
            <a:off x="5632623" y="4048825"/>
            <a:ext cx="322818" cy="329163"/>
          </a:xfrm>
          <a:custGeom>
            <a:rect b="b" l="l" r="r" t="t"/>
            <a:pathLst>
              <a:path extrusionOk="0" h="21684" w="21266">
                <a:moveTo>
                  <a:pt x="1" y="1"/>
                </a:moveTo>
                <a:lnTo>
                  <a:pt x="1" y="21684"/>
                </a:lnTo>
                <a:lnTo>
                  <a:pt x="21265" y="21684"/>
                </a:lnTo>
                <a:lnTo>
                  <a:pt x="2126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5" name="Google Shape;605;p26"/>
          <p:cNvSpPr/>
          <p:nvPr/>
        </p:nvSpPr>
        <p:spPr>
          <a:xfrm>
            <a:off x="7120792" y="2818469"/>
            <a:ext cx="218729" cy="109463"/>
          </a:xfrm>
          <a:custGeom>
            <a:rect b="b" l="l" r="r" t="t"/>
            <a:pathLst>
              <a:path extrusionOk="0" h="7211" w="14409">
                <a:moveTo>
                  <a:pt x="13060" y="1"/>
                </a:moveTo>
                <a:cubicBezTo>
                  <a:pt x="12832" y="1"/>
                  <a:pt x="12594" y="102"/>
                  <a:pt x="12391" y="345"/>
                </a:cubicBezTo>
                <a:lnTo>
                  <a:pt x="6950" y="5117"/>
                </a:lnTo>
                <a:lnTo>
                  <a:pt x="1592" y="345"/>
                </a:lnTo>
                <a:cubicBezTo>
                  <a:pt x="1424" y="178"/>
                  <a:pt x="1194" y="94"/>
                  <a:pt x="964" y="94"/>
                </a:cubicBezTo>
                <a:cubicBezTo>
                  <a:pt x="734" y="94"/>
                  <a:pt x="503" y="178"/>
                  <a:pt x="336" y="345"/>
                </a:cubicBezTo>
                <a:cubicBezTo>
                  <a:pt x="1" y="764"/>
                  <a:pt x="1" y="1266"/>
                  <a:pt x="336" y="1601"/>
                </a:cubicBezTo>
                <a:lnTo>
                  <a:pt x="6364" y="6959"/>
                </a:lnTo>
                <a:cubicBezTo>
                  <a:pt x="6531" y="7127"/>
                  <a:pt x="6761" y="7210"/>
                  <a:pt x="6992" y="7210"/>
                </a:cubicBezTo>
                <a:cubicBezTo>
                  <a:pt x="7222" y="7210"/>
                  <a:pt x="7452" y="7127"/>
                  <a:pt x="7619" y="6959"/>
                </a:cubicBezTo>
                <a:lnTo>
                  <a:pt x="13647" y="1685"/>
                </a:lnTo>
                <a:cubicBezTo>
                  <a:pt x="14408" y="987"/>
                  <a:pt x="13776" y="1"/>
                  <a:pt x="1306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Google Shape;606;p26"/>
          <p:cNvSpPr/>
          <p:nvPr/>
        </p:nvSpPr>
        <p:spPr>
          <a:xfrm>
            <a:off x="6135886" y="3806097"/>
            <a:ext cx="704079" cy="155049"/>
          </a:xfrm>
          <a:custGeom>
            <a:rect b="b" l="l" r="r" t="t"/>
            <a:pathLst>
              <a:path extrusionOk="0" h="10214" w="46382">
                <a:moveTo>
                  <a:pt x="1" y="0"/>
                </a:moveTo>
                <a:lnTo>
                  <a:pt x="1" y="10214"/>
                </a:lnTo>
                <a:lnTo>
                  <a:pt x="46381" y="10214"/>
                </a:lnTo>
                <a:lnTo>
                  <a:pt x="4638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7" name="Google Shape;607;p26"/>
          <p:cNvSpPr/>
          <p:nvPr/>
        </p:nvSpPr>
        <p:spPr>
          <a:xfrm>
            <a:off x="6135886" y="3614191"/>
            <a:ext cx="704079" cy="155064"/>
          </a:xfrm>
          <a:custGeom>
            <a:rect b="b" l="l" r="r" t="t"/>
            <a:pathLst>
              <a:path extrusionOk="0" h="10215" w="46382">
                <a:moveTo>
                  <a:pt x="1" y="0"/>
                </a:moveTo>
                <a:lnTo>
                  <a:pt x="1" y="10214"/>
                </a:lnTo>
                <a:lnTo>
                  <a:pt x="46381" y="10214"/>
                </a:lnTo>
                <a:lnTo>
                  <a:pt x="4638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8" name="Google Shape;608;p26"/>
          <p:cNvSpPr/>
          <p:nvPr/>
        </p:nvSpPr>
        <p:spPr>
          <a:xfrm>
            <a:off x="6839949" y="3615466"/>
            <a:ext cx="155049" cy="155049"/>
          </a:xfrm>
          <a:custGeom>
            <a:rect b="b" l="l" r="r" t="t"/>
            <a:pathLst>
              <a:path extrusionOk="0" h="10214" w="10214">
                <a:moveTo>
                  <a:pt x="0" y="0"/>
                </a:moveTo>
                <a:lnTo>
                  <a:pt x="0" y="10214"/>
                </a:lnTo>
                <a:lnTo>
                  <a:pt x="10214" y="10214"/>
                </a:lnTo>
                <a:lnTo>
                  <a:pt x="10214" y="0"/>
                </a:lnTo>
                <a:close/>
              </a:path>
            </a:pathLst>
          </a:custGeom>
          <a:solidFill>
            <a:schemeClr val="accent1"/>
          </a:solidFill>
          <a:ln cap="flat" cmpd="sng" w="9525">
            <a:solidFill>
              <a:srgbClr val="48FF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9" name="Google Shape;609;p26"/>
          <p:cNvSpPr/>
          <p:nvPr/>
        </p:nvSpPr>
        <p:spPr>
          <a:xfrm>
            <a:off x="7031840" y="3695525"/>
            <a:ext cx="744746" cy="714234"/>
          </a:xfrm>
          <a:custGeom>
            <a:rect b="b" l="l" r="r" t="t"/>
            <a:pathLst>
              <a:path extrusionOk="0" h="47051" w="49061">
                <a:moveTo>
                  <a:pt x="1" y="1"/>
                </a:moveTo>
                <a:lnTo>
                  <a:pt x="1" y="47051"/>
                </a:lnTo>
                <a:lnTo>
                  <a:pt x="49060" y="47051"/>
                </a:lnTo>
                <a:lnTo>
                  <a:pt x="4906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0" name="Google Shape;610;p26"/>
          <p:cNvSpPr/>
          <p:nvPr/>
        </p:nvSpPr>
        <p:spPr>
          <a:xfrm>
            <a:off x="7120795" y="3728572"/>
            <a:ext cx="728230" cy="623427"/>
          </a:xfrm>
          <a:custGeom>
            <a:rect b="b" l="l" r="r" t="t"/>
            <a:pathLst>
              <a:path extrusionOk="0" h="41069" w="47973">
                <a:moveTo>
                  <a:pt x="20698" y="2821"/>
                </a:moveTo>
                <a:cubicBezTo>
                  <a:pt x="25039" y="2821"/>
                  <a:pt x="29467" y="4434"/>
                  <a:pt x="33070" y="8037"/>
                </a:cubicBezTo>
                <a:cubicBezTo>
                  <a:pt x="44121" y="19172"/>
                  <a:pt x="36251" y="38176"/>
                  <a:pt x="20512" y="38176"/>
                </a:cubicBezTo>
                <a:cubicBezTo>
                  <a:pt x="10801" y="38176"/>
                  <a:pt x="2931" y="30223"/>
                  <a:pt x="2931" y="20512"/>
                </a:cubicBezTo>
                <a:cubicBezTo>
                  <a:pt x="2931" y="9866"/>
                  <a:pt x="11625" y="2821"/>
                  <a:pt x="20698" y="2821"/>
                </a:cubicBezTo>
                <a:close/>
                <a:moveTo>
                  <a:pt x="20512" y="0"/>
                </a:moveTo>
                <a:cubicBezTo>
                  <a:pt x="9210" y="0"/>
                  <a:pt x="1" y="9126"/>
                  <a:pt x="1" y="20512"/>
                </a:cubicBezTo>
                <a:cubicBezTo>
                  <a:pt x="1" y="32859"/>
                  <a:pt x="10118" y="41068"/>
                  <a:pt x="20681" y="41068"/>
                </a:cubicBezTo>
                <a:cubicBezTo>
                  <a:pt x="25730" y="41068"/>
                  <a:pt x="30882" y="39192"/>
                  <a:pt x="35079" y="34995"/>
                </a:cubicBezTo>
                <a:cubicBezTo>
                  <a:pt x="47972" y="22102"/>
                  <a:pt x="38847" y="0"/>
                  <a:pt x="20512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E2A47"/>
              </a:solidFill>
            </a:endParaRPr>
          </a:p>
        </p:txBody>
      </p:sp>
      <p:sp>
        <p:nvSpPr>
          <p:cNvPr id="611" name="Google Shape;611;p26"/>
          <p:cNvSpPr/>
          <p:nvPr/>
        </p:nvSpPr>
        <p:spPr>
          <a:xfrm>
            <a:off x="7357178" y="3877260"/>
            <a:ext cx="186835" cy="328040"/>
          </a:xfrm>
          <a:custGeom>
            <a:rect b="b" l="l" r="r" t="t"/>
            <a:pathLst>
              <a:path extrusionOk="0" h="21610" w="12308">
                <a:moveTo>
                  <a:pt x="1508" y="0"/>
                </a:moveTo>
                <a:cubicBezTo>
                  <a:pt x="671" y="0"/>
                  <a:pt x="1" y="670"/>
                  <a:pt x="1" y="1507"/>
                </a:cubicBezTo>
                <a:lnTo>
                  <a:pt x="84" y="1507"/>
                </a:lnTo>
                <a:lnTo>
                  <a:pt x="84" y="20177"/>
                </a:lnTo>
                <a:cubicBezTo>
                  <a:pt x="28" y="21028"/>
                  <a:pt x="740" y="21610"/>
                  <a:pt x="1492" y="21610"/>
                </a:cubicBezTo>
                <a:cubicBezTo>
                  <a:pt x="1849" y="21610"/>
                  <a:pt x="2216" y="21478"/>
                  <a:pt x="2512" y="21181"/>
                </a:cubicBezTo>
                <a:lnTo>
                  <a:pt x="11889" y="11889"/>
                </a:lnTo>
                <a:cubicBezTo>
                  <a:pt x="12140" y="11554"/>
                  <a:pt x="12307" y="11219"/>
                  <a:pt x="12307" y="10800"/>
                </a:cubicBezTo>
                <a:cubicBezTo>
                  <a:pt x="12307" y="10465"/>
                  <a:pt x="12140" y="10047"/>
                  <a:pt x="11889" y="9796"/>
                </a:cubicBezTo>
                <a:lnTo>
                  <a:pt x="2512" y="419"/>
                </a:lnTo>
                <a:cubicBezTo>
                  <a:pt x="2261" y="168"/>
                  <a:pt x="1843" y="0"/>
                  <a:pt x="1508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E2A47"/>
              </a:solidFill>
            </a:endParaRPr>
          </a:p>
        </p:txBody>
      </p:sp>
      <p:sp>
        <p:nvSpPr>
          <p:cNvPr id="612" name="Google Shape;612;p26"/>
          <p:cNvSpPr/>
          <p:nvPr/>
        </p:nvSpPr>
        <p:spPr>
          <a:xfrm>
            <a:off x="7310165" y="1880741"/>
            <a:ext cx="1476741" cy="1959677"/>
          </a:xfrm>
          <a:custGeom>
            <a:rect b="b" l="l" r="r" t="t"/>
            <a:pathLst>
              <a:path extrusionOk="0" h="129096" w="97282">
                <a:moveTo>
                  <a:pt x="7702" y="0"/>
                </a:moveTo>
                <a:cubicBezTo>
                  <a:pt x="3433" y="84"/>
                  <a:pt x="0" y="3684"/>
                  <a:pt x="84" y="7953"/>
                </a:cubicBezTo>
                <a:lnTo>
                  <a:pt x="84" y="120807"/>
                </a:lnTo>
                <a:cubicBezTo>
                  <a:pt x="84" y="125161"/>
                  <a:pt x="3349" y="129096"/>
                  <a:pt x="7702" y="129096"/>
                </a:cubicBezTo>
                <a:lnTo>
                  <a:pt x="89161" y="129096"/>
                </a:lnTo>
                <a:cubicBezTo>
                  <a:pt x="93682" y="128928"/>
                  <a:pt x="97198" y="125244"/>
                  <a:pt x="97282" y="120807"/>
                </a:cubicBezTo>
                <a:lnTo>
                  <a:pt x="97282" y="7953"/>
                </a:lnTo>
                <a:cubicBezTo>
                  <a:pt x="97198" y="3600"/>
                  <a:pt x="93598" y="0"/>
                  <a:pt x="8916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3" name="Google Shape;613;p26"/>
          <p:cNvSpPr/>
          <p:nvPr/>
        </p:nvSpPr>
        <p:spPr>
          <a:xfrm>
            <a:off x="7428357" y="2024344"/>
            <a:ext cx="1241633" cy="1500907"/>
          </a:xfrm>
          <a:custGeom>
            <a:rect b="b" l="l" r="r" t="t"/>
            <a:pathLst>
              <a:path extrusionOk="0" h="98874" w="81794">
                <a:moveTo>
                  <a:pt x="0" y="0"/>
                </a:moveTo>
                <a:lnTo>
                  <a:pt x="0" y="98873"/>
                </a:lnTo>
                <a:lnTo>
                  <a:pt x="81794" y="98873"/>
                </a:lnTo>
                <a:lnTo>
                  <a:pt x="81794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4" name="Google Shape;614;p26"/>
          <p:cNvSpPr/>
          <p:nvPr/>
        </p:nvSpPr>
        <p:spPr>
          <a:xfrm>
            <a:off x="7965926" y="3600210"/>
            <a:ext cx="185560" cy="159086"/>
          </a:xfrm>
          <a:custGeom>
            <a:rect b="b" l="l" r="r" t="t"/>
            <a:pathLst>
              <a:path extrusionOk="0" h="10480" w="12224">
                <a:moveTo>
                  <a:pt x="5275" y="1"/>
                </a:moveTo>
                <a:cubicBezTo>
                  <a:pt x="2344" y="1"/>
                  <a:pt x="0" y="2345"/>
                  <a:pt x="0" y="5275"/>
                </a:cubicBezTo>
                <a:cubicBezTo>
                  <a:pt x="0" y="8397"/>
                  <a:pt x="2579" y="10480"/>
                  <a:pt x="5283" y="10480"/>
                </a:cubicBezTo>
                <a:cubicBezTo>
                  <a:pt x="6567" y="10480"/>
                  <a:pt x="7880" y="10010"/>
                  <a:pt x="8958" y="8959"/>
                </a:cubicBezTo>
                <a:cubicBezTo>
                  <a:pt x="12223" y="5693"/>
                  <a:pt x="9879" y="1"/>
                  <a:pt x="5275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5" name="Google Shape;615;p26"/>
          <p:cNvSpPr/>
          <p:nvPr/>
        </p:nvSpPr>
        <p:spPr>
          <a:xfrm>
            <a:off x="8029469" y="2244196"/>
            <a:ext cx="584612" cy="583352"/>
          </a:xfrm>
          <a:custGeom>
            <a:rect b="b" l="l" r="r" t="t"/>
            <a:pathLst>
              <a:path extrusionOk="0" h="38429" w="38512">
                <a:moveTo>
                  <a:pt x="19339" y="14484"/>
                </a:moveTo>
                <a:cubicBezTo>
                  <a:pt x="16577" y="14484"/>
                  <a:pt x="14316" y="16745"/>
                  <a:pt x="14316" y="19507"/>
                </a:cubicBezTo>
                <a:cubicBezTo>
                  <a:pt x="14316" y="22569"/>
                  <a:pt x="16812" y="24594"/>
                  <a:pt x="19411" y="24594"/>
                </a:cubicBezTo>
                <a:cubicBezTo>
                  <a:pt x="20650" y="24594"/>
                  <a:pt x="21913" y="24134"/>
                  <a:pt x="22939" y="23107"/>
                </a:cubicBezTo>
                <a:cubicBezTo>
                  <a:pt x="26037" y="19926"/>
                  <a:pt x="23860" y="14484"/>
                  <a:pt x="19339" y="14484"/>
                </a:cubicBezTo>
                <a:close/>
                <a:moveTo>
                  <a:pt x="19256" y="9629"/>
                </a:moveTo>
                <a:cubicBezTo>
                  <a:pt x="25786" y="9629"/>
                  <a:pt x="30390" y="16075"/>
                  <a:pt x="28381" y="22354"/>
                </a:cubicBezTo>
                <a:cubicBezTo>
                  <a:pt x="27062" y="26229"/>
                  <a:pt x="23469" y="28886"/>
                  <a:pt x="19363" y="28886"/>
                </a:cubicBezTo>
                <a:cubicBezTo>
                  <a:pt x="19299" y="28886"/>
                  <a:pt x="19236" y="28885"/>
                  <a:pt x="19172" y="28884"/>
                </a:cubicBezTo>
                <a:cubicBezTo>
                  <a:pt x="12558" y="28884"/>
                  <a:pt x="7954" y="22438"/>
                  <a:pt x="10047" y="16159"/>
                </a:cubicBezTo>
                <a:cubicBezTo>
                  <a:pt x="11386" y="12224"/>
                  <a:pt x="15070" y="9629"/>
                  <a:pt x="19256" y="9629"/>
                </a:cubicBezTo>
                <a:close/>
                <a:moveTo>
                  <a:pt x="16242" y="1"/>
                </a:moveTo>
                <a:lnTo>
                  <a:pt x="16242" y="2847"/>
                </a:lnTo>
                <a:cubicBezTo>
                  <a:pt x="13898" y="3266"/>
                  <a:pt x="11721" y="4187"/>
                  <a:pt x="9879" y="5526"/>
                </a:cubicBezTo>
                <a:lnTo>
                  <a:pt x="7786" y="3517"/>
                </a:lnTo>
                <a:lnTo>
                  <a:pt x="3433" y="7787"/>
                </a:lnTo>
                <a:lnTo>
                  <a:pt x="5526" y="9796"/>
                </a:lnTo>
                <a:cubicBezTo>
                  <a:pt x="4186" y="11722"/>
                  <a:pt x="3265" y="13898"/>
                  <a:pt x="2847" y="16159"/>
                </a:cubicBezTo>
                <a:lnTo>
                  <a:pt x="0" y="16159"/>
                </a:lnTo>
                <a:lnTo>
                  <a:pt x="0" y="22270"/>
                </a:lnTo>
                <a:lnTo>
                  <a:pt x="2847" y="22270"/>
                </a:lnTo>
                <a:cubicBezTo>
                  <a:pt x="3265" y="24531"/>
                  <a:pt x="4186" y="26707"/>
                  <a:pt x="5526" y="28633"/>
                </a:cubicBezTo>
                <a:lnTo>
                  <a:pt x="3433" y="30642"/>
                </a:lnTo>
                <a:lnTo>
                  <a:pt x="7786" y="34912"/>
                </a:lnTo>
                <a:lnTo>
                  <a:pt x="9879" y="32903"/>
                </a:lnTo>
                <a:cubicBezTo>
                  <a:pt x="11721" y="34242"/>
                  <a:pt x="13898" y="35163"/>
                  <a:pt x="16242" y="35582"/>
                </a:cubicBezTo>
                <a:lnTo>
                  <a:pt x="16242" y="38428"/>
                </a:lnTo>
                <a:lnTo>
                  <a:pt x="22270" y="38428"/>
                </a:lnTo>
                <a:lnTo>
                  <a:pt x="22270" y="35582"/>
                </a:lnTo>
                <a:cubicBezTo>
                  <a:pt x="24614" y="35163"/>
                  <a:pt x="26790" y="34242"/>
                  <a:pt x="28716" y="32903"/>
                </a:cubicBezTo>
                <a:lnTo>
                  <a:pt x="30809" y="34996"/>
                </a:lnTo>
                <a:lnTo>
                  <a:pt x="35079" y="30642"/>
                </a:lnTo>
                <a:lnTo>
                  <a:pt x="33069" y="28633"/>
                </a:lnTo>
                <a:cubicBezTo>
                  <a:pt x="34325" y="26707"/>
                  <a:pt x="35246" y="24531"/>
                  <a:pt x="35665" y="22270"/>
                </a:cubicBezTo>
                <a:lnTo>
                  <a:pt x="38511" y="22270"/>
                </a:lnTo>
                <a:lnTo>
                  <a:pt x="38511" y="16242"/>
                </a:lnTo>
                <a:lnTo>
                  <a:pt x="35665" y="16242"/>
                </a:lnTo>
                <a:cubicBezTo>
                  <a:pt x="35246" y="13898"/>
                  <a:pt x="34325" y="11722"/>
                  <a:pt x="33069" y="9796"/>
                </a:cubicBezTo>
                <a:lnTo>
                  <a:pt x="35079" y="7787"/>
                </a:lnTo>
                <a:lnTo>
                  <a:pt x="30809" y="3517"/>
                </a:lnTo>
                <a:lnTo>
                  <a:pt x="28716" y="5526"/>
                </a:lnTo>
                <a:cubicBezTo>
                  <a:pt x="26790" y="4187"/>
                  <a:pt x="24614" y="3350"/>
                  <a:pt x="22270" y="2847"/>
                </a:cubicBezTo>
                <a:lnTo>
                  <a:pt x="2227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6" name="Google Shape;616;p26"/>
          <p:cNvSpPr/>
          <p:nvPr/>
        </p:nvSpPr>
        <p:spPr>
          <a:xfrm>
            <a:off x="7559254" y="2345872"/>
            <a:ext cx="432099" cy="430839"/>
          </a:xfrm>
          <a:custGeom>
            <a:rect b="b" l="l" r="r" t="t"/>
            <a:pathLst>
              <a:path extrusionOk="0" h="28382" w="28465">
                <a:moveTo>
                  <a:pt x="14316" y="10633"/>
                </a:moveTo>
                <a:cubicBezTo>
                  <a:pt x="12307" y="10633"/>
                  <a:pt x="10632" y="12307"/>
                  <a:pt x="10632" y="14400"/>
                </a:cubicBezTo>
                <a:cubicBezTo>
                  <a:pt x="10632" y="16628"/>
                  <a:pt x="12504" y="18154"/>
                  <a:pt x="14437" y="18154"/>
                </a:cubicBezTo>
                <a:cubicBezTo>
                  <a:pt x="15337" y="18154"/>
                  <a:pt x="16251" y="17824"/>
                  <a:pt x="16995" y="17079"/>
                </a:cubicBezTo>
                <a:cubicBezTo>
                  <a:pt x="19339" y="14651"/>
                  <a:pt x="17665" y="10633"/>
                  <a:pt x="14316" y="10633"/>
                </a:cubicBezTo>
                <a:close/>
                <a:moveTo>
                  <a:pt x="14232" y="7033"/>
                </a:moveTo>
                <a:cubicBezTo>
                  <a:pt x="19088" y="7033"/>
                  <a:pt x="22521" y="11805"/>
                  <a:pt x="21014" y="16493"/>
                </a:cubicBezTo>
                <a:cubicBezTo>
                  <a:pt x="20093" y="19340"/>
                  <a:pt x="17330" y="21349"/>
                  <a:pt x="14232" y="21349"/>
                </a:cubicBezTo>
                <a:cubicBezTo>
                  <a:pt x="9377" y="21265"/>
                  <a:pt x="5944" y="16493"/>
                  <a:pt x="7535" y="11889"/>
                </a:cubicBezTo>
                <a:lnTo>
                  <a:pt x="7451" y="11889"/>
                </a:lnTo>
                <a:cubicBezTo>
                  <a:pt x="8372" y="8958"/>
                  <a:pt x="11135" y="7033"/>
                  <a:pt x="14232" y="7033"/>
                </a:cubicBezTo>
                <a:close/>
                <a:moveTo>
                  <a:pt x="11972" y="0"/>
                </a:moveTo>
                <a:lnTo>
                  <a:pt x="11972" y="2093"/>
                </a:lnTo>
                <a:cubicBezTo>
                  <a:pt x="10298" y="2428"/>
                  <a:pt x="8707" y="3098"/>
                  <a:pt x="7284" y="4103"/>
                </a:cubicBezTo>
                <a:lnTo>
                  <a:pt x="5777" y="2596"/>
                </a:lnTo>
                <a:lnTo>
                  <a:pt x="2595" y="5693"/>
                </a:lnTo>
                <a:lnTo>
                  <a:pt x="4102" y="7200"/>
                </a:lnTo>
                <a:cubicBezTo>
                  <a:pt x="3098" y="8623"/>
                  <a:pt x="2428" y="10214"/>
                  <a:pt x="2177" y="11972"/>
                </a:cubicBezTo>
                <a:lnTo>
                  <a:pt x="2093" y="11889"/>
                </a:lnTo>
                <a:lnTo>
                  <a:pt x="0" y="11889"/>
                </a:lnTo>
                <a:lnTo>
                  <a:pt x="0" y="16493"/>
                </a:lnTo>
                <a:lnTo>
                  <a:pt x="2093" y="16493"/>
                </a:lnTo>
                <a:cubicBezTo>
                  <a:pt x="2428" y="18167"/>
                  <a:pt x="3098" y="19758"/>
                  <a:pt x="4102" y="21181"/>
                </a:cubicBezTo>
                <a:lnTo>
                  <a:pt x="2595" y="22688"/>
                </a:lnTo>
                <a:lnTo>
                  <a:pt x="5693" y="25786"/>
                </a:lnTo>
                <a:lnTo>
                  <a:pt x="7200" y="24363"/>
                </a:lnTo>
                <a:cubicBezTo>
                  <a:pt x="8623" y="25284"/>
                  <a:pt x="10214" y="25953"/>
                  <a:pt x="11972" y="26288"/>
                </a:cubicBezTo>
                <a:lnTo>
                  <a:pt x="11972" y="28381"/>
                </a:lnTo>
                <a:lnTo>
                  <a:pt x="16493" y="28381"/>
                </a:lnTo>
                <a:lnTo>
                  <a:pt x="16493" y="26288"/>
                </a:lnTo>
                <a:cubicBezTo>
                  <a:pt x="18167" y="25953"/>
                  <a:pt x="19758" y="25284"/>
                  <a:pt x="21181" y="24363"/>
                </a:cubicBezTo>
                <a:lnTo>
                  <a:pt x="22772" y="25870"/>
                </a:lnTo>
                <a:lnTo>
                  <a:pt x="25869" y="22772"/>
                </a:lnTo>
                <a:lnTo>
                  <a:pt x="24362" y="21265"/>
                </a:lnTo>
                <a:cubicBezTo>
                  <a:pt x="25367" y="19758"/>
                  <a:pt x="26037" y="18167"/>
                  <a:pt x="26372" y="16493"/>
                </a:cubicBezTo>
                <a:lnTo>
                  <a:pt x="28465" y="16493"/>
                </a:lnTo>
                <a:lnTo>
                  <a:pt x="28465" y="11972"/>
                </a:lnTo>
                <a:lnTo>
                  <a:pt x="26372" y="11972"/>
                </a:lnTo>
                <a:cubicBezTo>
                  <a:pt x="26037" y="10214"/>
                  <a:pt x="25367" y="8623"/>
                  <a:pt x="24362" y="7200"/>
                </a:cubicBezTo>
                <a:lnTo>
                  <a:pt x="25869" y="5693"/>
                </a:lnTo>
                <a:lnTo>
                  <a:pt x="22772" y="2596"/>
                </a:lnTo>
                <a:lnTo>
                  <a:pt x="21265" y="4103"/>
                </a:lnTo>
                <a:cubicBezTo>
                  <a:pt x="19842" y="3098"/>
                  <a:pt x="18167" y="2428"/>
                  <a:pt x="16493" y="2093"/>
                </a:cubicBezTo>
                <a:lnTo>
                  <a:pt x="1649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7" name="Google Shape;617;p26"/>
          <p:cNvSpPr/>
          <p:nvPr/>
        </p:nvSpPr>
        <p:spPr>
          <a:xfrm>
            <a:off x="7677445" y="2753819"/>
            <a:ext cx="636710" cy="635450"/>
          </a:xfrm>
          <a:custGeom>
            <a:rect b="b" l="l" r="r" t="t"/>
            <a:pathLst>
              <a:path extrusionOk="0" h="41861" w="41944">
                <a:moveTo>
                  <a:pt x="21243" y="15752"/>
                </a:moveTo>
                <a:cubicBezTo>
                  <a:pt x="20950" y="15752"/>
                  <a:pt x="20650" y="15775"/>
                  <a:pt x="20344" y="15823"/>
                </a:cubicBezTo>
                <a:cubicBezTo>
                  <a:pt x="17414" y="16242"/>
                  <a:pt x="15321" y="19005"/>
                  <a:pt x="15823" y="22019"/>
                </a:cubicBezTo>
                <a:cubicBezTo>
                  <a:pt x="16280" y="24914"/>
                  <a:pt x="18709" y="26576"/>
                  <a:pt x="21185" y="26576"/>
                </a:cubicBezTo>
                <a:cubicBezTo>
                  <a:pt x="22790" y="26576"/>
                  <a:pt x="24415" y="25877"/>
                  <a:pt x="25534" y="24363"/>
                </a:cubicBezTo>
                <a:cubicBezTo>
                  <a:pt x="28198" y="20680"/>
                  <a:pt x="25510" y="15752"/>
                  <a:pt x="21243" y="15752"/>
                </a:cubicBezTo>
                <a:close/>
                <a:moveTo>
                  <a:pt x="21052" y="10506"/>
                </a:moveTo>
                <a:cubicBezTo>
                  <a:pt x="27354" y="10506"/>
                  <a:pt x="32385" y="16206"/>
                  <a:pt x="31227" y="22688"/>
                </a:cubicBezTo>
                <a:cubicBezTo>
                  <a:pt x="30474" y="27125"/>
                  <a:pt x="26958" y="30474"/>
                  <a:pt x="22604" y="31144"/>
                </a:cubicBezTo>
                <a:cubicBezTo>
                  <a:pt x="22054" y="31229"/>
                  <a:pt x="21510" y="31270"/>
                  <a:pt x="20975" y="31270"/>
                </a:cubicBezTo>
                <a:cubicBezTo>
                  <a:pt x="14673" y="31270"/>
                  <a:pt x="9642" y="25571"/>
                  <a:pt x="10800" y="19088"/>
                </a:cubicBezTo>
                <a:cubicBezTo>
                  <a:pt x="11470" y="14735"/>
                  <a:pt x="14986" y="11302"/>
                  <a:pt x="19423" y="10633"/>
                </a:cubicBezTo>
                <a:cubicBezTo>
                  <a:pt x="19973" y="10548"/>
                  <a:pt x="20517" y="10506"/>
                  <a:pt x="21052" y="10506"/>
                </a:cubicBezTo>
                <a:close/>
                <a:moveTo>
                  <a:pt x="21097" y="0"/>
                </a:moveTo>
                <a:lnTo>
                  <a:pt x="17916" y="503"/>
                </a:lnTo>
                <a:lnTo>
                  <a:pt x="14651" y="1005"/>
                </a:lnTo>
                <a:lnTo>
                  <a:pt x="15153" y="4019"/>
                </a:lnTo>
                <a:cubicBezTo>
                  <a:pt x="12725" y="4856"/>
                  <a:pt x="10632" y="6196"/>
                  <a:pt x="8791" y="7870"/>
                </a:cubicBezTo>
                <a:lnTo>
                  <a:pt x="6279" y="6112"/>
                </a:lnTo>
                <a:lnTo>
                  <a:pt x="2428" y="11302"/>
                </a:lnTo>
                <a:lnTo>
                  <a:pt x="4856" y="13144"/>
                </a:lnTo>
                <a:cubicBezTo>
                  <a:pt x="3767" y="15405"/>
                  <a:pt x="3181" y="17833"/>
                  <a:pt x="3098" y="20344"/>
                </a:cubicBezTo>
                <a:lnTo>
                  <a:pt x="0" y="20846"/>
                </a:lnTo>
                <a:lnTo>
                  <a:pt x="1005" y="27293"/>
                </a:lnTo>
                <a:lnTo>
                  <a:pt x="4102" y="26791"/>
                </a:lnTo>
                <a:cubicBezTo>
                  <a:pt x="4939" y="29135"/>
                  <a:pt x="6195" y="31311"/>
                  <a:pt x="7953" y="33153"/>
                </a:cubicBezTo>
                <a:lnTo>
                  <a:pt x="6112" y="35665"/>
                </a:lnTo>
                <a:lnTo>
                  <a:pt x="11386" y="39516"/>
                </a:lnTo>
                <a:lnTo>
                  <a:pt x="13144" y="37004"/>
                </a:lnTo>
                <a:cubicBezTo>
                  <a:pt x="15404" y="38093"/>
                  <a:pt x="17916" y="38679"/>
                  <a:pt x="20428" y="38762"/>
                </a:cubicBezTo>
                <a:lnTo>
                  <a:pt x="20930" y="41860"/>
                </a:lnTo>
                <a:lnTo>
                  <a:pt x="24195" y="41358"/>
                </a:lnTo>
                <a:lnTo>
                  <a:pt x="27376" y="40855"/>
                </a:lnTo>
                <a:lnTo>
                  <a:pt x="26958" y="37842"/>
                </a:lnTo>
                <a:cubicBezTo>
                  <a:pt x="29302" y="37004"/>
                  <a:pt x="31478" y="35665"/>
                  <a:pt x="33237" y="33990"/>
                </a:cubicBezTo>
                <a:lnTo>
                  <a:pt x="35748" y="35832"/>
                </a:lnTo>
                <a:lnTo>
                  <a:pt x="39599" y="30558"/>
                </a:lnTo>
                <a:lnTo>
                  <a:pt x="37088" y="28716"/>
                </a:lnTo>
                <a:cubicBezTo>
                  <a:pt x="38176" y="26456"/>
                  <a:pt x="38846" y="24028"/>
                  <a:pt x="38929" y="21516"/>
                </a:cubicBezTo>
                <a:lnTo>
                  <a:pt x="41943" y="21014"/>
                </a:lnTo>
                <a:lnTo>
                  <a:pt x="40939" y="14568"/>
                </a:lnTo>
                <a:lnTo>
                  <a:pt x="37925" y="15070"/>
                </a:lnTo>
                <a:cubicBezTo>
                  <a:pt x="37088" y="12642"/>
                  <a:pt x="35748" y="10549"/>
                  <a:pt x="34074" y="8707"/>
                </a:cubicBezTo>
                <a:lnTo>
                  <a:pt x="35916" y="6196"/>
                </a:lnTo>
                <a:lnTo>
                  <a:pt x="30641" y="2344"/>
                </a:lnTo>
                <a:lnTo>
                  <a:pt x="28799" y="4856"/>
                </a:lnTo>
                <a:cubicBezTo>
                  <a:pt x="26539" y="3684"/>
                  <a:pt x="24111" y="3098"/>
                  <a:pt x="21600" y="3014"/>
                </a:cubicBezTo>
                <a:lnTo>
                  <a:pt x="2109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8" name="Google Shape;618;p26"/>
          <p:cNvSpPr/>
          <p:nvPr/>
        </p:nvSpPr>
        <p:spPr>
          <a:xfrm>
            <a:off x="1215675" y="4334063"/>
            <a:ext cx="2681400" cy="381000"/>
          </a:xfrm>
          <a:prstGeom prst="homePlat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619" name="Google Shape;619;p26"/>
          <p:cNvSpPr txBox="1"/>
          <p:nvPr>
            <p:ph type="ctrTitle"/>
          </p:nvPr>
        </p:nvSpPr>
        <p:spPr>
          <a:xfrm>
            <a:off x="1215675" y="4334963"/>
            <a:ext cx="2681400" cy="38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C2E3A"/>
                </a:solidFill>
              </a:rPr>
              <a:t>Separacja odpowiedzialności</a:t>
            </a:r>
            <a:endParaRPr>
              <a:solidFill>
                <a:srgbClr val="0C2E3A"/>
              </a:solidFill>
            </a:endParaRPr>
          </a:p>
        </p:txBody>
      </p:sp>
      <p:sp>
        <p:nvSpPr>
          <p:cNvPr id="620" name="Google Shape;620;p26"/>
          <p:cNvSpPr/>
          <p:nvPr/>
        </p:nvSpPr>
        <p:spPr>
          <a:xfrm>
            <a:off x="699375" y="4312613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621" name="Google Shape;621;p26"/>
          <p:cNvSpPr/>
          <p:nvPr/>
        </p:nvSpPr>
        <p:spPr>
          <a:xfrm>
            <a:off x="1215675" y="3637238"/>
            <a:ext cx="2681700" cy="381000"/>
          </a:xfrm>
          <a:prstGeom prst="homePlat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622" name="Google Shape;622;p26"/>
          <p:cNvSpPr txBox="1"/>
          <p:nvPr>
            <p:ph type="ctrTitle"/>
          </p:nvPr>
        </p:nvSpPr>
        <p:spPr>
          <a:xfrm>
            <a:off x="1215675" y="3638138"/>
            <a:ext cx="2681700" cy="38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C2E3A"/>
                </a:solidFill>
              </a:rPr>
              <a:t>Kod wygodny do edycji</a:t>
            </a:r>
            <a:endParaRPr>
              <a:solidFill>
                <a:srgbClr val="0C2E3A"/>
              </a:solidFill>
            </a:endParaRPr>
          </a:p>
        </p:txBody>
      </p:sp>
      <p:sp>
        <p:nvSpPr>
          <p:cNvPr id="623" name="Google Shape;623;p26"/>
          <p:cNvSpPr/>
          <p:nvPr/>
        </p:nvSpPr>
        <p:spPr>
          <a:xfrm>
            <a:off x="699375" y="3615788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8FFD5"/>
              </a:solidFill>
            </a:endParaRPr>
          </a:p>
        </p:txBody>
      </p:sp>
      <p:grpSp>
        <p:nvGrpSpPr>
          <p:cNvPr id="624" name="Google Shape;624;p26"/>
          <p:cNvGrpSpPr/>
          <p:nvPr/>
        </p:nvGrpSpPr>
        <p:grpSpPr>
          <a:xfrm>
            <a:off x="793536" y="2286729"/>
            <a:ext cx="235606" cy="294716"/>
            <a:chOff x="2905736" y="2888729"/>
            <a:chExt cx="235606" cy="294716"/>
          </a:xfrm>
        </p:grpSpPr>
        <p:sp>
          <p:nvSpPr>
            <p:cNvPr id="625" name="Google Shape;625;p26"/>
            <p:cNvSpPr/>
            <p:nvPr/>
          </p:nvSpPr>
          <p:spPr>
            <a:xfrm>
              <a:off x="2956513" y="2888729"/>
              <a:ext cx="184830" cy="184830"/>
            </a:xfrm>
            <a:custGeom>
              <a:rect b="b" l="l" r="r" t="t"/>
              <a:pathLst>
                <a:path extrusionOk="0" h="11579" w="11579">
                  <a:moveTo>
                    <a:pt x="5761" y="1819"/>
                  </a:moveTo>
                  <a:cubicBezTo>
                    <a:pt x="7989" y="1819"/>
                    <a:pt x="10085" y="3763"/>
                    <a:pt x="9649" y="6415"/>
                  </a:cubicBezTo>
                  <a:cubicBezTo>
                    <a:pt x="9388" y="8084"/>
                    <a:pt x="8084" y="9388"/>
                    <a:pt x="6468" y="9701"/>
                  </a:cubicBezTo>
                  <a:cubicBezTo>
                    <a:pt x="6229" y="9740"/>
                    <a:pt x="5996" y="9759"/>
                    <a:pt x="5769" y="9759"/>
                  </a:cubicBezTo>
                  <a:cubicBezTo>
                    <a:pt x="2380" y="9759"/>
                    <a:pt x="431" y="5567"/>
                    <a:pt x="2973" y="3025"/>
                  </a:cubicBezTo>
                  <a:cubicBezTo>
                    <a:pt x="3796" y="2187"/>
                    <a:pt x="4791" y="1819"/>
                    <a:pt x="5761" y="1819"/>
                  </a:cubicBezTo>
                  <a:close/>
                  <a:moveTo>
                    <a:pt x="4799" y="0"/>
                  </a:moveTo>
                  <a:cubicBezTo>
                    <a:pt x="4642" y="0"/>
                    <a:pt x="4486" y="157"/>
                    <a:pt x="4486" y="313"/>
                  </a:cubicBezTo>
                  <a:lnTo>
                    <a:pt x="4486" y="626"/>
                  </a:lnTo>
                  <a:cubicBezTo>
                    <a:pt x="4486" y="731"/>
                    <a:pt x="4381" y="835"/>
                    <a:pt x="4277" y="887"/>
                  </a:cubicBezTo>
                  <a:cubicBezTo>
                    <a:pt x="3964" y="991"/>
                    <a:pt x="3651" y="1096"/>
                    <a:pt x="3390" y="1252"/>
                  </a:cubicBezTo>
                  <a:cubicBezTo>
                    <a:pt x="3326" y="1274"/>
                    <a:pt x="3270" y="1286"/>
                    <a:pt x="3219" y="1286"/>
                  </a:cubicBezTo>
                  <a:cubicBezTo>
                    <a:pt x="3148" y="1286"/>
                    <a:pt x="3086" y="1261"/>
                    <a:pt x="3025" y="1200"/>
                  </a:cubicBezTo>
                  <a:lnTo>
                    <a:pt x="2817" y="991"/>
                  </a:lnTo>
                  <a:cubicBezTo>
                    <a:pt x="2765" y="939"/>
                    <a:pt x="2686" y="913"/>
                    <a:pt x="2608" y="913"/>
                  </a:cubicBezTo>
                  <a:cubicBezTo>
                    <a:pt x="2530" y="913"/>
                    <a:pt x="2452" y="939"/>
                    <a:pt x="2400" y="991"/>
                  </a:cubicBezTo>
                  <a:lnTo>
                    <a:pt x="991" y="2399"/>
                  </a:lnTo>
                  <a:cubicBezTo>
                    <a:pt x="887" y="2504"/>
                    <a:pt x="887" y="2712"/>
                    <a:pt x="991" y="2817"/>
                  </a:cubicBezTo>
                  <a:lnTo>
                    <a:pt x="1200" y="3025"/>
                  </a:lnTo>
                  <a:cubicBezTo>
                    <a:pt x="1304" y="3130"/>
                    <a:pt x="1304" y="3286"/>
                    <a:pt x="1252" y="3390"/>
                  </a:cubicBezTo>
                  <a:cubicBezTo>
                    <a:pt x="1096" y="3703"/>
                    <a:pt x="991" y="3964"/>
                    <a:pt x="887" y="4277"/>
                  </a:cubicBezTo>
                  <a:cubicBezTo>
                    <a:pt x="835" y="4433"/>
                    <a:pt x="731" y="4486"/>
                    <a:pt x="574" y="4538"/>
                  </a:cubicBezTo>
                  <a:lnTo>
                    <a:pt x="313" y="4538"/>
                  </a:lnTo>
                  <a:cubicBezTo>
                    <a:pt x="105" y="4538"/>
                    <a:pt x="0" y="4642"/>
                    <a:pt x="0" y="4799"/>
                  </a:cubicBezTo>
                  <a:lnTo>
                    <a:pt x="0" y="6780"/>
                  </a:lnTo>
                  <a:cubicBezTo>
                    <a:pt x="0" y="6937"/>
                    <a:pt x="105" y="7093"/>
                    <a:pt x="313" y="7093"/>
                  </a:cubicBezTo>
                  <a:lnTo>
                    <a:pt x="574" y="7093"/>
                  </a:lnTo>
                  <a:cubicBezTo>
                    <a:pt x="731" y="7093"/>
                    <a:pt x="835" y="7198"/>
                    <a:pt x="887" y="7302"/>
                  </a:cubicBezTo>
                  <a:cubicBezTo>
                    <a:pt x="991" y="7615"/>
                    <a:pt x="1096" y="7928"/>
                    <a:pt x="1252" y="8188"/>
                  </a:cubicBezTo>
                  <a:cubicBezTo>
                    <a:pt x="1304" y="8293"/>
                    <a:pt x="1304" y="8449"/>
                    <a:pt x="1200" y="8554"/>
                  </a:cubicBezTo>
                  <a:lnTo>
                    <a:pt x="991" y="8762"/>
                  </a:lnTo>
                  <a:cubicBezTo>
                    <a:pt x="887" y="8866"/>
                    <a:pt x="887" y="9075"/>
                    <a:pt x="991" y="9179"/>
                  </a:cubicBezTo>
                  <a:lnTo>
                    <a:pt x="2400" y="10588"/>
                  </a:lnTo>
                  <a:cubicBezTo>
                    <a:pt x="2452" y="10640"/>
                    <a:pt x="2517" y="10666"/>
                    <a:pt x="2589" y="10666"/>
                  </a:cubicBezTo>
                  <a:cubicBezTo>
                    <a:pt x="2660" y="10666"/>
                    <a:pt x="2739" y="10640"/>
                    <a:pt x="2817" y="10588"/>
                  </a:cubicBezTo>
                  <a:lnTo>
                    <a:pt x="3025" y="10379"/>
                  </a:lnTo>
                  <a:cubicBezTo>
                    <a:pt x="3086" y="10318"/>
                    <a:pt x="3165" y="10293"/>
                    <a:pt x="3241" y="10293"/>
                  </a:cubicBezTo>
                  <a:cubicBezTo>
                    <a:pt x="3295" y="10293"/>
                    <a:pt x="3347" y="10305"/>
                    <a:pt x="3390" y="10327"/>
                  </a:cubicBezTo>
                  <a:cubicBezTo>
                    <a:pt x="3651" y="10483"/>
                    <a:pt x="3964" y="10588"/>
                    <a:pt x="4277" y="10692"/>
                  </a:cubicBezTo>
                  <a:cubicBezTo>
                    <a:pt x="4381" y="10744"/>
                    <a:pt x="4486" y="10848"/>
                    <a:pt x="4486" y="11005"/>
                  </a:cubicBezTo>
                  <a:lnTo>
                    <a:pt x="4486" y="11318"/>
                  </a:lnTo>
                  <a:cubicBezTo>
                    <a:pt x="4486" y="11474"/>
                    <a:pt x="4642" y="11578"/>
                    <a:pt x="4799" y="11578"/>
                  </a:cubicBezTo>
                  <a:lnTo>
                    <a:pt x="6780" y="11578"/>
                  </a:lnTo>
                  <a:cubicBezTo>
                    <a:pt x="6937" y="11578"/>
                    <a:pt x="7041" y="11474"/>
                    <a:pt x="7041" y="11318"/>
                  </a:cubicBezTo>
                  <a:lnTo>
                    <a:pt x="7041" y="10953"/>
                  </a:lnTo>
                  <a:cubicBezTo>
                    <a:pt x="7041" y="10796"/>
                    <a:pt x="7146" y="10692"/>
                    <a:pt x="7302" y="10640"/>
                  </a:cubicBezTo>
                  <a:cubicBezTo>
                    <a:pt x="7615" y="10588"/>
                    <a:pt x="7876" y="10431"/>
                    <a:pt x="8189" y="10327"/>
                  </a:cubicBezTo>
                  <a:cubicBezTo>
                    <a:pt x="8233" y="10283"/>
                    <a:pt x="8286" y="10267"/>
                    <a:pt x="8341" y="10267"/>
                  </a:cubicBezTo>
                  <a:cubicBezTo>
                    <a:pt x="8416" y="10267"/>
                    <a:pt x="8493" y="10297"/>
                    <a:pt x="8554" y="10327"/>
                  </a:cubicBezTo>
                  <a:lnTo>
                    <a:pt x="8762" y="10588"/>
                  </a:lnTo>
                  <a:cubicBezTo>
                    <a:pt x="8814" y="10640"/>
                    <a:pt x="8893" y="10666"/>
                    <a:pt x="8971" y="10666"/>
                  </a:cubicBezTo>
                  <a:cubicBezTo>
                    <a:pt x="9049" y="10666"/>
                    <a:pt x="9127" y="10640"/>
                    <a:pt x="9180" y="10588"/>
                  </a:cubicBezTo>
                  <a:lnTo>
                    <a:pt x="10588" y="9179"/>
                  </a:lnTo>
                  <a:cubicBezTo>
                    <a:pt x="10692" y="9075"/>
                    <a:pt x="10692" y="8866"/>
                    <a:pt x="10588" y="8762"/>
                  </a:cubicBezTo>
                  <a:lnTo>
                    <a:pt x="10379" y="8554"/>
                  </a:lnTo>
                  <a:cubicBezTo>
                    <a:pt x="10275" y="8449"/>
                    <a:pt x="10275" y="8293"/>
                    <a:pt x="10327" y="8188"/>
                  </a:cubicBezTo>
                  <a:cubicBezTo>
                    <a:pt x="10483" y="7928"/>
                    <a:pt x="10588" y="7615"/>
                    <a:pt x="10692" y="7302"/>
                  </a:cubicBezTo>
                  <a:cubicBezTo>
                    <a:pt x="10744" y="7198"/>
                    <a:pt x="10848" y="7093"/>
                    <a:pt x="10953" y="7093"/>
                  </a:cubicBezTo>
                  <a:lnTo>
                    <a:pt x="11266" y="7093"/>
                  </a:lnTo>
                  <a:cubicBezTo>
                    <a:pt x="11422" y="7093"/>
                    <a:pt x="11579" y="6937"/>
                    <a:pt x="11579" y="6780"/>
                  </a:cubicBezTo>
                  <a:lnTo>
                    <a:pt x="11579" y="4799"/>
                  </a:lnTo>
                  <a:cubicBezTo>
                    <a:pt x="11579" y="4642"/>
                    <a:pt x="11422" y="4538"/>
                    <a:pt x="11266" y="4538"/>
                  </a:cubicBezTo>
                  <a:lnTo>
                    <a:pt x="10953" y="4538"/>
                  </a:lnTo>
                  <a:cubicBezTo>
                    <a:pt x="10848" y="4486"/>
                    <a:pt x="10692" y="4433"/>
                    <a:pt x="10692" y="4277"/>
                  </a:cubicBezTo>
                  <a:cubicBezTo>
                    <a:pt x="10588" y="3964"/>
                    <a:pt x="10483" y="3703"/>
                    <a:pt x="10327" y="3390"/>
                  </a:cubicBezTo>
                  <a:cubicBezTo>
                    <a:pt x="10223" y="3286"/>
                    <a:pt x="10275" y="3130"/>
                    <a:pt x="10379" y="3025"/>
                  </a:cubicBezTo>
                  <a:lnTo>
                    <a:pt x="10588" y="2817"/>
                  </a:lnTo>
                  <a:cubicBezTo>
                    <a:pt x="10692" y="2712"/>
                    <a:pt x="10692" y="2504"/>
                    <a:pt x="10588" y="2399"/>
                  </a:cubicBezTo>
                  <a:lnTo>
                    <a:pt x="9180" y="991"/>
                  </a:lnTo>
                  <a:cubicBezTo>
                    <a:pt x="9127" y="939"/>
                    <a:pt x="9049" y="913"/>
                    <a:pt x="8971" y="913"/>
                  </a:cubicBezTo>
                  <a:cubicBezTo>
                    <a:pt x="8893" y="913"/>
                    <a:pt x="8814" y="939"/>
                    <a:pt x="8762" y="991"/>
                  </a:cubicBezTo>
                  <a:lnTo>
                    <a:pt x="8554" y="1200"/>
                  </a:lnTo>
                  <a:cubicBezTo>
                    <a:pt x="8489" y="1264"/>
                    <a:pt x="8405" y="1309"/>
                    <a:pt x="8325" y="1309"/>
                  </a:cubicBezTo>
                  <a:cubicBezTo>
                    <a:pt x="8276" y="1309"/>
                    <a:pt x="8228" y="1292"/>
                    <a:pt x="8189" y="1252"/>
                  </a:cubicBezTo>
                  <a:cubicBezTo>
                    <a:pt x="7876" y="1096"/>
                    <a:pt x="7615" y="991"/>
                    <a:pt x="7302" y="887"/>
                  </a:cubicBezTo>
                  <a:cubicBezTo>
                    <a:pt x="7146" y="835"/>
                    <a:pt x="7041" y="731"/>
                    <a:pt x="7041" y="626"/>
                  </a:cubicBezTo>
                  <a:lnTo>
                    <a:pt x="7041" y="313"/>
                  </a:lnTo>
                  <a:cubicBezTo>
                    <a:pt x="7041" y="157"/>
                    <a:pt x="6937" y="0"/>
                    <a:pt x="6780" y="0"/>
                  </a:cubicBez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26"/>
            <p:cNvSpPr/>
            <p:nvPr/>
          </p:nvSpPr>
          <p:spPr>
            <a:xfrm>
              <a:off x="2978158" y="2928683"/>
              <a:ext cx="123231" cy="105400"/>
            </a:xfrm>
            <a:custGeom>
              <a:rect b="b" l="l" r="r" t="t"/>
              <a:pathLst>
                <a:path extrusionOk="0" h="6603" w="7720">
                  <a:moveTo>
                    <a:pt x="4434" y="1"/>
                  </a:moveTo>
                  <a:cubicBezTo>
                    <a:pt x="1513" y="1"/>
                    <a:pt x="0" y="3547"/>
                    <a:pt x="2087" y="5633"/>
                  </a:cubicBezTo>
                  <a:cubicBezTo>
                    <a:pt x="2757" y="6304"/>
                    <a:pt x="3578" y="6602"/>
                    <a:pt x="4383" y="6602"/>
                  </a:cubicBezTo>
                  <a:cubicBezTo>
                    <a:pt x="6085" y="6602"/>
                    <a:pt x="7719" y="5269"/>
                    <a:pt x="7719" y="3286"/>
                  </a:cubicBezTo>
                  <a:cubicBezTo>
                    <a:pt x="7719" y="1461"/>
                    <a:pt x="6259" y="1"/>
                    <a:pt x="4434" y="1"/>
                  </a:cubicBez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26"/>
            <p:cNvSpPr/>
            <p:nvPr/>
          </p:nvSpPr>
          <p:spPr>
            <a:xfrm>
              <a:off x="2905736" y="3051898"/>
              <a:ext cx="130717" cy="131547"/>
            </a:xfrm>
            <a:custGeom>
              <a:rect b="b" l="l" r="r" t="t"/>
              <a:pathLst>
                <a:path extrusionOk="0" h="8241" w="8189">
                  <a:moveTo>
                    <a:pt x="4122" y="1305"/>
                  </a:moveTo>
                  <a:cubicBezTo>
                    <a:pt x="5702" y="1305"/>
                    <a:pt x="7213" y="2692"/>
                    <a:pt x="6884" y="4590"/>
                  </a:cubicBezTo>
                  <a:cubicBezTo>
                    <a:pt x="6676" y="5737"/>
                    <a:pt x="5737" y="6624"/>
                    <a:pt x="4590" y="6833"/>
                  </a:cubicBezTo>
                  <a:cubicBezTo>
                    <a:pt x="4413" y="6864"/>
                    <a:pt x="4241" y="6879"/>
                    <a:pt x="4074" y="6879"/>
                  </a:cubicBezTo>
                  <a:cubicBezTo>
                    <a:pt x="1724" y="6879"/>
                    <a:pt x="389" y="3940"/>
                    <a:pt x="2191" y="2139"/>
                  </a:cubicBezTo>
                  <a:cubicBezTo>
                    <a:pt x="2754" y="1560"/>
                    <a:pt x="3444" y="1305"/>
                    <a:pt x="4122" y="1305"/>
                  </a:cubicBezTo>
                  <a:close/>
                  <a:moveTo>
                    <a:pt x="3442" y="0"/>
                  </a:moveTo>
                  <a:cubicBezTo>
                    <a:pt x="3338" y="0"/>
                    <a:pt x="3234" y="105"/>
                    <a:pt x="3234" y="209"/>
                  </a:cubicBezTo>
                  <a:lnTo>
                    <a:pt x="3234" y="418"/>
                  </a:lnTo>
                  <a:cubicBezTo>
                    <a:pt x="3234" y="522"/>
                    <a:pt x="3181" y="574"/>
                    <a:pt x="3077" y="626"/>
                  </a:cubicBezTo>
                  <a:cubicBezTo>
                    <a:pt x="2869" y="678"/>
                    <a:pt x="2608" y="783"/>
                    <a:pt x="2399" y="887"/>
                  </a:cubicBezTo>
                  <a:cubicBezTo>
                    <a:pt x="2373" y="913"/>
                    <a:pt x="2334" y="926"/>
                    <a:pt x="2295" y="926"/>
                  </a:cubicBezTo>
                  <a:cubicBezTo>
                    <a:pt x="2256" y="926"/>
                    <a:pt x="2217" y="913"/>
                    <a:pt x="2191" y="887"/>
                  </a:cubicBezTo>
                  <a:lnTo>
                    <a:pt x="2034" y="731"/>
                  </a:lnTo>
                  <a:cubicBezTo>
                    <a:pt x="1982" y="705"/>
                    <a:pt x="1930" y="691"/>
                    <a:pt x="1878" y="691"/>
                  </a:cubicBezTo>
                  <a:cubicBezTo>
                    <a:pt x="1825" y="691"/>
                    <a:pt x="1773" y="705"/>
                    <a:pt x="1721" y="731"/>
                  </a:cubicBezTo>
                  <a:lnTo>
                    <a:pt x="782" y="1722"/>
                  </a:lnTo>
                  <a:cubicBezTo>
                    <a:pt x="678" y="1774"/>
                    <a:pt x="678" y="1930"/>
                    <a:pt x="782" y="2034"/>
                  </a:cubicBezTo>
                  <a:lnTo>
                    <a:pt x="887" y="2139"/>
                  </a:lnTo>
                  <a:cubicBezTo>
                    <a:pt x="939" y="2243"/>
                    <a:pt x="939" y="2347"/>
                    <a:pt x="887" y="2400"/>
                  </a:cubicBezTo>
                  <a:cubicBezTo>
                    <a:pt x="782" y="2608"/>
                    <a:pt x="730" y="2817"/>
                    <a:pt x="626" y="3078"/>
                  </a:cubicBezTo>
                  <a:cubicBezTo>
                    <a:pt x="626" y="3130"/>
                    <a:pt x="522" y="3234"/>
                    <a:pt x="417" y="3234"/>
                  </a:cubicBezTo>
                  <a:lnTo>
                    <a:pt x="209" y="3234"/>
                  </a:lnTo>
                  <a:cubicBezTo>
                    <a:pt x="104" y="3234"/>
                    <a:pt x="0" y="3286"/>
                    <a:pt x="0" y="3443"/>
                  </a:cubicBezTo>
                  <a:lnTo>
                    <a:pt x="0" y="4799"/>
                  </a:lnTo>
                  <a:cubicBezTo>
                    <a:pt x="0" y="4955"/>
                    <a:pt x="104" y="5007"/>
                    <a:pt x="209" y="5007"/>
                  </a:cubicBezTo>
                  <a:lnTo>
                    <a:pt x="469" y="5007"/>
                  </a:lnTo>
                  <a:cubicBezTo>
                    <a:pt x="522" y="5007"/>
                    <a:pt x="626" y="5111"/>
                    <a:pt x="678" y="5164"/>
                  </a:cubicBezTo>
                  <a:cubicBezTo>
                    <a:pt x="730" y="5424"/>
                    <a:pt x="782" y="5633"/>
                    <a:pt x="939" y="5842"/>
                  </a:cubicBezTo>
                  <a:cubicBezTo>
                    <a:pt x="939" y="5894"/>
                    <a:pt x="939" y="5998"/>
                    <a:pt x="887" y="6102"/>
                  </a:cubicBezTo>
                  <a:lnTo>
                    <a:pt x="730" y="6259"/>
                  </a:lnTo>
                  <a:cubicBezTo>
                    <a:pt x="626" y="6311"/>
                    <a:pt x="626" y="6467"/>
                    <a:pt x="730" y="6520"/>
                  </a:cubicBezTo>
                  <a:lnTo>
                    <a:pt x="1721" y="7511"/>
                  </a:lnTo>
                  <a:cubicBezTo>
                    <a:pt x="1747" y="7563"/>
                    <a:pt x="1799" y="7589"/>
                    <a:pt x="1852" y="7589"/>
                  </a:cubicBezTo>
                  <a:cubicBezTo>
                    <a:pt x="1904" y="7589"/>
                    <a:pt x="1956" y="7563"/>
                    <a:pt x="1982" y="7511"/>
                  </a:cubicBezTo>
                  <a:lnTo>
                    <a:pt x="2138" y="7354"/>
                  </a:lnTo>
                  <a:cubicBezTo>
                    <a:pt x="2191" y="7328"/>
                    <a:pt x="2243" y="7315"/>
                    <a:pt x="2288" y="7315"/>
                  </a:cubicBezTo>
                  <a:cubicBezTo>
                    <a:pt x="2334" y="7315"/>
                    <a:pt x="2373" y="7328"/>
                    <a:pt x="2399" y="7354"/>
                  </a:cubicBezTo>
                  <a:cubicBezTo>
                    <a:pt x="2608" y="7458"/>
                    <a:pt x="2816" y="7563"/>
                    <a:pt x="3077" y="7615"/>
                  </a:cubicBezTo>
                  <a:cubicBezTo>
                    <a:pt x="3129" y="7615"/>
                    <a:pt x="3234" y="7719"/>
                    <a:pt x="3234" y="7823"/>
                  </a:cubicBezTo>
                  <a:lnTo>
                    <a:pt x="3234" y="8032"/>
                  </a:lnTo>
                  <a:cubicBezTo>
                    <a:pt x="3234" y="8136"/>
                    <a:pt x="3286" y="8241"/>
                    <a:pt x="3442" y="8241"/>
                  </a:cubicBezTo>
                  <a:lnTo>
                    <a:pt x="4798" y="8241"/>
                  </a:lnTo>
                  <a:cubicBezTo>
                    <a:pt x="4903" y="8241"/>
                    <a:pt x="5007" y="8136"/>
                    <a:pt x="5007" y="8032"/>
                  </a:cubicBezTo>
                  <a:lnTo>
                    <a:pt x="5007" y="7823"/>
                  </a:lnTo>
                  <a:cubicBezTo>
                    <a:pt x="5007" y="7719"/>
                    <a:pt x="5059" y="7615"/>
                    <a:pt x="5163" y="7615"/>
                  </a:cubicBezTo>
                  <a:cubicBezTo>
                    <a:pt x="5424" y="7563"/>
                    <a:pt x="5633" y="7458"/>
                    <a:pt x="5841" y="7354"/>
                  </a:cubicBezTo>
                  <a:cubicBezTo>
                    <a:pt x="5867" y="7328"/>
                    <a:pt x="5907" y="7315"/>
                    <a:pt x="5952" y="7315"/>
                  </a:cubicBezTo>
                  <a:cubicBezTo>
                    <a:pt x="5998" y="7315"/>
                    <a:pt x="6050" y="7328"/>
                    <a:pt x="6102" y="7354"/>
                  </a:cubicBezTo>
                  <a:lnTo>
                    <a:pt x="6259" y="7511"/>
                  </a:lnTo>
                  <a:cubicBezTo>
                    <a:pt x="6285" y="7563"/>
                    <a:pt x="6337" y="7589"/>
                    <a:pt x="6389" y="7589"/>
                  </a:cubicBezTo>
                  <a:cubicBezTo>
                    <a:pt x="6441" y="7589"/>
                    <a:pt x="6493" y="7563"/>
                    <a:pt x="6519" y="7511"/>
                  </a:cubicBezTo>
                  <a:lnTo>
                    <a:pt x="7510" y="6520"/>
                  </a:lnTo>
                  <a:cubicBezTo>
                    <a:pt x="7615" y="6467"/>
                    <a:pt x="7615" y="6311"/>
                    <a:pt x="7510" y="6259"/>
                  </a:cubicBezTo>
                  <a:lnTo>
                    <a:pt x="7354" y="6102"/>
                  </a:lnTo>
                  <a:cubicBezTo>
                    <a:pt x="7302" y="5998"/>
                    <a:pt x="7302" y="5894"/>
                    <a:pt x="7302" y="5842"/>
                  </a:cubicBezTo>
                  <a:cubicBezTo>
                    <a:pt x="7406" y="5633"/>
                    <a:pt x="7510" y="5424"/>
                    <a:pt x="7562" y="5164"/>
                  </a:cubicBezTo>
                  <a:cubicBezTo>
                    <a:pt x="7615" y="5059"/>
                    <a:pt x="7719" y="5007"/>
                    <a:pt x="7771" y="5007"/>
                  </a:cubicBezTo>
                  <a:lnTo>
                    <a:pt x="7980" y="5007"/>
                  </a:lnTo>
                  <a:cubicBezTo>
                    <a:pt x="8136" y="5007"/>
                    <a:pt x="8188" y="4903"/>
                    <a:pt x="8188" y="4799"/>
                  </a:cubicBezTo>
                  <a:lnTo>
                    <a:pt x="8188" y="3390"/>
                  </a:lnTo>
                  <a:cubicBezTo>
                    <a:pt x="8188" y="3286"/>
                    <a:pt x="8136" y="3182"/>
                    <a:pt x="7980" y="3182"/>
                  </a:cubicBezTo>
                  <a:lnTo>
                    <a:pt x="7771" y="3182"/>
                  </a:lnTo>
                  <a:cubicBezTo>
                    <a:pt x="7667" y="3182"/>
                    <a:pt x="7615" y="3130"/>
                    <a:pt x="7562" y="3025"/>
                  </a:cubicBezTo>
                  <a:cubicBezTo>
                    <a:pt x="7510" y="2817"/>
                    <a:pt x="7406" y="2608"/>
                    <a:pt x="7302" y="2400"/>
                  </a:cubicBezTo>
                  <a:cubicBezTo>
                    <a:pt x="7249" y="2295"/>
                    <a:pt x="7302" y="2191"/>
                    <a:pt x="7354" y="2139"/>
                  </a:cubicBezTo>
                  <a:lnTo>
                    <a:pt x="7510" y="1982"/>
                  </a:lnTo>
                  <a:cubicBezTo>
                    <a:pt x="7562" y="1930"/>
                    <a:pt x="7562" y="1774"/>
                    <a:pt x="7510" y="1669"/>
                  </a:cubicBezTo>
                  <a:lnTo>
                    <a:pt x="6519" y="731"/>
                  </a:lnTo>
                  <a:cubicBezTo>
                    <a:pt x="6467" y="678"/>
                    <a:pt x="6415" y="652"/>
                    <a:pt x="6363" y="652"/>
                  </a:cubicBezTo>
                  <a:cubicBezTo>
                    <a:pt x="6311" y="652"/>
                    <a:pt x="6259" y="678"/>
                    <a:pt x="6206" y="731"/>
                  </a:cubicBezTo>
                  <a:lnTo>
                    <a:pt x="6102" y="887"/>
                  </a:lnTo>
                  <a:cubicBezTo>
                    <a:pt x="6050" y="913"/>
                    <a:pt x="5998" y="926"/>
                    <a:pt x="5952" y="926"/>
                  </a:cubicBezTo>
                  <a:cubicBezTo>
                    <a:pt x="5907" y="926"/>
                    <a:pt x="5867" y="913"/>
                    <a:pt x="5841" y="887"/>
                  </a:cubicBezTo>
                  <a:cubicBezTo>
                    <a:pt x="5633" y="783"/>
                    <a:pt x="5372" y="678"/>
                    <a:pt x="5163" y="626"/>
                  </a:cubicBezTo>
                  <a:cubicBezTo>
                    <a:pt x="5059" y="574"/>
                    <a:pt x="5007" y="522"/>
                    <a:pt x="5007" y="418"/>
                  </a:cubicBezTo>
                  <a:lnTo>
                    <a:pt x="5007" y="209"/>
                  </a:lnTo>
                  <a:cubicBezTo>
                    <a:pt x="5007" y="105"/>
                    <a:pt x="4903" y="0"/>
                    <a:pt x="4798" y="0"/>
                  </a:cubicBez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26"/>
            <p:cNvSpPr/>
            <p:nvPr/>
          </p:nvSpPr>
          <p:spPr>
            <a:xfrm>
              <a:off x="2923215" y="3081030"/>
              <a:ext cx="84936" cy="72550"/>
            </a:xfrm>
            <a:custGeom>
              <a:rect b="b" l="l" r="r" t="t"/>
              <a:pathLst>
                <a:path extrusionOk="0" h="4545" w="5321">
                  <a:moveTo>
                    <a:pt x="3025" y="1"/>
                  </a:moveTo>
                  <a:cubicBezTo>
                    <a:pt x="991" y="1"/>
                    <a:pt x="0" y="2452"/>
                    <a:pt x="1408" y="3860"/>
                  </a:cubicBezTo>
                  <a:cubicBezTo>
                    <a:pt x="1882" y="4334"/>
                    <a:pt x="2461" y="4544"/>
                    <a:pt x="3026" y="4544"/>
                  </a:cubicBezTo>
                  <a:cubicBezTo>
                    <a:pt x="4202" y="4544"/>
                    <a:pt x="5320" y="3634"/>
                    <a:pt x="5320" y="2296"/>
                  </a:cubicBezTo>
                  <a:cubicBezTo>
                    <a:pt x="5320" y="992"/>
                    <a:pt x="4277" y="1"/>
                    <a:pt x="3025" y="1"/>
                  </a:cubicBez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9" name="Google Shape;629;p26"/>
          <p:cNvGrpSpPr/>
          <p:nvPr/>
        </p:nvGrpSpPr>
        <p:grpSpPr>
          <a:xfrm flipH="1" rot="10800000">
            <a:off x="760263" y="4442695"/>
            <a:ext cx="302125" cy="163726"/>
            <a:chOff x="1319675" y="779200"/>
            <a:chExt cx="2343875" cy="1270175"/>
          </a:xfrm>
        </p:grpSpPr>
        <p:sp>
          <p:nvSpPr>
            <p:cNvPr id="630" name="Google Shape;630;p26"/>
            <p:cNvSpPr/>
            <p:nvPr/>
          </p:nvSpPr>
          <p:spPr>
            <a:xfrm>
              <a:off x="1319675" y="915950"/>
              <a:ext cx="717150" cy="996650"/>
            </a:xfrm>
            <a:custGeom>
              <a:rect b="b" l="l" r="r" t="t"/>
              <a:pathLst>
                <a:path extrusionOk="0" h="39866" w="28686">
                  <a:moveTo>
                    <a:pt x="28685" y="1"/>
                  </a:moveTo>
                  <a:lnTo>
                    <a:pt x="0" y="15557"/>
                  </a:lnTo>
                  <a:lnTo>
                    <a:pt x="0" y="24230"/>
                  </a:lnTo>
                  <a:lnTo>
                    <a:pt x="28685" y="39866"/>
                  </a:lnTo>
                  <a:lnTo>
                    <a:pt x="28685" y="29740"/>
                  </a:lnTo>
                  <a:lnTo>
                    <a:pt x="8713" y="19774"/>
                  </a:lnTo>
                  <a:lnTo>
                    <a:pt x="28685" y="10186"/>
                  </a:lnTo>
                  <a:lnTo>
                    <a:pt x="28685" y="1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31" name="Google Shape;631;p26"/>
            <p:cNvSpPr/>
            <p:nvPr/>
          </p:nvSpPr>
          <p:spPr>
            <a:xfrm>
              <a:off x="2159125" y="779200"/>
              <a:ext cx="626150" cy="1270175"/>
            </a:xfrm>
            <a:custGeom>
              <a:rect b="b" l="l" r="r" t="t"/>
              <a:pathLst>
                <a:path extrusionOk="0" h="50807" w="25046">
                  <a:moveTo>
                    <a:pt x="19038" y="0"/>
                  </a:moveTo>
                  <a:lnTo>
                    <a:pt x="1" y="50806"/>
                  </a:lnTo>
                  <a:lnTo>
                    <a:pt x="5969" y="50806"/>
                  </a:lnTo>
                  <a:lnTo>
                    <a:pt x="25046" y="0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32" name="Google Shape;632;p26"/>
            <p:cNvSpPr/>
            <p:nvPr/>
          </p:nvSpPr>
          <p:spPr>
            <a:xfrm>
              <a:off x="2945900" y="915950"/>
              <a:ext cx="717650" cy="996650"/>
            </a:xfrm>
            <a:custGeom>
              <a:rect b="b" l="l" r="r" t="t"/>
              <a:pathLst>
                <a:path extrusionOk="0" h="39866" w="28706">
                  <a:moveTo>
                    <a:pt x="0" y="1"/>
                  </a:moveTo>
                  <a:lnTo>
                    <a:pt x="0" y="10047"/>
                  </a:lnTo>
                  <a:lnTo>
                    <a:pt x="19992" y="19854"/>
                  </a:lnTo>
                  <a:lnTo>
                    <a:pt x="0" y="29740"/>
                  </a:lnTo>
                  <a:lnTo>
                    <a:pt x="0" y="39866"/>
                  </a:lnTo>
                  <a:lnTo>
                    <a:pt x="28705" y="24190"/>
                  </a:lnTo>
                  <a:lnTo>
                    <a:pt x="28705" y="155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633" name="Google Shape;633;p26"/>
          <p:cNvSpPr/>
          <p:nvPr/>
        </p:nvSpPr>
        <p:spPr>
          <a:xfrm>
            <a:off x="715837" y="3049037"/>
            <a:ext cx="390983" cy="163742"/>
          </a:xfrm>
          <a:custGeom>
            <a:rect b="b" l="l" r="r" t="t"/>
            <a:pathLst>
              <a:path extrusionOk="0" h="15364" w="45917">
                <a:moveTo>
                  <a:pt x="18787" y="1927"/>
                </a:moveTo>
                <a:lnTo>
                  <a:pt x="18787" y="1927"/>
                </a:lnTo>
                <a:cubicBezTo>
                  <a:pt x="15539" y="5557"/>
                  <a:pt x="18150" y="11288"/>
                  <a:pt x="22990" y="11288"/>
                </a:cubicBezTo>
                <a:cubicBezTo>
                  <a:pt x="27830" y="11288"/>
                  <a:pt x="30377" y="5557"/>
                  <a:pt x="27193" y="1927"/>
                </a:cubicBezTo>
                <a:lnTo>
                  <a:pt x="27193" y="1927"/>
                </a:lnTo>
                <a:cubicBezTo>
                  <a:pt x="27639" y="1990"/>
                  <a:pt x="28149" y="2054"/>
                  <a:pt x="28594" y="2118"/>
                </a:cubicBezTo>
                <a:cubicBezTo>
                  <a:pt x="31396" y="6512"/>
                  <a:pt x="28212" y="12307"/>
                  <a:pt x="22990" y="12307"/>
                </a:cubicBezTo>
                <a:cubicBezTo>
                  <a:pt x="17768" y="12307"/>
                  <a:pt x="14584" y="6512"/>
                  <a:pt x="17386" y="2118"/>
                </a:cubicBezTo>
                <a:cubicBezTo>
                  <a:pt x="17832" y="2054"/>
                  <a:pt x="18278" y="1990"/>
                  <a:pt x="18787" y="1927"/>
                </a:cubicBezTo>
                <a:close/>
                <a:moveTo>
                  <a:pt x="30569" y="2500"/>
                </a:moveTo>
                <a:cubicBezTo>
                  <a:pt x="35026" y="3455"/>
                  <a:pt x="39293" y="5238"/>
                  <a:pt x="43114" y="7722"/>
                </a:cubicBezTo>
                <a:cubicBezTo>
                  <a:pt x="37641" y="11329"/>
                  <a:pt x="31317" y="13418"/>
                  <a:pt x="24736" y="13692"/>
                </a:cubicBezTo>
                <a:lnTo>
                  <a:pt x="24736" y="13692"/>
                </a:lnTo>
                <a:cubicBezTo>
                  <a:pt x="29704" y="12588"/>
                  <a:pt x="32491" y="7212"/>
                  <a:pt x="30569" y="2500"/>
                </a:cubicBezTo>
                <a:close/>
                <a:moveTo>
                  <a:pt x="15348" y="2500"/>
                </a:moveTo>
                <a:lnTo>
                  <a:pt x="15348" y="2500"/>
                </a:lnTo>
                <a:cubicBezTo>
                  <a:pt x="13310" y="7340"/>
                  <a:pt x="16367" y="12880"/>
                  <a:pt x="21589" y="13772"/>
                </a:cubicBezTo>
                <a:cubicBezTo>
                  <a:pt x="14902" y="13517"/>
                  <a:pt x="8406" y="11415"/>
                  <a:pt x="2802" y="7722"/>
                </a:cubicBezTo>
                <a:cubicBezTo>
                  <a:pt x="6623" y="5174"/>
                  <a:pt x="10890" y="3455"/>
                  <a:pt x="15348" y="2500"/>
                </a:cubicBezTo>
                <a:close/>
                <a:moveTo>
                  <a:pt x="22958" y="0"/>
                </a:moveTo>
                <a:cubicBezTo>
                  <a:pt x="22608" y="0"/>
                  <a:pt x="22258" y="48"/>
                  <a:pt x="21907" y="143"/>
                </a:cubicBezTo>
                <a:cubicBezTo>
                  <a:pt x="14393" y="334"/>
                  <a:pt x="7069" y="2754"/>
                  <a:pt x="892" y="7085"/>
                </a:cubicBezTo>
                <a:lnTo>
                  <a:pt x="0" y="7722"/>
                </a:lnTo>
                <a:lnTo>
                  <a:pt x="892" y="8359"/>
                </a:lnTo>
                <a:cubicBezTo>
                  <a:pt x="7388" y="12944"/>
                  <a:pt x="15030" y="15364"/>
                  <a:pt x="22926" y="15364"/>
                </a:cubicBezTo>
                <a:cubicBezTo>
                  <a:pt x="30823" y="15364"/>
                  <a:pt x="38529" y="12944"/>
                  <a:pt x="44961" y="8359"/>
                </a:cubicBezTo>
                <a:lnTo>
                  <a:pt x="45916" y="7722"/>
                </a:lnTo>
                <a:lnTo>
                  <a:pt x="44961" y="7085"/>
                </a:lnTo>
                <a:cubicBezTo>
                  <a:pt x="38847" y="2754"/>
                  <a:pt x="31524" y="334"/>
                  <a:pt x="24009" y="143"/>
                </a:cubicBezTo>
                <a:cubicBezTo>
                  <a:pt x="23659" y="48"/>
                  <a:pt x="23309" y="0"/>
                  <a:pt x="22958" y="0"/>
                </a:cubicBezTo>
                <a:close/>
              </a:path>
            </a:pathLst>
          </a:custGeom>
          <a:solidFill>
            <a:srgbClr val="0C2E3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4" name="Google Shape;634;p26"/>
          <p:cNvSpPr/>
          <p:nvPr/>
        </p:nvSpPr>
        <p:spPr>
          <a:xfrm>
            <a:off x="760250" y="1618376"/>
            <a:ext cx="302158" cy="237770"/>
          </a:xfrm>
          <a:custGeom>
            <a:rect b="b" l="l" r="r" t="t"/>
            <a:pathLst>
              <a:path extrusionOk="0" h="174831" w="209468">
                <a:moveTo>
                  <a:pt x="198077" y="11364"/>
                </a:moveTo>
                <a:lnTo>
                  <a:pt x="198105" y="12377"/>
                </a:lnTo>
                <a:lnTo>
                  <a:pt x="198105" y="134115"/>
                </a:lnTo>
                <a:cubicBezTo>
                  <a:pt x="198105" y="134854"/>
                  <a:pt x="197803" y="135155"/>
                  <a:pt x="197064" y="135155"/>
                </a:cubicBezTo>
                <a:lnTo>
                  <a:pt x="12294" y="135155"/>
                </a:lnTo>
                <a:cubicBezTo>
                  <a:pt x="11555" y="135155"/>
                  <a:pt x="11254" y="134854"/>
                  <a:pt x="11254" y="134115"/>
                </a:cubicBezTo>
                <a:lnTo>
                  <a:pt x="11254" y="12377"/>
                </a:lnTo>
                <a:lnTo>
                  <a:pt x="11254" y="11364"/>
                </a:lnTo>
                <a:close/>
                <a:moveTo>
                  <a:pt x="11254" y="0"/>
                </a:moveTo>
                <a:lnTo>
                  <a:pt x="11254" y="302"/>
                </a:lnTo>
                <a:cubicBezTo>
                  <a:pt x="5230" y="712"/>
                  <a:pt x="712" y="5531"/>
                  <a:pt x="0" y="11364"/>
                </a:cubicBezTo>
                <a:lnTo>
                  <a:pt x="0" y="12377"/>
                </a:lnTo>
                <a:lnTo>
                  <a:pt x="0" y="134115"/>
                </a:lnTo>
                <a:cubicBezTo>
                  <a:pt x="0" y="136497"/>
                  <a:pt x="630" y="138468"/>
                  <a:pt x="1643" y="140248"/>
                </a:cubicBezTo>
                <a:cubicBezTo>
                  <a:pt x="3998" y="144383"/>
                  <a:pt x="7503" y="146518"/>
                  <a:pt x="12294" y="146518"/>
                </a:cubicBezTo>
                <a:lnTo>
                  <a:pt x="79707" y="146518"/>
                </a:lnTo>
                <a:lnTo>
                  <a:pt x="79707" y="163522"/>
                </a:lnTo>
                <a:lnTo>
                  <a:pt x="66920" y="163522"/>
                </a:lnTo>
                <a:cubicBezTo>
                  <a:pt x="63744" y="163522"/>
                  <a:pt x="61280" y="165987"/>
                  <a:pt x="61280" y="169163"/>
                </a:cubicBezTo>
                <a:cubicBezTo>
                  <a:pt x="61280" y="172339"/>
                  <a:pt x="63744" y="174831"/>
                  <a:pt x="66920" y="174831"/>
                </a:cubicBezTo>
                <a:lnTo>
                  <a:pt x="142466" y="174831"/>
                </a:lnTo>
                <a:cubicBezTo>
                  <a:pt x="145642" y="174831"/>
                  <a:pt x="148216" y="172339"/>
                  <a:pt x="148216" y="169163"/>
                </a:cubicBezTo>
                <a:cubicBezTo>
                  <a:pt x="148216" y="165987"/>
                  <a:pt x="145642" y="163522"/>
                  <a:pt x="142466" y="163522"/>
                </a:cubicBezTo>
                <a:lnTo>
                  <a:pt x="129651" y="163522"/>
                </a:lnTo>
                <a:lnTo>
                  <a:pt x="129651" y="146518"/>
                </a:lnTo>
                <a:lnTo>
                  <a:pt x="197064" y="146518"/>
                </a:lnTo>
                <a:cubicBezTo>
                  <a:pt x="201911" y="146518"/>
                  <a:pt x="205388" y="144437"/>
                  <a:pt x="207715" y="140248"/>
                </a:cubicBezTo>
                <a:cubicBezTo>
                  <a:pt x="208783" y="138359"/>
                  <a:pt x="209468" y="136360"/>
                  <a:pt x="209468" y="134115"/>
                </a:cubicBezTo>
                <a:lnTo>
                  <a:pt x="209468" y="12377"/>
                </a:lnTo>
                <a:lnTo>
                  <a:pt x="209468" y="11364"/>
                </a:lnTo>
                <a:cubicBezTo>
                  <a:pt x="208756" y="5531"/>
                  <a:pt x="203909" y="712"/>
                  <a:pt x="198105" y="302"/>
                </a:cubicBezTo>
                <a:lnTo>
                  <a:pt x="198105" y="0"/>
                </a:lnTo>
                <a:close/>
              </a:path>
            </a:pathLst>
          </a:custGeom>
          <a:solidFill>
            <a:srgbClr val="0C2E3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5" name="Google Shape;635;p26"/>
          <p:cNvGrpSpPr/>
          <p:nvPr/>
        </p:nvGrpSpPr>
        <p:grpSpPr>
          <a:xfrm>
            <a:off x="858460" y="1666816"/>
            <a:ext cx="107743" cy="101096"/>
            <a:chOff x="-30735200" y="3552550"/>
            <a:chExt cx="292225" cy="290925"/>
          </a:xfrm>
        </p:grpSpPr>
        <p:sp>
          <p:nvSpPr>
            <p:cNvPr id="636" name="Google Shape;636;p26"/>
            <p:cNvSpPr/>
            <p:nvPr/>
          </p:nvSpPr>
          <p:spPr>
            <a:xfrm>
              <a:off x="-30613900" y="3655750"/>
              <a:ext cx="170925" cy="187725"/>
            </a:xfrm>
            <a:custGeom>
              <a:rect b="b" l="l" r="r" t="t"/>
              <a:pathLst>
                <a:path extrusionOk="0" h="7509" w="6837">
                  <a:moveTo>
                    <a:pt x="5120" y="2079"/>
                  </a:moveTo>
                  <a:cubicBezTo>
                    <a:pt x="5206" y="2079"/>
                    <a:pt x="5293" y="2111"/>
                    <a:pt x="5356" y="2174"/>
                  </a:cubicBezTo>
                  <a:cubicBezTo>
                    <a:pt x="5451" y="2268"/>
                    <a:pt x="5451" y="2458"/>
                    <a:pt x="5356" y="2647"/>
                  </a:cubicBezTo>
                  <a:lnTo>
                    <a:pt x="3308" y="4694"/>
                  </a:lnTo>
                  <a:cubicBezTo>
                    <a:pt x="3214" y="4757"/>
                    <a:pt x="3151" y="4789"/>
                    <a:pt x="3056" y="4789"/>
                  </a:cubicBezTo>
                  <a:cubicBezTo>
                    <a:pt x="2993" y="4789"/>
                    <a:pt x="2899" y="4757"/>
                    <a:pt x="2836" y="4694"/>
                  </a:cubicBezTo>
                  <a:lnTo>
                    <a:pt x="2174" y="4001"/>
                  </a:lnTo>
                  <a:cubicBezTo>
                    <a:pt x="2048" y="3907"/>
                    <a:pt x="2048" y="3655"/>
                    <a:pt x="2174" y="3529"/>
                  </a:cubicBezTo>
                  <a:cubicBezTo>
                    <a:pt x="2221" y="3481"/>
                    <a:pt x="2308" y="3458"/>
                    <a:pt x="2399" y="3458"/>
                  </a:cubicBezTo>
                  <a:cubicBezTo>
                    <a:pt x="2489" y="3458"/>
                    <a:pt x="2584" y="3481"/>
                    <a:pt x="2647" y="3529"/>
                  </a:cubicBezTo>
                  <a:lnTo>
                    <a:pt x="3056" y="3970"/>
                  </a:lnTo>
                  <a:lnTo>
                    <a:pt x="4883" y="2174"/>
                  </a:lnTo>
                  <a:cubicBezTo>
                    <a:pt x="4946" y="2111"/>
                    <a:pt x="5033" y="2079"/>
                    <a:pt x="5120" y="2079"/>
                  </a:cubicBezTo>
                  <a:close/>
                  <a:moveTo>
                    <a:pt x="1701" y="0"/>
                  </a:moveTo>
                  <a:cubicBezTo>
                    <a:pt x="725" y="0"/>
                    <a:pt x="0" y="756"/>
                    <a:pt x="0" y="1701"/>
                  </a:cubicBezTo>
                  <a:lnTo>
                    <a:pt x="0" y="4411"/>
                  </a:lnTo>
                  <a:cubicBezTo>
                    <a:pt x="0" y="5356"/>
                    <a:pt x="725" y="6112"/>
                    <a:pt x="1701" y="6112"/>
                  </a:cubicBezTo>
                  <a:lnTo>
                    <a:pt x="2048" y="6112"/>
                  </a:lnTo>
                  <a:lnTo>
                    <a:pt x="2048" y="7152"/>
                  </a:lnTo>
                  <a:cubicBezTo>
                    <a:pt x="2048" y="7309"/>
                    <a:pt x="2111" y="7435"/>
                    <a:pt x="2237" y="7467"/>
                  </a:cubicBezTo>
                  <a:cubicBezTo>
                    <a:pt x="2289" y="7493"/>
                    <a:pt x="2347" y="7508"/>
                    <a:pt x="2401" y="7508"/>
                  </a:cubicBezTo>
                  <a:cubicBezTo>
                    <a:pt x="2477" y="7508"/>
                    <a:pt x="2547" y="7478"/>
                    <a:pt x="2584" y="7404"/>
                  </a:cubicBezTo>
                  <a:lnTo>
                    <a:pt x="3844" y="6112"/>
                  </a:lnTo>
                  <a:lnTo>
                    <a:pt x="5073" y="6112"/>
                  </a:lnTo>
                  <a:cubicBezTo>
                    <a:pt x="6018" y="6112"/>
                    <a:pt x="6805" y="5356"/>
                    <a:pt x="6805" y="4411"/>
                  </a:cubicBezTo>
                  <a:lnTo>
                    <a:pt x="6805" y="1701"/>
                  </a:lnTo>
                  <a:cubicBezTo>
                    <a:pt x="6837" y="756"/>
                    <a:pt x="6049" y="0"/>
                    <a:pt x="5104" y="0"/>
                  </a:cubicBez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26"/>
            <p:cNvSpPr/>
            <p:nvPr/>
          </p:nvSpPr>
          <p:spPr>
            <a:xfrm>
              <a:off x="-30735200" y="3552550"/>
              <a:ext cx="188275" cy="205075"/>
            </a:xfrm>
            <a:custGeom>
              <a:rect b="b" l="l" r="r" t="t"/>
              <a:pathLst>
                <a:path extrusionOk="0" h="8203" w="7531">
                  <a:moveTo>
                    <a:pt x="3781" y="1356"/>
                  </a:moveTo>
                  <a:cubicBezTo>
                    <a:pt x="4317" y="1356"/>
                    <a:pt x="4789" y="1828"/>
                    <a:pt x="4789" y="2395"/>
                  </a:cubicBezTo>
                  <a:cubicBezTo>
                    <a:pt x="4789" y="2710"/>
                    <a:pt x="4632" y="3025"/>
                    <a:pt x="4411" y="3214"/>
                  </a:cubicBezTo>
                  <a:cubicBezTo>
                    <a:pt x="4254" y="3341"/>
                    <a:pt x="4128" y="3530"/>
                    <a:pt x="4128" y="3782"/>
                  </a:cubicBezTo>
                  <a:cubicBezTo>
                    <a:pt x="4128" y="3971"/>
                    <a:pt x="3970" y="4128"/>
                    <a:pt x="3781" y="4128"/>
                  </a:cubicBezTo>
                  <a:cubicBezTo>
                    <a:pt x="3592" y="4128"/>
                    <a:pt x="3434" y="3971"/>
                    <a:pt x="3434" y="3782"/>
                  </a:cubicBezTo>
                  <a:cubicBezTo>
                    <a:pt x="3434" y="3341"/>
                    <a:pt x="3624" y="2931"/>
                    <a:pt x="3970" y="2679"/>
                  </a:cubicBezTo>
                  <a:cubicBezTo>
                    <a:pt x="4065" y="2584"/>
                    <a:pt x="4096" y="2521"/>
                    <a:pt x="4096" y="2395"/>
                  </a:cubicBezTo>
                  <a:cubicBezTo>
                    <a:pt x="4096" y="2206"/>
                    <a:pt x="3939" y="2049"/>
                    <a:pt x="3750" y="2049"/>
                  </a:cubicBezTo>
                  <a:cubicBezTo>
                    <a:pt x="3529" y="2049"/>
                    <a:pt x="3371" y="2206"/>
                    <a:pt x="3371" y="2395"/>
                  </a:cubicBezTo>
                  <a:cubicBezTo>
                    <a:pt x="3371" y="2584"/>
                    <a:pt x="3214" y="2742"/>
                    <a:pt x="3025" y="2742"/>
                  </a:cubicBezTo>
                  <a:cubicBezTo>
                    <a:pt x="2836" y="2742"/>
                    <a:pt x="2678" y="2584"/>
                    <a:pt x="2678" y="2395"/>
                  </a:cubicBezTo>
                  <a:cubicBezTo>
                    <a:pt x="2741" y="1828"/>
                    <a:pt x="3214" y="1356"/>
                    <a:pt x="3781" y="1356"/>
                  </a:cubicBezTo>
                  <a:close/>
                  <a:moveTo>
                    <a:pt x="3781" y="4758"/>
                  </a:moveTo>
                  <a:cubicBezTo>
                    <a:pt x="3970" y="4758"/>
                    <a:pt x="4128" y="4916"/>
                    <a:pt x="4128" y="5105"/>
                  </a:cubicBezTo>
                  <a:cubicBezTo>
                    <a:pt x="4128" y="5294"/>
                    <a:pt x="3970" y="5451"/>
                    <a:pt x="3781" y="5451"/>
                  </a:cubicBezTo>
                  <a:cubicBezTo>
                    <a:pt x="3592" y="5451"/>
                    <a:pt x="3434" y="5294"/>
                    <a:pt x="3434" y="5105"/>
                  </a:cubicBezTo>
                  <a:cubicBezTo>
                    <a:pt x="3434" y="4916"/>
                    <a:pt x="3592" y="4758"/>
                    <a:pt x="3781" y="4758"/>
                  </a:cubicBezTo>
                  <a:close/>
                  <a:moveTo>
                    <a:pt x="1733" y="1"/>
                  </a:moveTo>
                  <a:cubicBezTo>
                    <a:pt x="788" y="1"/>
                    <a:pt x="0" y="789"/>
                    <a:pt x="0" y="1734"/>
                  </a:cubicBezTo>
                  <a:lnTo>
                    <a:pt x="0" y="5136"/>
                  </a:lnTo>
                  <a:cubicBezTo>
                    <a:pt x="0" y="5987"/>
                    <a:pt x="631" y="6649"/>
                    <a:pt x="1418" y="6806"/>
                  </a:cubicBezTo>
                  <a:lnTo>
                    <a:pt x="1418" y="7846"/>
                  </a:lnTo>
                  <a:cubicBezTo>
                    <a:pt x="1418" y="8003"/>
                    <a:pt x="1481" y="8129"/>
                    <a:pt x="1607" y="8161"/>
                  </a:cubicBezTo>
                  <a:cubicBezTo>
                    <a:pt x="1659" y="8187"/>
                    <a:pt x="1717" y="8202"/>
                    <a:pt x="1771" y="8202"/>
                  </a:cubicBezTo>
                  <a:cubicBezTo>
                    <a:pt x="1848" y="8202"/>
                    <a:pt x="1917" y="8172"/>
                    <a:pt x="1954" y="8098"/>
                  </a:cubicBezTo>
                  <a:lnTo>
                    <a:pt x="3214" y="6838"/>
                  </a:lnTo>
                  <a:lnTo>
                    <a:pt x="4096" y="6838"/>
                  </a:lnTo>
                  <a:lnTo>
                    <a:pt x="4096" y="5798"/>
                  </a:lnTo>
                  <a:cubicBezTo>
                    <a:pt x="4096" y="4475"/>
                    <a:pt x="5167" y="3404"/>
                    <a:pt x="6490" y="3404"/>
                  </a:cubicBezTo>
                  <a:lnTo>
                    <a:pt x="7530" y="3404"/>
                  </a:lnTo>
                  <a:lnTo>
                    <a:pt x="7530" y="1734"/>
                  </a:lnTo>
                  <a:cubicBezTo>
                    <a:pt x="7530" y="789"/>
                    <a:pt x="6774" y="1"/>
                    <a:pt x="5829" y="1"/>
                  </a:cubicBez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38" name="Google Shape;638;p26"/>
          <p:cNvSpPr/>
          <p:nvPr/>
        </p:nvSpPr>
        <p:spPr>
          <a:xfrm>
            <a:off x="813650" y="3729588"/>
            <a:ext cx="197329" cy="196282"/>
          </a:xfrm>
          <a:custGeom>
            <a:rect b="b" l="l" r="r" t="t"/>
            <a:pathLst>
              <a:path extrusionOk="0" h="85619" w="86076">
                <a:moveTo>
                  <a:pt x="69905" y="0"/>
                </a:moveTo>
                <a:cubicBezTo>
                  <a:pt x="68694" y="0"/>
                  <a:pt x="67486" y="477"/>
                  <a:pt x="66581" y="1432"/>
                </a:cubicBezTo>
                <a:lnTo>
                  <a:pt x="58027" y="9986"/>
                </a:lnTo>
                <a:lnTo>
                  <a:pt x="76090" y="28069"/>
                </a:lnTo>
                <a:lnTo>
                  <a:pt x="84186" y="19037"/>
                </a:lnTo>
                <a:cubicBezTo>
                  <a:pt x="86076" y="17227"/>
                  <a:pt x="86076" y="14184"/>
                  <a:pt x="84186" y="12373"/>
                </a:cubicBezTo>
                <a:lnTo>
                  <a:pt x="73245" y="1432"/>
                </a:lnTo>
                <a:cubicBezTo>
                  <a:pt x="72330" y="477"/>
                  <a:pt x="71116" y="0"/>
                  <a:pt x="69905" y="0"/>
                </a:cubicBezTo>
                <a:close/>
                <a:moveTo>
                  <a:pt x="52318" y="14760"/>
                </a:moveTo>
                <a:lnTo>
                  <a:pt x="0" y="67536"/>
                </a:lnTo>
                <a:lnTo>
                  <a:pt x="0" y="85618"/>
                </a:lnTo>
                <a:lnTo>
                  <a:pt x="18083" y="85618"/>
                </a:lnTo>
                <a:lnTo>
                  <a:pt x="70380" y="32823"/>
                </a:lnTo>
                <a:lnTo>
                  <a:pt x="52318" y="14760"/>
                </a:lnTo>
                <a:close/>
              </a:path>
            </a:pathLst>
          </a:custGeom>
          <a:solidFill>
            <a:srgbClr val="0C2E3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EB PROPOSAL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8FFD5"/>
      </a:accent1>
      <a:accent2>
        <a:srgbClr val="48FFD5"/>
      </a:accent2>
      <a:accent3>
        <a:srgbClr val="48FFD5"/>
      </a:accent3>
      <a:accent4>
        <a:srgbClr val="48FFD5"/>
      </a:accent4>
      <a:accent5>
        <a:srgbClr val="48FFD5"/>
      </a:accent5>
      <a:accent6>
        <a:srgbClr val="48FFD5"/>
      </a:accent6>
      <a:hlink>
        <a:srgbClr val="48FFD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