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Space Mono"/>
      <p:regular r:id="rId35"/>
      <p:bold r:id="rId36"/>
      <p:italic r:id="rId37"/>
      <p:boldItalic r:id="rId38"/>
    </p:embeddedFont>
    <p:embeddedFont>
      <p:font typeface="Roboto"/>
      <p:regular r:id="rId39"/>
      <p:bold r:id="rId40"/>
      <p:italic r:id="rId41"/>
      <p:boldItalic r:id="rId42"/>
    </p:embeddedFont>
    <p:embeddedFont>
      <p:font typeface="Poppins"/>
      <p:regular r:id="rId43"/>
      <p:bold r:id="rId44"/>
      <p:italic r:id="rId45"/>
      <p:boldItalic r:id="rId46"/>
    </p:embeddedFont>
    <p:embeddedFont>
      <p:font typeface="Reggae One"/>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6.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8.xml"/><Relationship Id="rId44" Type="http://schemas.openxmlformats.org/officeDocument/2006/relationships/font" Target="fonts/Poppins-bold.fntdata"/><Relationship Id="rId21" Type="http://schemas.openxmlformats.org/officeDocument/2006/relationships/slide" Target="slides/slide17.xml"/><Relationship Id="rId43" Type="http://schemas.openxmlformats.org/officeDocument/2006/relationships/font" Target="fonts/Poppins-regular.fntdata"/><Relationship Id="rId24" Type="http://schemas.openxmlformats.org/officeDocument/2006/relationships/slide" Target="slides/slide20.xml"/><Relationship Id="rId46" Type="http://schemas.openxmlformats.org/officeDocument/2006/relationships/font" Target="fonts/Poppins-boldItalic.fntdata"/><Relationship Id="rId23" Type="http://schemas.openxmlformats.org/officeDocument/2006/relationships/slide" Target="slides/slide19.xml"/><Relationship Id="rId45"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ReggaeOne-regular.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SpaceMono-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SpaceMono-italic.fntdata"/><Relationship Id="rId14" Type="http://schemas.openxmlformats.org/officeDocument/2006/relationships/slide" Target="slides/slide10.xml"/><Relationship Id="rId36" Type="http://schemas.openxmlformats.org/officeDocument/2006/relationships/font" Target="fonts/SpaceMono-bold.fntdata"/><Relationship Id="rId17" Type="http://schemas.openxmlformats.org/officeDocument/2006/relationships/slide" Target="slides/slide13.xml"/><Relationship Id="rId39" Type="http://schemas.openxmlformats.org/officeDocument/2006/relationships/font" Target="fonts/Roboto-regular.fntdata"/><Relationship Id="rId16" Type="http://schemas.openxmlformats.org/officeDocument/2006/relationships/slide" Target="slides/slide12.xml"/><Relationship Id="rId38" Type="http://schemas.openxmlformats.org/officeDocument/2006/relationships/font" Target="fonts/SpaceMon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115e88b6f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115e88b6fc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115eceb2f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115eceb2f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19a9a3fcf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19a9a3fcf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19a9a3fcf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19a9a3fcf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115eceb2f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115eceb2f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115eceb2fc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115eceb2fc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d200d38227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d200d38227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d200d38227_3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d200d38227_3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115eceb2fc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115eceb2fc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d200d38227_3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d200d38227_3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d200d38227_3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d200d38227_3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115eceb2fc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2115eceb2fc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2115eceb2fc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2115eceb2fc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2115eceb2fc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2115eceb2fc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115eceb2fc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2115eceb2fc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115eceb2fc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2115eceb2fc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115eceb2fc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2115eceb2fc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2115eceb2fc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2115eceb2fc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2115eceb2fc_1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2115eceb2fc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2115eceb2fc_1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2115eceb2fc_1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119c2edd72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119c2edd72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115e88b6f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115e88b6f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1a41cb8921_1_1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1a41cb8921_1_1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d200d38227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d200d38227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115e88b6f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115e88b6f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115e88b6f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115e88b6f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115e88b6f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115e88b6f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115e88b6f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115e88b6f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115e88b6fc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115e88b6fc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E20030"/>
            </a:gs>
            <a:gs pos="100000">
              <a:srgbClr val="00216E"/>
            </a:gs>
          </a:gsLst>
          <a:lin ang="2700006" scaled="0"/>
        </a:gradFill>
      </p:bgPr>
    </p:bg>
    <p:spTree>
      <p:nvGrpSpPr>
        <p:cNvPr id="9" name="Shape 9"/>
        <p:cNvGrpSpPr/>
        <p:nvPr/>
      </p:nvGrpSpPr>
      <p:grpSpPr>
        <a:xfrm>
          <a:off x="0" y="0"/>
          <a:ext cx="0" cy="0"/>
          <a:chOff x="0" y="0"/>
          <a:chExt cx="0" cy="0"/>
        </a:xfrm>
      </p:grpSpPr>
      <p:sp>
        <p:nvSpPr>
          <p:cNvPr id="10" name="Google Shape;10;p2"/>
          <p:cNvSpPr/>
          <p:nvPr/>
        </p:nvSpPr>
        <p:spPr>
          <a:xfrm>
            <a:off x="2138448" y="-142087"/>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626235" y="-142025"/>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708462" y="-142050"/>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23500" y="-548699"/>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 name="Google Shape;14;p2"/>
          <p:cNvSpPr/>
          <p:nvPr/>
        </p:nvSpPr>
        <p:spPr>
          <a:xfrm>
            <a:off x="2870975" y="4401125"/>
            <a:ext cx="1539000" cy="1539000"/>
          </a:xfrm>
          <a:prstGeom prst="donut">
            <a:avLst>
              <a:gd fmla="val 815"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341275" y="-697977"/>
            <a:ext cx="1714779" cy="1538926"/>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 name="Google Shape;16;p2"/>
          <p:cNvSpPr/>
          <p:nvPr/>
        </p:nvSpPr>
        <p:spPr>
          <a:xfrm flipH="1">
            <a:off x="7673100" y="3625714"/>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 name="Google Shape;17;p2"/>
          <p:cNvSpPr/>
          <p:nvPr/>
        </p:nvSpPr>
        <p:spPr>
          <a:xfrm flipH="1">
            <a:off x="8255925" y="337371"/>
            <a:ext cx="1024629" cy="919688"/>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 name="Google Shape;18;p2"/>
          <p:cNvSpPr/>
          <p:nvPr/>
        </p:nvSpPr>
        <p:spPr>
          <a:xfrm flipH="1">
            <a:off x="8510411" y="1987905"/>
            <a:ext cx="1631789" cy="1464436"/>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 name="Google Shape;19;p2"/>
          <p:cNvSpPr txBox="1"/>
          <p:nvPr>
            <p:ph type="ctrTitle"/>
          </p:nvPr>
        </p:nvSpPr>
        <p:spPr>
          <a:xfrm>
            <a:off x="713225" y="1772700"/>
            <a:ext cx="5405100" cy="15981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500">
                <a:latin typeface="Space Mono"/>
                <a:ea typeface="Space Mono"/>
                <a:cs typeface="Space Mono"/>
                <a:sym typeface="Space Mon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0" name="Google Shape;20;p2"/>
          <p:cNvSpPr txBox="1"/>
          <p:nvPr>
            <p:ph idx="1" type="subTitle"/>
          </p:nvPr>
        </p:nvSpPr>
        <p:spPr>
          <a:xfrm>
            <a:off x="713225" y="3668063"/>
            <a:ext cx="3016800" cy="68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latin typeface="Poppins"/>
                <a:ea typeface="Poppins"/>
                <a:cs typeface="Poppins"/>
                <a:sym typeface="Poppi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 name="Google Shape;21;p2"/>
          <p:cNvSpPr txBox="1"/>
          <p:nvPr>
            <p:ph idx="2" type="ctrTitle"/>
          </p:nvPr>
        </p:nvSpPr>
        <p:spPr>
          <a:xfrm>
            <a:off x="708400" y="851575"/>
            <a:ext cx="1281000" cy="3651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1600">
                <a:solidFill>
                  <a:schemeClr val="dk2"/>
                </a:solidFill>
                <a:latin typeface="Space Mono"/>
                <a:ea typeface="Space Mono"/>
                <a:cs typeface="Space Mono"/>
                <a:sym typeface="Space Mon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E20030"/>
            </a:gs>
            <a:gs pos="100000">
              <a:srgbClr val="00216E"/>
            </a:gs>
          </a:gsLst>
          <a:lin ang="2698631" scaled="0"/>
        </a:gradFill>
      </p:bgPr>
    </p:bg>
    <p:spTree>
      <p:nvGrpSpPr>
        <p:cNvPr id="101" name="Shape 101"/>
        <p:cNvGrpSpPr/>
        <p:nvPr/>
      </p:nvGrpSpPr>
      <p:grpSpPr>
        <a:xfrm>
          <a:off x="0" y="0"/>
          <a:ext cx="0" cy="0"/>
          <a:chOff x="0" y="0"/>
          <a:chExt cx="0" cy="0"/>
        </a:xfrm>
      </p:grpSpPr>
      <p:sp>
        <p:nvSpPr>
          <p:cNvPr id="102" name="Google Shape;102;p11"/>
          <p:cNvSpPr/>
          <p:nvPr/>
        </p:nvSpPr>
        <p:spPr>
          <a:xfrm>
            <a:off x="-431172" y="-328528"/>
            <a:ext cx="1323290" cy="11877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alpha val="40780"/>
                </a:srgbClr>
              </a:gs>
              <a:gs pos="100000">
                <a:srgbClr val="00216E">
                  <a:alpha val="39607"/>
                  <a:alpha val="40780"/>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1"/>
          <p:cNvSpPr/>
          <p:nvPr/>
        </p:nvSpPr>
        <p:spPr>
          <a:xfrm flipH="1">
            <a:off x="0" y="-142087"/>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flipH="1">
            <a:off x="532404"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a:off x="1035600" y="-142050"/>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1"/>
          <p:cNvSpPr txBox="1"/>
          <p:nvPr>
            <p:ph hasCustomPrompt="1" type="title"/>
          </p:nvPr>
        </p:nvSpPr>
        <p:spPr>
          <a:xfrm>
            <a:off x="2010900" y="1549200"/>
            <a:ext cx="6419700" cy="1438200"/>
          </a:xfrm>
          <a:prstGeom prst="rect">
            <a:avLst/>
          </a:prstGeom>
        </p:spPr>
        <p:txBody>
          <a:bodyPr anchorCtr="0" anchor="ctr" bIns="91425" lIns="91425" spcFirstLastPara="1" rIns="91425" wrap="square" tIns="91425">
            <a:noAutofit/>
          </a:bodyPr>
          <a:lstStyle>
            <a:lvl1pPr lvl="0" algn="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8" name="Google Shape;108;p11"/>
          <p:cNvSpPr txBox="1"/>
          <p:nvPr>
            <p:ph idx="12" type="sldNum"/>
          </p:nvPr>
        </p:nvSpPr>
        <p:spPr>
          <a:xfrm>
            <a:off x="8472449" y="4615826"/>
            <a:ext cx="671400" cy="565500"/>
          </a:xfrm>
          <a:prstGeom prst="rect">
            <a:avLst/>
          </a:prstGeom>
        </p:spPr>
        <p:txBody>
          <a:bodyPr anchorCtr="0" anchor="ctr" bIns="91425" lIns="91425" spcFirstLastPara="1" rIns="91425" wrap="square" tIns="91425">
            <a:noAutofit/>
          </a:bodyPr>
          <a:lstStyle>
            <a:lvl1pPr lvl="0" rtl="0" algn="ctr">
              <a:buNone/>
              <a:defRPr b="1" sz="1600">
                <a:solidFill>
                  <a:schemeClr val="dk2"/>
                </a:solidFill>
                <a:latin typeface="Space Mono"/>
                <a:ea typeface="Space Mono"/>
                <a:cs typeface="Space Mono"/>
                <a:sym typeface="Space Mono"/>
              </a:defRPr>
            </a:lvl1pPr>
            <a:lvl2pPr lvl="1" rtl="0" algn="ctr">
              <a:buNone/>
              <a:defRPr b="1" sz="1600">
                <a:solidFill>
                  <a:schemeClr val="dk2"/>
                </a:solidFill>
                <a:latin typeface="Space Mono"/>
                <a:ea typeface="Space Mono"/>
                <a:cs typeface="Space Mono"/>
                <a:sym typeface="Space Mono"/>
              </a:defRPr>
            </a:lvl2pPr>
            <a:lvl3pPr lvl="2" rtl="0" algn="ctr">
              <a:buNone/>
              <a:defRPr b="1" sz="1600">
                <a:solidFill>
                  <a:schemeClr val="dk2"/>
                </a:solidFill>
                <a:latin typeface="Space Mono"/>
                <a:ea typeface="Space Mono"/>
                <a:cs typeface="Space Mono"/>
                <a:sym typeface="Space Mono"/>
              </a:defRPr>
            </a:lvl3pPr>
            <a:lvl4pPr lvl="3" rtl="0" algn="ctr">
              <a:buNone/>
              <a:defRPr b="1" sz="1600">
                <a:solidFill>
                  <a:schemeClr val="dk2"/>
                </a:solidFill>
                <a:latin typeface="Space Mono"/>
                <a:ea typeface="Space Mono"/>
                <a:cs typeface="Space Mono"/>
                <a:sym typeface="Space Mono"/>
              </a:defRPr>
            </a:lvl4pPr>
            <a:lvl5pPr lvl="4" rtl="0" algn="ctr">
              <a:buNone/>
              <a:defRPr b="1" sz="1600">
                <a:solidFill>
                  <a:schemeClr val="dk2"/>
                </a:solidFill>
                <a:latin typeface="Space Mono"/>
                <a:ea typeface="Space Mono"/>
                <a:cs typeface="Space Mono"/>
                <a:sym typeface="Space Mono"/>
              </a:defRPr>
            </a:lvl5pPr>
            <a:lvl6pPr lvl="5" rtl="0" algn="ctr">
              <a:buNone/>
              <a:defRPr b="1" sz="1600">
                <a:solidFill>
                  <a:schemeClr val="dk2"/>
                </a:solidFill>
                <a:latin typeface="Space Mono"/>
                <a:ea typeface="Space Mono"/>
                <a:cs typeface="Space Mono"/>
                <a:sym typeface="Space Mono"/>
              </a:defRPr>
            </a:lvl6pPr>
            <a:lvl7pPr lvl="6" rtl="0" algn="ctr">
              <a:buNone/>
              <a:defRPr b="1" sz="1600">
                <a:solidFill>
                  <a:schemeClr val="dk2"/>
                </a:solidFill>
                <a:latin typeface="Space Mono"/>
                <a:ea typeface="Space Mono"/>
                <a:cs typeface="Space Mono"/>
                <a:sym typeface="Space Mono"/>
              </a:defRPr>
            </a:lvl7pPr>
            <a:lvl8pPr lvl="7" rtl="0" algn="ctr">
              <a:buNone/>
              <a:defRPr b="1" sz="1600">
                <a:solidFill>
                  <a:schemeClr val="dk2"/>
                </a:solidFill>
                <a:latin typeface="Space Mono"/>
                <a:ea typeface="Space Mono"/>
                <a:cs typeface="Space Mono"/>
                <a:sym typeface="Space Mono"/>
              </a:defRPr>
            </a:lvl8pPr>
            <a:lvl9pPr lvl="8" rtl="0" algn="ctr">
              <a:buNone/>
              <a:defRPr b="1" sz="1600">
                <a:solidFill>
                  <a:schemeClr val="dk2"/>
                </a:solidFill>
                <a:latin typeface="Space Mono"/>
                <a:ea typeface="Space Mono"/>
                <a:cs typeface="Space Mono"/>
                <a:sym typeface="Space Mono"/>
              </a:defRPr>
            </a:lvl9pPr>
          </a:lstStyle>
          <a:p>
            <a:pPr indent="0" lvl="0" marL="0" rtl="0" algn="ctr">
              <a:spcBef>
                <a:spcPts val="0"/>
              </a:spcBef>
              <a:spcAft>
                <a:spcPts val="0"/>
              </a:spcAft>
              <a:buNone/>
            </a:pPr>
            <a:fld id="{00000000-1234-1234-1234-123412341234}" type="slidenum">
              <a:rPr lang="en"/>
              <a:t>‹#›</a:t>
            </a:fld>
            <a:endParaRPr/>
          </a:p>
        </p:txBody>
      </p:sp>
      <p:sp>
        <p:nvSpPr>
          <p:cNvPr id="109" name="Google Shape;109;p11"/>
          <p:cNvSpPr txBox="1"/>
          <p:nvPr>
            <p:ph idx="1" type="subTitle"/>
          </p:nvPr>
        </p:nvSpPr>
        <p:spPr>
          <a:xfrm>
            <a:off x="2011091" y="3139800"/>
            <a:ext cx="6419700" cy="45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0" name="Google Shape;110;p11"/>
          <p:cNvSpPr/>
          <p:nvPr/>
        </p:nvSpPr>
        <p:spPr>
          <a:xfrm>
            <a:off x="8150174" y="-71475"/>
            <a:ext cx="1036592" cy="930696"/>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4553483" y="-669473"/>
            <a:ext cx="1945080" cy="1745867"/>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1"/>
          <p:cNvSpPr/>
          <p:nvPr/>
        </p:nvSpPr>
        <p:spPr>
          <a:xfrm flipH="1">
            <a:off x="87744" y="3583389"/>
            <a:ext cx="1642131" cy="1473945"/>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3" name="Shape 11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gradFill>
          <a:gsLst>
            <a:gs pos="0">
              <a:srgbClr val="E20030"/>
            </a:gs>
            <a:gs pos="100000">
              <a:srgbClr val="00216E"/>
            </a:gs>
          </a:gsLst>
          <a:lin ang="2698631" scaled="0"/>
        </a:gradFill>
      </p:bgPr>
    </p:bg>
    <p:spTree>
      <p:nvGrpSpPr>
        <p:cNvPr id="114" name="Shape 114"/>
        <p:cNvGrpSpPr/>
        <p:nvPr/>
      </p:nvGrpSpPr>
      <p:grpSpPr>
        <a:xfrm>
          <a:off x="0" y="0"/>
          <a:ext cx="0" cy="0"/>
          <a:chOff x="0" y="0"/>
          <a:chExt cx="0" cy="0"/>
        </a:xfrm>
      </p:grpSpPr>
      <p:sp>
        <p:nvSpPr>
          <p:cNvPr id="115" name="Google Shape;115;p13"/>
          <p:cNvSpPr/>
          <p:nvPr/>
        </p:nvSpPr>
        <p:spPr>
          <a:xfrm flipH="1">
            <a:off x="564600" y="-142025"/>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flipH="1">
            <a:off x="1082404" y="-142087"/>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1600200" y="-142050"/>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flipH="1">
            <a:off x="902146" y="-697977"/>
            <a:ext cx="1714779" cy="1538926"/>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13"/>
          <p:cNvSpPr/>
          <p:nvPr/>
        </p:nvSpPr>
        <p:spPr>
          <a:xfrm>
            <a:off x="65235" y="3625714"/>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13"/>
          <p:cNvSpPr/>
          <p:nvPr/>
        </p:nvSpPr>
        <p:spPr>
          <a:xfrm>
            <a:off x="404446" y="337371"/>
            <a:ext cx="1024629" cy="919688"/>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13"/>
          <p:cNvSpPr/>
          <p:nvPr/>
        </p:nvSpPr>
        <p:spPr>
          <a:xfrm flipH="1">
            <a:off x="-517804" y="1331476"/>
            <a:ext cx="1419951" cy="1275204"/>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13"/>
          <p:cNvSpPr txBox="1"/>
          <p:nvPr>
            <p:ph type="title"/>
          </p:nvPr>
        </p:nvSpPr>
        <p:spPr>
          <a:xfrm>
            <a:off x="2354575" y="539500"/>
            <a:ext cx="6076200" cy="538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13"/>
          <p:cNvSpPr txBox="1"/>
          <p:nvPr>
            <p:ph hasCustomPrompt="1" idx="2" type="title"/>
          </p:nvPr>
        </p:nvSpPr>
        <p:spPr>
          <a:xfrm>
            <a:off x="4555525" y="1851013"/>
            <a:ext cx="659400" cy="388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200"/>
              <a:buNone/>
              <a:defRPr sz="2200">
                <a:solidFill>
                  <a:schemeClr val="dk2"/>
                </a:solidFill>
              </a:defRPr>
            </a:lvl1pPr>
            <a:lvl2pPr lvl="1"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r>
              <a:t>xx%</a:t>
            </a:r>
          </a:p>
        </p:txBody>
      </p:sp>
      <p:sp>
        <p:nvSpPr>
          <p:cNvPr id="125" name="Google Shape;125;p13"/>
          <p:cNvSpPr txBox="1"/>
          <p:nvPr>
            <p:ph hasCustomPrompt="1" idx="3" type="title"/>
          </p:nvPr>
        </p:nvSpPr>
        <p:spPr>
          <a:xfrm>
            <a:off x="7584174" y="1851013"/>
            <a:ext cx="659400" cy="388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200"/>
              <a:buNone/>
              <a:defRPr sz="2200">
                <a:solidFill>
                  <a:schemeClr val="dk2"/>
                </a:solidFill>
              </a:defRPr>
            </a:lvl1pPr>
            <a:lvl2pPr lvl="1"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r>
              <a:t>xx%</a:t>
            </a:r>
          </a:p>
        </p:txBody>
      </p:sp>
      <p:sp>
        <p:nvSpPr>
          <p:cNvPr id="126" name="Google Shape;126;p13"/>
          <p:cNvSpPr txBox="1"/>
          <p:nvPr>
            <p:ph hasCustomPrompt="1" idx="4" type="title"/>
          </p:nvPr>
        </p:nvSpPr>
        <p:spPr>
          <a:xfrm>
            <a:off x="4555525" y="3407925"/>
            <a:ext cx="659400" cy="387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200"/>
              <a:buNone/>
              <a:defRPr sz="2200">
                <a:solidFill>
                  <a:schemeClr val="dk2"/>
                </a:solidFill>
              </a:defRPr>
            </a:lvl1pPr>
            <a:lvl2pPr lvl="1"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r>
              <a:t>xx%</a:t>
            </a:r>
          </a:p>
        </p:txBody>
      </p:sp>
      <p:sp>
        <p:nvSpPr>
          <p:cNvPr id="127" name="Google Shape;127;p13"/>
          <p:cNvSpPr txBox="1"/>
          <p:nvPr>
            <p:ph hasCustomPrompt="1" idx="5" type="title"/>
          </p:nvPr>
        </p:nvSpPr>
        <p:spPr>
          <a:xfrm>
            <a:off x="7584174" y="3408800"/>
            <a:ext cx="659400" cy="387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200"/>
              <a:buNone/>
              <a:defRPr sz="2200">
                <a:solidFill>
                  <a:schemeClr val="dk2"/>
                </a:solidFill>
              </a:defRPr>
            </a:lvl1pPr>
            <a:lvl2pPr lvl="1"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r>
              <a:t>xx%</a:t>
            </a:r>
          </a:p>
        </p:txBody>
      </p:sp>
      <p:sp>
        <p:nvSpPr>
          <p:cNvPr id="128" name="Google Shape;128;p13"/>
          <p:cNvSpPr txBox="1"/>
          <p:nvPr>
            <p:ph idx="1" type="subTitle"/>
          </p:nvPr>
        </p:nvSpPr>
        <p:spPr>
          <a:xfrm>
            <a:off x="2485738" y="3012858"/>
            <a:ext cx="1862400" cy="388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2pPr>
            <a:lvl3pPr lvl="2"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3pPr>
            <a:lvl4pPr lvl="3"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4pPr>
            <a:lvl5pPr lvl="4"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5pPr>
            <a:lvl6pPr lvl="5"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6pPr>
            <a:lvl7pPr lvl="6"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7pPr>
            <a:lvl8pPr lvl="7"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8pPr>
            <a:lvl9pPr lvl="8"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9pPr>
          </a:lstStyle>
          <a:p/>
        </p:txBody>
      </p:sp>
      <p:sp>
        <p:nvSpPr>
          <p:cNvPr id="129" name="Google Shape;129;p13"/>
          <p:cNvSpPr txBox="1"/>
          <p:nvPr>
            <p:ph idx="6" type="subTitle"/>
          </p:nvPr>
        </p:nvSpPr>
        <p:spPr>
          <a:xfrm>
            <a:off x="5515449" y="3012857"/>
            <a:ext cx="1862400" cy="388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2pPr>
            <a:lvl3pPr lvl="2"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3pPr>
            <a:lvl4pPr lvl="3"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4pPr>
            <a:lvl5pPr lvl="4"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5pPr>
            <a:lvl6pPr lvl="5"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6pPr>
            <a:lvl7pPr lvl="6"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7pPr>
            <a:lvl8pPr lvl="7"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8pPr>
            <a:lvl9pPr lvl="8"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9pPr>
          </a:lstStyle>
          <a:p/>
        </p:txBody>
      </p:sp>
      <p:sp>
        <p:nvSpPr>
          <p:cNvPr id="130" name="Google Shape;130;p13"/>
          <p:cNvSpPr txBox="1"/>
          <p:nvPr>
            <p:ph idx="7" type="subTitle"/>
          </p:nvPr>
        </p:nvSpPr>
        <p:spPr>
          <a:xfrm>
            <a:off x="2485750" y="3504750"/>
            <a:ext cx="1862400" cy="687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13"/>
          <p:cNvSpPr txBox="1"/>
          <p:nvPr>
            <p:ph idx="8" type="subTitle"/>
          </p:nvPr>
        </p:nvSpPr>
        <p:spPr>
          <a:xfrm>
            <a:off x="5515451" y="3501688"/>
            <a:ext cx="1862400" cy="687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13"/>
          <p:cNvSpPr txBox="1"/>
          <p:nvPr>
            <p:ph idx="9" type="subTitle"/>
          </p:nvPr>
        </p:nvSpPr>
        <p:spPr>
          <a:xfrm>
            <a:off x="2485738" y="1454475"/>
            <a:ext cx="1862400" cy="388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2pPr>
            <a:lvl3pPr lvl="2"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3pPr>
            <a:lvl4pPr lvl="3"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4pPr>
            <a:lvl5pPr lvl="4"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5pPr>
            <a:lvl6pPr lvl="5"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6pPr>
            <a:lvl7pPr lvl="6"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7pPr>
            <a:lvl8pPr lvl="7"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8pPr>
            <a:lvl9pPr lvl="8"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9pPr>
          </a:lstStyle>
          <a:p/>
        </p:txBody>
      </p:sp>
      <p:sp>
        <p:nvSpPr>
          <p:cNvPr id="133" name="Google Shape;133;p13"/>
          <p:cNvSpPr txBox="1"/>
          <p:nvPr>
            <p:ph idx="13" type="subTitle"/>
          </p:nvPr>
        </p:nvSpPr>
        <p:spPr>
          <a:xfrm>
            <a:off x="5515449" y="1454475"/>
            <a:ext cx="1862400" cy="388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2pPr>
            <a:lvl3pPr lvl="2"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3pPr>
            <a:lvl4pPr lvl="3"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4pPr>
            <a:lvl5pPr lvl="4"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5pPr>
            <a:lvl6pPr lvl="5"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6pPr>
            <a:lvl7pPr lvl="6"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7pPr>
            <a:lvl8pPr lvl="7"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8pPr>
            <a:lvl9pPr lvl="8"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9pPr>
          </a:lstStyle>
          <a:p/>
        </p:txBody>
      </p:sp>
      <p:sp>
        <p:nvSpPr>
          <p:cNvPr id="134" name="Google Shape;134;p13"/>
          <p:cNvSpPr txBox="1"/>
          <p:nvPr>
            <p:ph idx="14" type="subTitle"/>
          </p:nvPr>
        </p:nvSpPr>
        <p:spPr>
          <a:xfrm>
            <a:off x="2485750" y="1945451"/>
            <a:ext cx="1862400" cy="687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13"/>
          <p:cNvSpPr txBox="1"/>
          <p:nvPr>
            <p:ph idx="15" type="subTitle"/>
          </p:nvPr>
        </p:nvSpPr>
        <p:spPr>
          <a:xfrm>
            <a:off x="5515450" y="1945450"/>
            <a:ext cx="1862400" cy="687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 name="Google Shape;136;p13"/>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rtl="0" algn="ctr">
              <a:buNone/>
              <a:defRPr b="1" sz="1600">
                <a:solidFill>
                  <a:schemeClr val="dk2"/>
                </a:solidFill>
                <a:latin typeface="Space Mono"/>
                <a:ea typeface="Space Mono"/>
                <a:cs typeface="Space Mono"/>
                <a:sym typeface="Space Mono"/>
              </a:defRPr>
            </a:lvl1pPr>
            <a:lvl2pPr lvl="1" rtl="0" algn="ctr">
              <a:buNone/>
              <a:defRPr b="1" sz="1600">
                <a:solidFill>
                  <a:schemeClr val="dk2"/>
                </a:solidFill>
                <a:latin typeface="Space Mono"/>
                <a:ea typeface="Space Mono"/>
                <a:cs typeface="Space Mono"/>
                <a:sym typeface="Space Mono"/>
              </a:defRPr>
            </a:lvl2pPr>
            <a:lvl3pPr lvl="2" rtl="0" algn="ctr">
              <a:buNone/>
              <a:defRPr b="1" sz="1600">
                <a:solidFill>
                  <a:schemeClr val="dk2"/>
                </a:solidFill>
                <a:latin typeface="Space Mono"/>
                <a:ea typeface="Space Mono"/>
                <a:cs typeface="Space Mono"/>
                <a:sym typeface="Space Mono"/>
              </a:defRPr>
            </a:lvl3pPr>
            <a:lvl4pPr lvl="3" rtl="0" algn="ctr">
              <a:buNone/>
              <a:defRPr b="1" sz="1600">
                <a:solidFill>
                  <a:schemeClr val="dk2"/>
                </a:solidFill>
                <a:latin typeface="Space Mono"/>
                <a:ea typeface="Space Mono"/>
                <a:cs typeface="Space Mono"/>
                <a:sym typeface="Space Mono"/>
              </a:defRPr>
            </a:lvl4pPr>
            <a:lvl5pPr lvl="4" rtl="0" algn="ctr">
              <a:buNone/>
              <a:defRPr b="1" sz="1600">
                <a:solidFill>
                  <a:schemeClr val="dk2"/>
                </a:solidFill>
                <a:latin typeface="Space Mono"/>
                <a:ea typeface="Space Mono"/>
                <a:cs typeface="Space Mono"/>
                <a:sym typeface="Space Mono"/>
              </a:defRPr>
            </a:lvl5pPr>
            <a:lvl6pPr lvl="5" rtl="0" algn="ctr">
              <a:buNone/>
              <a:defRPr b="1" sz="1600">
                <a:solidFill>
                  <a:schemeClr val="dk2"/>
                </a:solidFill>
                <a:latin typeface="Space Mono"/>
                <a:ea typeface="Space Mono"/>
                <a:cs typeface="Space Mono"/>
                <a:sym typeface="Space Mono"/>
              </a:defRPr>
            </a:lvl6pPr>
            <a:lvl7pPr lvl="6" rtl="0" algn="ctr">
              <a:buNone/>
              <a:defRPr b="1" sz="1600">
                <a:solidFill>
                  <a:schemeClr val="dk2"/>
                </a:solidFill>
                <a:latin typeface="Space Mono"/>
                <a:ea typeface="Space Mono"/>
                <a:cs typeface="Space Mono"/>
                <a:sym typeface="Space Mono"/>
              </a:defRPr>
            </a:lvl7pPr>
            <a:lvl8pPr lvl="7" rtl="0" algn="ctr">
              <a:buNone/>
              <a:defRPr b="1" sz="1600">
                <a:solidFill>
                  <a:schemeClr val="dk2"/>
                </a:solidFill>
                <a:latin typeface="Space Mono"/>
                <a:ea typeface="Space Mono"/>
                <a:cs typeface="Space Mono"/>
                <a:sym typeface="Space Mono"/>
              </a:defRPr>
            </a:lvl8pPr>
            <a:lvl9pPr lvl="8" rtl="0" algn="ctr">
              <a:buNone/>
              <a:defRPr b="1" sz="1600">
                <a:solidFill>
                  <a:schemeClr val="dk2"/>
                </a:solidFill>
                <a:latin typeface="Space Mono"/>
                <a:ea typeface="Space Mono"/>
                <a:cs typeface="Space Mono"/>
                <a:sym typeface="Space Mon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bg>
      <p:bgPr>
        <a:gradFill>
          <a:gsLst>
            <a:gs pos="0">
              <a:srgbClr val="E20030"/>
            </a:gs>
            <a:gs pos="100000">
              <a:srgbClr val="00216E"/>
            </a:gs>
          </a:gsLst>
          <a:lin ang="13500032" scaled="0"/>
        </a:gradFill>
      </p:bgPr>
    </p:bg>
    <p:spTree>
      <p:nvGrpSpPr>
        <p:cNvPr id="137" name="Shape 137"/>
        <p:cNvGrpSpPr/>
        <p:nvPr/>
      </p:nvGrpSpPr>
      <p:grpSpPr>
        <a:xfrm>
          <a:off x="0" y="0"/>
          <a:ext cx="0" cy="0"/>
          <a:chOff x="0" y="0"/>
          <a:chExt cx="0" cy="0"/>
        </a:xfrm>
      </p:grpSpPr>
      <p:sp>
        <p:nvSpPr>
          <p:cNvPr id="138" name="Google Shape;138;p14"/>
          <p:cNvSpPr/>
          <p:nvPr/>
        </p:nvSpPr>
        <p:spPr>
          <a:xfrm flipH="1">
            <a:off x="7"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flipH="1">
            <a:off x="517811"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1035607" y="-142037"/>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14"/>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a:buNone/>
              <a:defRPr b="1" sz="1600"/>
            </a:lvl1pPr>
            <a:lvl2pPr lvl="1">
              <a:buNone/>
              <a:defRPr b="1" sz="1600"/>
            </a:lvl2pPr>
            <a:lvl3pPr lvl="2">
              <a:buNone/>
              <a:defRPr b="1" sz="1600"/>
            </a:lvl3pPr>
            <a:lvl4pPr lvl="3">
              <a:buNone/>
              <a:defRPr b="1" sz="1600"/>
            </a:lvl4pPr>
            <a:lvl5pPr lvl="4">
              <a:buNone/>
              <a:defRPr b="1" sz="1600"/>
            </a:lvl5pPr>
            <a:lvl6pPr lvl="5">
              <a:buNone/>
              <a:defRPr b="1" sz="1600"/>
            </a:lvl6pPr>
            <a:lvl7pPr lvl="6">
              <a:buNone/>
              <a:defRPr b="1" sz="1600"/>
            </a:lvl7pPr>
            <a:lvl8pPr lvl="7">
              <a:buNone/>
              <a:defRPr b="1" sz="1600"/>
            </a:lvl8pPr>
            <a:lvl9pPr lvl="8">
              <a:buNone/>
              <a:defRPr b="1" sz="1600"/>
            </a:lvl9pPr>
          </a:lstStyle>
          <a:p>
            <a:pPr indent="0" lvl="0" marL="0" rtl="0" algn="ctr">
              <a:spcBef>
                <a:spcPts val="0"/>
              </a:spcBef>
              <a:spcAft>
                <a:spcPts val="0"/>
              </a:spcAft>
              <a:buNone/>
            </a:pPr>
            <a:fld id="{00000000-1234-1234-1234-123412341234}" type="slidenum">
              <a:rPr lang="en"/>
              <a:t>‹#›</a:t>
            </a:fld>
            <a:endParaRPr/>
          </a:p>
        </p:txBody>
      </p:sp>
      <p:sp>
        <p:nvSpPr>
          <p:cNvPr id="143" name="Google Shape;143;p14"/>
          <p:cNvSpPr txBox="1"/>
          <p:nvPr>
            <p:ph type="title"/>
          </p:nvPr>
        </p:nvSpPr>
        <p:spPr>
          <a:xfrm>
            <a:off x="2259175" y="3011550"/>
            <a:ext cx="6171600" cy="538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4" name="Google Shape;144;p14"/>
          <p:cNvSpPr txBox="1"/>
          <p:nvPr>
            <p:ph idx="1" type="subTitle"/>
          </p:nvPr>
        </p:nvSpPr>
        <p:spPr>
          <a:xfrm>
            <a:off x="2259100" y="1593750"/>
            <a:ext cx="6171600" cy="134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2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14"/>
          <p:cNvSpPr/>
          <p:nvPr/>
        </p:nvSpPr>
        <p:spPr>
          <a:xfrm>
            <a:off x="287150" y="3581029"/>
            <a:ext cx="1412082" cy="1267457"/>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14"/>
          <p:cNvSpPr/>
          <p:nvPr/>
        </p:nvSpPr>
        <p:spPr>
          <a:xfrm>
            <a:off x="255812" y="1525534"/>
            <a:ext cx="811732" cy="728595"/>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14"/>
          <p:cNvSpPr/>
          <p:nvPr/>
        </p:nvSpPr>
        <p:spPr>
          <a:xfrm>
            <a:off x="204344" y="83055"/>
            <a:ext cx="1494819" cy="1341494"/>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
    <p:bg>
      <p:bgPr>
        <a:gradFill>
          <a:gsLst>
            <a:gs pos="0">
              <a:srgbClr val="E20030"/>
            </a:gs>
            <a:gs pos="100000">
              <a:srgbClr val="00216E"/>
            </a:gs>
          </a:gsLst>
          <a:lin ang="13500032" scaled="0"/>
        </a:gradFill>
      </p:bgPr>
    </p:bg>
    <p:spTree>
      <p:nvGrpSpPr>
        <p:cNvPr id="148" name="Shape 148"/>
        <p:cNvGrpSpPr/>
        <p:nvPr/>
      </p:nvGrpSpPr>
      <p:grpSpPr>
        <a:xfrm>
          <a:off x="0" y="0"/>
          <a:ext cx="0" cy="0"/>
          <a:chOff x="0" y="0"/>
          <a:chExt cx="0" cy="0"/>
        </a:xfrm>
      </p:grpSpPr>
      <p:sp>
        <p:nvSpPr>
          <p:cNvPr id="149" name="Google Shape;149;p15"/>
          <p:cNvSpPr/>
          <p:nvPr/>
        </p:nvSpPr>
        <p:spPr>
          <a:xfrm>
            <a:off x="3117197"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2599393"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flipH="1">
            <a:off x="-1731700" y="-141987"/>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8430778" y="4279052"/>
            <a:ext cx="1479684" cy="1328362"/>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15"/>
          <p:cNvSpPr txBox="1"/>
          <p:nvPr>
            <p:ph type="title"/>
          </p:nvPr>
        </p:nvSpPr>
        <p:spPr>
          <a:xfrm>
            <a:off x="2506950" y="2449346"/>
            <a:ext cx="4130100" cy="94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5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4" name="Google Shape;154;p15"/>
          <p:cNvSpPr txBox="1"/>
          <p:nvPr>
            <p:ph hasCustomPrompt="1" idx="2" type="title"/>
          </p:nvPr>
        </p:nvSpPr>
        <p:spPr>
          <a:xfrm>
            <a:off x="3509250" y="1046551"/>
            <a:ext cx="2125500" cy="11742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5" name="Google Shape;155;p15"/>
          <p:cNvSpPr txBox="1"/>
          <p:nvPr>
            <p:ph idx="1" type="subTitle"/>
          </p:nvPr>
        </p:nvSpPr>
        <p:spPr>
          <a:xfrm>
            <a:off x="3193150" y="3398849"/>
            <a:ext cx="2757900" cy="69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_1">
    <p:bg>
      <p:bgPr>
        <a:gradFill>
          <a:gsLst>
            <a:gs pos="0">
              <a:srgbClr val="E20030"/>
            </a:gs>
            <a:gs pos="100000">
              <a:srgbClr val="00216E"/>
            </a:gs>
          </a:gsLst>
          <a:lin ang="5400700" scaled="0"/>
        </a:gradFill>
      </p:bgPr>
    </p:bg>
    <p:spTree>
      <p:nvGrpSpPr>
        <p:cNvPr id="156" name="Shape 156"/>
        <p:cNvGrpSpPr/>
        <p:nvPr/>
      </p:nvGrpSpPr>
      <p:grpSpPr>
        <a:xfrm>
          <a:off x="0" y="0"/>
          <a:ext cx="0" cy="0"/>
          <a:chOff x="0" y="0"/>
          <a:chExt cx="0" cy="0"/>
        </a:xfrm>
      </p:grpSpPr>
      <p:grpSp>
        <p:nvGrpSpPr>
          <p:cNvPr id="157" name="Google Shape;157;p16"/>
          <p:cNvGrpSpPr/>
          <p:nvPr/>
        </p:nvGrpSpPr>
        <p:grpSpPr>
          <a:xfrm>
            <a:off x="2102945" y="-142018"/>
            <a:ext cx="6564681" cy="5427560"/>
            <a:chOff x="502750" y="-142050"/>
            <a:chExt cx="6564681" cy="5427560"/>
          </a:xfrm>
        </p:grpSpPr>
        <p:sp>
          <p:nvSpPr>
            <p:cNvPr id="158" name="Google Shape;158;p16"/>
            <p:cNvSpPr/>
            <p:nvPr/>
          </p:nvSpPr>
          <p:spPr>
            <a:xfrm flipH="1">
              <a:off x="502750"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flipH="1">
              <a:off x="1020554"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16"/>
          <p:cNvSpPr/>
          <p:nvPr/>
        </p:nvSpPr>
        <p:spPr>
          <a:xfrm>
            <a:off x="3138550" y="-142037"/>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txBox="1"/>
          <p:nvPr>
            <p:ph type="title"/>
          </p:nvPr>
        </p:nvSpPr>
        <p:spPr>
          <a:xfrm>
            <a:off x="4300675" y="2449346"/>
            <a:ext cx="4130100" cy="94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5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2" name="Google Shape;162;p16"/>
          <p:cNvSpPr txBox="1"/>
          <p:nvPr>
            <p:ph hasCustomPrompt="1" idx="2" type="title"/>
          </p:nvPr>
        </p:nvSpPr>
        <p:spPr>
          <a:xfrm>
            <a:off x="5302975" y="1046551"/>
            <a:ext cx="2125500" cy="11742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3" name="Google Shape;163;p16"/>
          <p:cNvSpPr txBox="1"/>
          <p:nvPr>
            <p:ph idx="1" type="subTitle"/>
          </p:nvPr>
        </p:nvSpPr>
        <p:spPr>
          <a:xfrm>
            <a:off x="4986875" y="3398849"/>
            <a:ext cx="2757900" cy="69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64" name="Google Shape;164;p16"/>
          <p:cNvSpPr/>
          <p:nvPr/>
        </p:nvSpPr>
        <p:spPr>
          <a:xfrm flipH="1">
            <a:off x="902146" y="-697977"/>
            <a:ext cx="1714779" cy="1538926"/>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16"/>
          <p:cNvSpPr/>
          <p:nvPr/>
        </p:nvSpPr>
        <p:spPr>
          <a:xfrm>
            <a:off x="65235" y="3625714"/>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16"/>
          <p:cNvSpPr/>
          <p:nvPr/>
        </p:nvSpPr>
        <p:spPr>
          <a:xfrm>
            <a:off x="404446" y="337371"/>
            <a:ext cx="1024629" cy="919688"/>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16"/>
          <p:cNvSpPr/>
          <p:nvPr/>
        </p:nvSpPr>
        <p:spPr>
          <a:xfrm flipH="1">
            <a:off x="-364795" y="2220751"/>
            <a:ext cx="1444369" cy="1296438"/>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16"/>
          <p:cNvSpPr/>
          <p:nvPr/>
        </p:nvSpPr>
        <p:spPr>
          <a:xfrm>
            <a:off x="7924950" y="-632602"/>
            <a:ext cx="1679100" cy="1679100"/>
          </a:xfrm>
          <a:prstGeom prst="donut">
            <a:avLst>
              <a:gd fmla="val 1199"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_1_1">
    <p:bg>
      <p:bgPr>
        <a:gradFill>
          <a:gsLst>
            <a:gs pos="0">
              <a:srgbClr val="E20030"/>
            </a:gs>
            <a:gs pos="100000">
              <a:srgbClr val="00216E"/>
            </a:gs>
          </a:gsLst>
          <a:lin ang="10801400" scaled="0"/>
        </a:gradFill>
      </p:bgPr>
    </p:bg>
    <p:spTree>
      <p:nvGrpSpPr>
        <p:cNvPr id="169" name="Shape 169"/>
        <p:cNvGrpSpPr/>
        <p:nvPr/>
      </p:nvGrpSpPr>
      <p:grpSpPr>
        <a:xfrm>
          <a:off x="0" y="0"/>
          <a:ext cx="0" cy="0"/>
          <a:chOff x="0" y="0"/>
          <a:chExt cx="0" cy="0"/>
        </a:xfrm>
      </p:grpSpPr>
      <p:sp>
        <p:nvSpPr>
          <p:cNvPr id="170" name="Google Shape;170;p17"/>
          <p:cNvSpPr/>
          <p:nvPr/>
        </p:nvSpPr>
        <p:spPr>
          <a:xfrm>
            <a:off x="-2329526" y="-14203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2847330" y="-14203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7178425" y="-142037"/>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txBox="1"/>
          <p:nvPr>
            <p:ph type="title"/>
          </p:nvPr>
        </p:nvSpPr>
        <p:spPr>
          <a:xfrm>
            <a:off x="4300675" y="2449346"/>
            <a:ext cx="4130100" cy="949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5300">
                <a:solidFill>
                  <a:schemeClr val="dk2"/>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74" name="Google Shape;174;p17"/>
          <p:cNvSpPr txBox="1"/>
          <p:nvPr>
            <p:ph hasCustomPrompt="1" idx="2" type="title"/>
          </p:nvPr>
        </p:nvSpPr>
        <p:spPr>
          <a:xfrm>
            <a:off x="6305275" y="1046551"/>
            <a:ext cx="2125500" cy="1174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sz="12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75" name="Google Shape;175;p17"/>
          <p:cNvSpPr txBox="1"/>
          <p:nvPr>
            <p:ph idx="1" type="subTitle"/>
          </p:nvPr>
        </p:nvSpPr>
        <p:spPr>
          <a:xfrm>
            <a:off x="5672875" y="3398849"/>
            <a:ext cx="2757900" cy="69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solidFill>
                  <a:schemeClr val="dk2"/>
                </a:solidFill>
              </a:defRPr>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176" name="Google Shape;176;p17"/>
          <p:cNvSpPr/>
          <p:nvPr/>
        </p:nvSpPr>
        <p:spPr>
          <a:xfrm flipH="1">
            <a:off x="2868861" y="-697977"/>
            <a:ext cx="1714779" cy="1538926"/>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17"/>
          <p:cNvSpPr/>
          <p:nvPr/>
        </p:nvSpPr>
        <p:spPr>
          <a:xfrm>
            <a:off x="162003" y="245872"/>
            <a:ext cx="1323290" cy="11877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0"/>
                </a:srgbClr>
              </a:gs>
              <a:gs pos="100000">
                <a:srgbClr val="00216E">
                  <a:alpha val="40780"/>
                </a:srgbClr>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17"/>
          <p:cNvSpPr/>
          <p:nvPr/>
        </p:nvSpPr>
        <p:spPr>
          <a:xfrm>
            <a:off x="-939350" y="3699577"/>
            <a:ext cx="1818000" cy="1818000"/>
          </a:xfrm>
          <a:prstGeom prst="donut">
            <a:avLst>
              <a:gd fmla="val 815"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flipH="1">
            <a:off x="545716" y="2522723"/>
            <a:ext cx="1547034" cy="1388588"/>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9">
    <p:bg>
      <p:bgPr>
        <a:gradFill>
          <a:gsLst>
            <a:gs pos="0">
              <a:schemeClr val="dk2"/>
            </a:gs>
            <a:gs pos="100000">
              <a:schemeClr val="accent2"/>
            </a:gs>
          </a:gsLst>
          <a:lin ang="10801400" scaled="0"/>
        </a:gradFill>
      </p:bgPr>
    </p:bg>
    <p:spTree>
      <p:nvGrpSpPr>
        <p:cNvPr id="180" name="Shape 180"/>
        <p:cNvGrpSpPr/>
        <p:nvPr/>
      </p:nvGrpSpPr>
      <p:grpSpPr>
        <a:xfrm>
          <a:off x="0" y="0"/>
          <a:ext cx="0" cy="0"/>
          <a:chOff x="0" y="0"/>
          <a:chExt cx="0" cy="0"/>
        </a:xfrm>
      </p:grpSpPr>
      <p:sp>
        <p:nvSpPr>
          <p:cNvPr id="181" name="Google Shape;181;p18"/>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18"/>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a:buNone/>
              <a:defRPr b="1" sz="1600"/>
            </a:lvl1pPr>
            <a:lvl2pPr lvl="1">
              <a:buNone/>
              <a:defRPr b="1" sz="1600"/>
            </a:lvl2pPr>
            <a:lvl3pPr lvl="2">
              <a:buNone/>
              <a:defRPr b="1" sz="1600"/>
            </a:lvl3pPr>
            <a:lvl4pPr lvl="3">
              <a:buNone/>
              <a:defRPr b="1" sz="1600"/>
            </a:lvl4pPr>
            <a:lvl5pPr lvl="4">
              <a:buNone/>
              <a:defRPr b="1" sz="1600"/>
            </a:lvl5pPr>
            <a:lvl6pPr lvl="5">
              <a:buNone/>
              <a:defRPr b="1" sz="1600"/>
            </a:lvl6pPr>
            <a:lvl7pPr lvl="6">
              <a:buNone/>
              <a:defRPr b="1" sz="1600"/>
            </a:lvl7pPr>
            <a:lvl8pPr lvl="7">
              <a:buNone/>
              <a:defRPr b="1" sz="1600"/>
            </a:lvl8pPr>
            <a:lvl9pPr lvl="8">
              <a:buNone/>
              <a:defRPr b="1" sz="1600"/>
            </a:lvl9pPr>
          </a:lstStyle>
          <a:p>
            <a:pPr indent="0" lvl="0" marL="0" rtl="0" algn="ctr">
              <a:spcBef>
                <a:spcPts val="0"/>
              </a:spcBef>
              <a:spcAft>
                <a:spcPts val="0"/>
              </a:spcAft>
              <a:buNone/>
            </a:pPr>
            <a:fld id="{00000000-1234-1234-1234-123412341234}" type="slidenum">
              <a:rPr lang="en"/>
              <a:t>‹#›</a:t>
            </a:fld>
            <a:endParaRPr/>
          </a:p>
        </p:txBody>
      </p:sp>
      <p:sp>
        <p:nvSpPr>
          <p:cNvPr id="183" name="Google Shape;183;p18"/>
          <p:cNvSpPr txBox="1"/>
          <p:nvPr>
            <p:ph hasCustomPrompt="1" type="title"/>
          </p:nvPr>
        </p:nvSpPr>
        <p:spPr>
          <a:xfrm>
            <a:off x="911231" y="2976738"/>
            <a:ext cx="2258700" cy="43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r>
              <a:t>xx%</a:t>
            </a:r>
          </a:p>
        </p:txBody>
      </p:sp>
      <p:sp>
        <p:nvSpPr>
          <p:cNvPr id="184" name="Google Shape;184;p18"/>
          <p:cNvSpPr txBox="1"/>
          <p:nvPr>
            <p:ph hasCustomPrompt="1" idx="2" type="title"/>
          </p:nvPr>
        </p:nvSpPr>
        <p:spPr>
          <a:xfrm>
            <a:off x="3442637" y="2976738"/>
            <a:ext cx="2258700" cy="43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r>
              <a:t>xx%</a:t>
            </a:r>
          </a:p>
        </p:txBody>
      </p:sp>
      <p:sp>
        <p:nvSpPr>
          <p:cNvPr id="185" name="Google Shape;185;p18"/>
          <p:cNvSpPr txBox="1"/>
          <p:nvPr>
            <p:ph hasCustomPrompt="1" idx="3" type="title"/>
          </p:nvPr>
        </p:nvSpPr>
        <p:spPr>
          <a:xfrm>
            <a:off x="5974069" y="2976738"/>
            <a:ext cx="2258700" cy="43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lgn="ctr">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r>
              <a:t>xx%</a:t>
            </a:r>
          </a:p>
        </p:txBody>
      </p:sp>
      <p:sp>
        <p:nvSpPr>
          <p:cNvPr id="186" name="Google Shape;186;p18"/>
          <p:cNvSpPr txBox="1"/>
          <p:nvPr>
            <p:ph idx="1" type="subTitle"/>
          </p:nvPr>
        </p:nvSpPr>
        <p:spPr>
          <a:xfrm>
            <a:off x="911231" y="4001288"/>
            <a:ext cx="2258700" cy="4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7" name="Google Shape;187;p18"/>
          <p:cNvSpPr txBox="1"/>
          <p:nvPr>
            <p:ph idx="4" type="subTitle"/>
          </p:nvPr>
        </p:nvSpPr>
        <p:spPr>
          <a:xfrm>
            <a:off x="3442637" y="4001288"/>
            <a:ext cx="2258700" cy="4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8" name="Google Shape;188;p18"/>
          <p:cNvSpPr txBox="1"/>
          <p:nvPr>
            <p:ph idx="5" type="subTitle"/>
          </p:nvPr>
        </p:nvSpPr>
        <p:spPr>
          <a:xfrm>
            <a:off x="5974069" y="4001288"/>
            <a:ext cx="2258700" cy="4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18"/>
          <p:cNvSpPr txBox="1"/>
          <p:nvPr>
            <p:ph idx="6" type="title"/>
          </p:nvPr>
        </p:nvSpPr>
        <p:spPr>
          <a:xfrm>
            <a:off x="713225" y="539500"/>
            <a:ext cx="77175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90" name="Google Shape;190;p18"/>
          <p:cNvSpPr/>
          <p:nvPr/>
        </p:nvSpPr>
        <p:spPr>
          <a:xfrm>
            <a:off x="-817575" y="-608499"/>
            <a:ext cx="1617915" cy="145221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0"/>
                </a:srgbClr>
              </a:gs>
              <a:gs pos="100000">
                <a:srgbClr val="00216E">
                  <a:alpha val="40780"/>
                </a:srgbClr>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18"/>
          <p:cNvSpPr/>
          <p:nvPr/>
        </p:nvSpPr>
        <p:spPr>
          <a:xfrm flipH="1">
            <a:off x="-522941" y="4482202"/>
            <a:ext cx="1323290" cy="11877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18"/>
          <p:cNvSpPr/>
          <p:nvPr/>
        </p:nvSpPr>
        <p:spPr>
          <a:xfrm>
            <a:off x="-288593" y="913313"/>
            <a:ext cx="1088952" cy="97742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0"/>
                </a:srgbClr>
              </a:gs>
              <a:gs pos="100000">
                <a:srgbClr val="00216E">
                  <a:alpha val="40780"/>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18"/>
          <p:cNvSpPr/>
          <p:nvPr/>
        </p:nvSpPr>
        <p:spPr>
          <a:xfrm flipH="1">
            <a:off x="8232751" y="219502"/>
            <a:ext cx="712641" cy="639996"/>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txBox="1"/>
          <p:nvPr>
            <p:ph idx="7" type="subTitle"/>
          </p:nvPr>
        </p:nvSpPr>
        <p:spPr>
          <a:xfrm>
            <a:off x="911231" y="3444188"/>
            <a:ext cx="2258700" cy="4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p:txBody>
      </p:sp>
      <p:sp>
        <p:nvSpPr>
          <p:cNvPr id="195" name="Google Shape;195;p18"/>
          <p:cNvSpPr txBox="1"/>
          <p:nvPr>
            <p:ph idx="8" type="subTitle"/>
          </p:nvPr>
        </p:nvSpPr>
        <p:spPr>
          <a:xfrm>
            <a:off x="3442637" y="3444188"/>
            <a:ext cx="2258700" cy="4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p:txBody>
      </p:sp>
      <p:sp>
        <p:nvSpPr>
          <p:cNvPr id="196" name="Google Shape;196;p18"/>
          <p:cNvSpPr txBox="1"/>
          <p:nvPr>
            <p:ph idx="9" type="subTitle"/>
          </p:nvPr>
        </p:nvSpPr>
        <p:spPr>
          <a:xfrm>
            <a:off x="5974069" y="3444188"/>
            <a:ext cx="2258700" cy="4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0">
    <p:bg>
      <p:bgPr>
        <a:gradFill>
          <a:gsLst>
            <a:gs pos="0">
              <a:srgbClr val="00216E"/>
            </a:gs>
            <a:gs pos="100000">
              <a:srgbClr val="E20030"/>
            </a:gs>
          </a:gsLst>
          <a:lin ang="5400700" scaled="0"/>
        </a:gradFill>
      </p:bgPr>
    </p:bg>
    <p:spTree>
      <p:nvGrpSpPr>
        <p:cNvPr id="197" name="Shape 197"/>
        <p:cNvGrpSpPr/>
        <p:nvPr/>
      </p:nvGrpSpPr>
      <p:grpSpPr>
        <a:xfrm>
          <a:off x="0" y="0"/>
          <a:ext cx="0" cy="0"/>
          <a:chOff x="0" y="0"/>
          <a:chExt cx="0" cy="0"/>
        </a:xfrm>
      </p:grpSpPr>
      <p:sp>
        <p:nvSpPr>
          <p:cNvPr id="198" name="Google Shape;198;p19"/>
          <p:cNvSpPr/>
          <p:nvPr/>
        </p:nvSpPr>
        <p:spPr>
          <a:xfrm>
            <a:off x="-2329539" y="-14203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p:nvPr/>
        </p:nvSpPr>
        <p:spPr>
          <a:xfrm>
            <a:off x="-2847330" y="-14203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19"/>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sz="1600"/>
          </a:p>
        </p:txBody>
      </p:sp>
      <p:sp>
        <p:nvSpPr>
          <p:cNvPr id="202" name="Google Shape;202;p19"/>
          <p:cNvSpPr txBox="1"/>
          <p:nvPr>
            <p:ph idx="1" type="subTitle"/>
          </p:nvPr>
        </p:nvSpPr>
        <p:spPr>
          <a:xfrm>
            <a:off x="3724025" y="1459561"/>
            <a:ext cx="4706700" cy="44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600">
                <a:solidFill>
                  <a:schemeClr val="dk2"/>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03" name="Google Shape;203;p19"/>
          <p:cNvSpPr txBox="1"/>
          <p:nvPr>
            <p:ph hasCustomPrompt="1" type="title"/>
          </p:nvPr>
        </p:nvSpPr>
        <p:spPr>
          <a:xfrm>
            <a:off x="3724025" y="1934994"/>
            <a:ext cx="4706700" cy="82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300"/>
              <a:buNone/>
              <a:defRPr sz="5300">
                <a:solidFill>
                  <a:schemeClr val="dk2"/>
                </a:solidFill>
              </a:defRPr>
            </a:lvl1pPr>
            <a:lvl2pPr lvl="1"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2pPr>
            <a:lvl3pPr lvl="2"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3pPr>
            <a:lvl4pPr lvl="3"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4pPr>
            <a:lvl5pPr lvl="4"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5pPr>
            <a:lvl6pPr lvl="5"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6pPr>
            <a:lvl7pPr lvl="6"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7pPr>
            <a:lvl8pPr lvl="7"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8pPr>
            <a:lvl9pPr lvl="8"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9pPr>
          </a:lstStyle>
          <a:p>
            <a:r>
              <a:t>xx%</a:t>
            </a:r>
          </a:p>
        </p:txBody>
      </p:sp>
      <p:sp>
        <p:nvSpPr>
          <p:cNvPr id="204" name="Google Shape;204;p19"/>
          <p:cNvSpPr txBox="1"/>
          <p:nvPr>
            <p:ph idx="2" type="subTitle"/>
          </p:nvPr>
        </p:nvSpPr>
        <p:spPr>
          <a:xfrm>
            <a:off x="3724064" y="2763306"/>
            <a:ext cx="4706700" cy="44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600">
                <a:solidFill>
                  <a:schemeClr val="dk2"/>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05" name="Google Shape;205;p19"/>
          <p:cNvSpPr txBox="1"/>
          <p:nvPr>
            <p:ph hasCustomPrompt="1" idx="3" type="title"/>
          </p:nvPr>
        </p:nvSpPr>
        <p:spPr>
          <a:xfrm>
            <a:off x="3724025" y="631249"/>
            <a:ext cx="4706700" cy="82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300"/>
              <a:buNone/>
              <a:defRPr sz="5300">
                <a:solidFill>
                  <a:schemeClr val="dk2"/>
                </a:solidFill>
              </a:defRPr>
            </a:lvl1pPr>
            <a:lvl2pPr lvl="1"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2pPr>
            <a:lvl3pPr lvl="2"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3pPr>
            <a:lvl4pPr lvl="3"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4pPr>
            <a:lvl5pPr lvl="4"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5pPr>
            <a:lvl6pPr lvl="5"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6pPr>
            <a:lvl7pPr lvl="6"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7pPr>
            <a:lvl8pPr lvl="7"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8pPr>
            <a:lvl9pPr lvl="8"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9pPr>
          </a:lstStyle>
          <a:p>
            <a:r>
              <a:t>xx%</a:t>
            </a:r>
          </a:p>
        </p:txBody>
      </p:sp>
      <p:sp>
        <p:nvSpPr>
          <p:cNvPr id="206" name="Google Shape;206;p19"/>
          <p:cNvSpPr txBox="1"/>
          <p:nvPr>
            <p:ph hasCustomPrompt="1" idx="4" type="title"/>
          </p:nvPr>
        </p:nvSpPr>
        <p:spPr>
          <a:xfrm>
            <a:off x="3724025" y="3238739"/>
            <a:ext cx="4706700" cy="82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300"/>
              <a:buNone/>
              <a:defRPr sz="5300">
                <a:solidFill>
                  <a:schemeClr val="dk2"/>
                </a:solidFill>
              </a:defRPr>
            </a:lvl1pPr>
            <a:lvl2pPr lvl="1"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2pPr>
            <a:lvl3pPr lvl="2"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3pPr>
            <a:lvl4pPr lvl="3"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4pPr>
            <a:lvl5pPr lvl="4"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5pPr>
            <a:lvl6pPr lvl="5"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6pPr>
            <a:lvl7pPr lvl="6"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7pPr>
            <a:lvl8pPr lvl="7"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8pPr>
            <a:lvl9pPr lvl="8" rtl="0" algn="ctr">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9pPr>
          </a:lstStyle>
          <a:p>
            <a:r>
              <a:t>xx%</a:t>
            </a:r>
          </a:p>
        </p:txBody>
      </p:sp>
      <p:sp>
        <p:nvSpPr>
          <p:cNvPr id="207" name="Google Shape;207;p19"/>
          <p:cNvSpPr/>
          <p:nvPr/>
        </p:nvSpPr>
        <p:spPr>
          <a:xfrm>
            <a:off x="-7178425" y="-142037"/>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txBox="1"/>
          <p:nvPr>
            <p:ph idx="5" type="subTitle"/>
          </p:nvPr>
        </p:nvSpPr>
        <p:spPr>
          <a:xfrm>
            <a:off x="3724064" y="4067051"/>
            <a:ext cx="4706700" cy="44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600">
                <a:solidFill>
                  <a:schemeClr val="dk2"/>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09" name="Google Shape;209;p19"/>
          <p:cNvSpPr/>
          <p:nvPr/>
        </p:nvSpPr>
        <p:spPr>
          <a:xfrm flipH="1">
            <a:off x="-459903" y="1267501"/>
            <a:ext cx="1384154" cy="1243056"/>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flipH="1">
            <a:off x="713215" y="2510550"/>
            <a:ext cx="980738" cy="880065"/>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6">
    <p:bg>
      <p:bgPr>
        <a:gradFill>
          <a:gsLst>
            <a:gs pos="0">
              <a:srgbClr val="E20030"/>
            </a:gs>
            <a:gs pos="100000">
              <a:srgbClr val="00216E"/>
            </a:gs>
          </a:gsLst>
          <a:lin ang="10801400" scaled="0"/>
        </a:gradFill>
      </p:bgPr>
    </p:bg>
    <p:spTree>
      <p:nvGrpSpPr>
        <p:cNvPr id="211" name="Shape 211"/>
        <p:cNvGrpSpPr/>
        <p:nvPr/>
      </p:nvGrpSpPr>
      <p:grpSpPr>
        <a:xfrm>
          <a:off x="0" y="0"/>
          <a:ext cx="0" cy="0"/>
          <a:chOff x="0" y="0"/>
          <a:chExt cx="0" cy="0"/>
        </a:xfrm>
      </p:grpSpPr>
      <p:sp>
        <p:nvSpPr>
          <p:cNvPr id="212" name="Google Shape;212;p20"/>
          <p:cNvSpPr/>
          <p:nvPr/>
        </p:nvSpPr>
        <p:spPr>
          <a:xfrm>
            <a:off x="-2329539" y="-14203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txBox="1"/>
          <p:nvPr>
            <p:ph idx="1" type="subTitle"/>
          </p:nvPr>
        </p:nvSpPr>
        <p:spPr>
          <a:xfrm flipH="1">
            <a:off x="4238100" y="3075450"/>
            <a:ext cx="3695700" cy="7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sz="1400">
                <a:solidFill>
                  <a:schemeClr val="dk2"/>
                </a:solidFill>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214" name="Google Shape;214;p20"/>
          <p:cNvSpPr txBox="1"/>
          <p:nvPr>
            <p:ph type="title"/>
          </p:nvPr>
        </p:nvSpPr>
        <p:spPr>
          <a:xfrm flipH="1">
            <a:off x="3741150" y="1574250"/>
            <a:ext cx="4689600" cy="1501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10000">
                <a:solidFill>
                  <a:schemeClr val="dk2"/>
                </a:solidFill>
              </a:defRPr>
            </a:lvl1pPr>
            <a:lvl2pPr lvl="1" rtl="0" algn="ctr">
              <a:spcBef>
                <a:spcPts val="0"/>
              </a:spcBef>
              <a:spcAft>
                <a:spcPts val="0"/>
              </a:spcAft>
              <a:buClr>
                <a:schemeClr val="accent1"/>
              </a:buClr>
              <a:buSzPts val="2800"/>
              <a:buNone/>
              <a:defRPr>
                <a:solidFill>
                  <a:schemeClr val="accent1"/>
                </a:solidFill>
              </a:defRPr>
            </a:lvl2pPr>
            <a:lvl3pPr lvl="2" rtl="0" algn="ctr">
              <a:spcBef>
                <a:spcPts val="0"/>
              </a:spcBef>
              <a:spcAft>
                <a:spcPts val="0"/>
              </a:spcAft>
              <a:buClr>
                <a:schemeClr val="accent1"/>
              </a:buClr>
              <a:buSzPts val="2800"/>
              <a:buNone/>
              <a:defRPr>
                <a:solidFill>
                  <a:schemeClr val="accent1"/>
                </a:solidFill>
              </a:defRPr>
            </a:lvl3pPr>
            <a:lvl4pPr lvl="3" rtl="0" algn="ctr">
              <a:spcBef>
                <a:spcPts val="0"/>
              </a:spcBef>
              <a:spcAft>
                <a:spcPts val="0"/>
              </a:spcAft>
              <a:buClr>
                <a:schemeClr val="accent1"/>
              </a:buClr>
              <a:buSzPts val="2800"/>
              <a:buNone/>
              <a:defRPr>
                <a:solidFill>
                  <a:schemeClr val="accent1"/>
                </a:solidFill>
              </a:defRPr>
            </a:lvl4pPr>
            <a:lvl5pPr lvl="4" rtl="0" algn="ctr">
              <a:spcBef>
                <a:spcPts val="0"/>
              </a:spcBef>
              <a:spcAft>
                <a:spcPts val="0"/>
              </a:spcAft>
              <a:buClr>
                <a:schemeClr val="accent1"/>
              </a:buClr>
              <a:buSzPts val="2800"/>
              <a:buNone/>
              <a:defRPr>
                <a:solidFill>
                  <a:schemeClr val="accent1"/>
                </a:solidFill>
              </a:defRPr>
            </a:lvl5pPr>
            <a:lvl6pPr lvl="5" rtl="0" algn="ctr">
              <a:spcBef>
                <a:spcPts val="0"/>
              </a:spcBef>
              <a:spcAft>
                <a:spcPts val="0"/>
              </a:spcAft>
              <a:buClr>
                <a:schemeClr val="accent1"/>
              </a:buClr>
              <a:buSzPts val="2800"/>
              <a:buNone/>
              <a:defRPr>
                <a:solidFill>
                  <a:schemeClr val="accent1"/>
                </a:solidFill>
              </a:defRPr>
            </a:lvl6pPr>
            <a:lvl7pPr lvl="6" rtl="0" algn="ctr">
              <a:spcBef>
                <a:spcPts val="0"/>
              </a:spcBef>
              <a:spcAft>
                <a:spcPts val="0"/>
              </a:spcAft>
              <a:buClr>
                <a:schemeClr val="accent1"/>
              </a:buClr>
              <a:buSzPts val="2800"/>
              <a:buNone/>
              <a:defRPr>
                <a:solidFill>
                  <a:schemeClr val="accent1"/>
                </a:solidFill>
              </a:defRPr>
            </a:lvl7pPr>
            <a:lvl8pPr lvl="7" rtl="0" algn="ctr">
              <a:spcBef>
                <a:spcPts val="0"/>
              </a:spcBef>
              <a:spcAft>
                <a:spcPts val="0"/>
              </a:spcAft>
              <a:buClr>
                <a:schemeClr val="accent1"/>
              </a:buClr>
              <a:buSzPts val="2800"/>
              <a:buNone/>
              <a:defRPr>
                <a:solidFill>
                  <a:schemeClr val="accent1"/>
                </a:solidFill>
              </a:defRPr>
            </a:lvl8pPr>
            <a:lvl9pPr lvl="8" rtl="0" algn="ctr">
              <a:spcBef>
                <a:spcPts val="0"/>
              </a:spcBef>
              <a:spcAft>
                <a:spcPts val="0"/>
              </a:spcAft>
              <a:buClr>
                <a:schemeClr val="accent1"/>
              </a:buClr>
              <a:buSzPts val="2800"/>
              <a:buNone/>
              <a:defRPr>
                <a:solidFill>
                  <a:schemeClr val="accent1"/>
                </a:solidFill>
              </a:defRPr>
            </a:lvl9pPr>
          </a:lstStyle>
          <a:p/>
        </p:txBody>
      </p:sp>
      <p:sp>
        <p:nvSpPr>
          <p:cNvPr id="215" name="Google Shape;215;p20"/>
          <p:cNvSpPr/>
          <p:nvPr/>
        </p:nvSpPr>
        <p:spPr>
          <a:xfrm>
            <a:off x="-2847330" y="-14203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a:off x="-7178425" y="-142037"/>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p:nvPr/>
        </p:nvSpPr>
        <p:spPr>
          <a:xfrm>
            <a:off x="-208572" y="4172297"/>
            <a:ext cx="1323290" cy="11877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20"/>
          <p:cNvSpPr/>
          <p:nvPr/>
        </p:nvSpPr>
        <p:spPr>
          <a:xfrm flipH="1">
            <a:off x="-61237" y="-87777"/>
            <a:ext cx="1265338" cy="1136352"/>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p:nvPr/>
        </p:nvSpPr>
        <p:spPr>
          <a:xfrm>
            <a:off x="791962" y="3512559"/>
            <a:ext cx="811732" cy="728595"/>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gs>
              <a:gs pos="100000">
                <a:srgbClr val="E20030"/>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p20"/>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p20"/>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rtl="0">
              <a:buNone/>
              <a:defRPr b="1" sz="1600"/>
            </a:lvl1pPr>
            <a:lvl2pPr lvl="1" rtl="0">
              <a:buNone/>
              <a:defRPr b="1" sz="1600"/>
            </a:lvl2pPr>
            <a:lvl3pPr lvl="2" rtl="0">
              <a:buNone/>
              <a:defRPr b="1" sz="1600"/>
            </a:lvl3pPr>
            <a:lvl4pPr lvl="3" rtl="0">
              <a:buNone/>
              <a:defRPr b="1" sz="1600"/>
            </a:lvl4pPr>
            <a:lvl5pPr lvl="4" rtl="0">
              <a:buNone/>
              <a:defRPr b="1" sz="1600"/>
            </a:lvl5pPr>
            <a:lvl6pPr lvl="5" rtl="0">
              <a:buNone/>
              <a:defRPr b="1" sz="1600"/>
            </a:lvl6pPr>
            <a:lvl7pPr lvl="6" rtl="0">
              <a:buNone/>
              <a:defRPr b="1" sz="1600"/>
            </a:lvl7pPr>
            <a:lvl8pPr lvl="7" rtl="0">
              <a:buNone/>
              <a:defRPr b="1" sz="1600"/>
            </a:lvl8pPr>
            <a:lvl9pPr lvl="8" rtl="0">
              <a:buNone/>
              <a:defRPr b="1" sz="16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E20030"/>
            </a:gs>
            <a:gs pos="100000">
              <a:srgbClr val="00216E"/>
            </a:gs>
          </a:gsLst>
          <a:lin ang="13500032" scaled="0"/>
        </a:gradFill>
      </p:bgPr>
    </p:bg>
    <p:spTree>
      <p:nvGrpSpPr>
        <p:cNvPr id="22" name="Shape 22"/>
        <p:cNvGrpSpPr/>
        <p:nvPr/>
      </p:nvGrpSpPr>
      <p:grpSpPr>
        <a:xfrm>
          <a:off x="0" y="0"/>
          <a:ext cx="0" cy="0"/>
          <a:chOff x="0" y="0"/>
          <a:chExt cx="0" cy="0"/>
        </a:xfrm>
      </p:grpSpPr>
      <p:sp>
        <p:nvSpPr>
          <p:cNvPr id="23" name="Google Shape;23;p3"/>
          <p:cNvSpPr txBox="1"/>
          <p:nvPr>
            <p:ph type="title"/>
          </p:nvPr>
        </p:nvSpPr>
        <p:spPr>
          <a:xfrm>
            <a:off x="713225" y="2449335"/>
            <a:ext cx="4130100" cy="949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53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 name="Google Shape;24;p3"/>
          <p:cNvSpPr txBox="1"/>
          <p:nvPr>
            <p:ph hasCustomPrompt="1" idx="2" type="title"/>
          </p:nvPr>
        </p:nvSpPr>
        <p:spPr>
          <a:xfrm>
            <a:off x="713225" y="986040"/>
            <a:ext cx="2125500" cy="11742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5" name="Google Shape;25;p3"/>
          <p:cNvSpPr txBox="1"/>
          <p:nvPr>
            <p:ph idx="1" type="subTitle"/>
          </p:nvPr>
        </p:nvSpPr>
        <p:spPr>
          <a:xfrm>
            <a:off x="713225" y="3459360"/>
            <a:ext cx="2891700" cy="6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accent2"/>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6" name="Google Shape;26;p3"/>
          <p:cNvGrpSpPr/>
          <p:nvPr/>
        </p:nvGrpSpPr>
        <p:grpSpPr>
          <a:xfrm>
            <a:off x="4460295" y="-142030"/>
            <a:ext cx="6564681" cy="5427560"/>
            <a:chOff x="511350" y="-142050"/>
            <a:chExt cx="6564681" cy="5427560"/>
          </a:xfrm>
        </p:grpSpPr>
        <p:sp>
          <p:nvSpPr>
            <p:cNvPr id="27" name="Google Shape;27;p3"/>
            <p:cNvSpPr/>
            <p:nvPr/>
          </p:nvSpPr>
          <p:spPr>
            <a:xfrm flipH="1">
              <a:off x="511350"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1029154"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3"/>
          <p:cNvSpPr/>
          <p:nvPr/>
        </p:nvSpPr>
        <p:spPr>
          <a:xfrm>
            <a:off x="5495900" y="-142037"/>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3594032" y="-697977"/>
            <a:ext cx="1714779" cy="1538926"/>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 name="Google Shape;31;p3"/>
          <p:cNvSpPr/>
          <p:nvPr/>
        </p:nvSpPr>
        <p:spPr>
          <a:xfrm flipH="1">
            <a:off x="7417494" y="3625714"/>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 name="Google Shape;32;p3"/>
          <p:cNvSpPr/>
          <p:nvPr/>
        </p:nvSpPr>
        <p:spPr>
          <a:xfrm flipH="1">
            <a:off x="6971556" y="174321"/>
            <a:ext cx="1024629" cy="919688"/>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 name="Google Shape;33;p3"/>
          <p:cNvSpPr/>
          <p:nvPr/>
        </p:nvSpPr>
        <p:spPr>
          <a:xfrm>
            <a:off x="8430785" y="1413851"/>
            <a:ext cx="1419951" cy="1275204"/>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8">
    <p:bg>
      <p:bgPr>
        <a:gradFill>
          <a:gsLst>
            <a:gs pos="0">
              <a:srgbClr val="E20030"/>
            </a:gs>
            <a:gs pos="100000">
              <a:srgbClr val="00216E"/>
            </a:gs>
          </a:gsLst>
          <a:lin ang="2698631" scaled="0"/>
        </a:gradFill>
      </p:bgPr>
    </p:bg>
    <p:spTree>
      <p:nvGrpSpPr>
        <p:cNvPr id="222" name="Shape 222"/>
        <p:cNvGrpSpPr/>
        <p:nvPr/>
      </p:nvGrpSpPr>
      <p:grpSpPr>
        <a:xfrm>
          <a:off x="0" y="0"/>
          <a:ext cx="0" cy="0"/>
          <a:chOff x="0" y="0"/>
          <a:chExt cx="0" cy="0"/>
        </a:xfrm>
      </p:grpSpPr>
      <p:sp>
        <p:nvSpPr>
          <p:cNvPr id="223" name="Google Shape;223;p21"/>
          <p:cNvSpPr/>
          <p:nvPr/>
        </p:nvSpPr>
        <p:spPr>
          <a:xfrm flipH="1">
            <a:off x="688178" y="-142025"/>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
          <p:cNvSpPr/>
          <p:nvPr/>
        </p:nvSpPr>
        <p:spPr>
          <a:xfrm flipH="1">
            <a:off x="1205982" y="-142025"/>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p:nvPr/>
        </p:nvSpPr>
        <p:spPr>
          <a:xfrm>
            <a:off x="1723778" y="-142025"/>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1"/>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p21"/>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sz="1600"/>
          </a:p>
        </p:txBody>
      </p:sp>
      <p:sp>
        <p:nvSpPr>
          <p:cNvPr id="228" name="Google Shape;228;p21"/>
          <p:cNvSpPr txBox="1"/>
          <p:nvPr>
            <p:ph idx="1" type="subTitle"/>
          </p:nvPr>
        </p:nvSpPr>
        <p:spPr>
          <a:xfrm flipH="1">
            <a:off x="3706075" y="3736775"/>
            <a:ext cx="4724700" cy="794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000"/>
              <a:buNone/>
              <a:defRPr sz="1400"/>
            </a:lvl1pPr>
            <a:lvl2pPr lvl="1" rtl="0" algn="r">
              <a:lnSpc>
                <a:spcPct val="100000"/>
              </a:lnSpc>
              <a:spcBef>
                <a:spcPts val="0"/>
              </a:spcBef>
              <a:spcAft>
                <a:spcPts val="0"/>
              </a:spcAft>
              <a:buSzPts val="2000"/>
              <a:buNone/>
              <a:defRPr sz="2000"/>
            </a:lvl2pPr>
            <a:lvl3pPr lvl="2" rtl="0" algn="r">
              <a:lnSpc>
                <a:spcPct val="100000"/>
              </a:lnSpc>
              <a:spcBef>
                <a:spcPts val="0"/>
              </a:spcBef>
              <a:spcAft>
                <a:spcPts val="0"/>
              </a:spcAft>
              <a:buSzPts val="2000"/>
              <a:buNone/>
              <a:defRPr sz="2000"/>
            </a:lvl3pPr>
            <a:lvl4pPr lvl="3" rtl="0" algn="r">
              <a:lnSpc>
                <a:spcPct val="100000"/>
              </a:lnSpc>
              <a:spcBef>
                <a:spcPts val="0"/>
              </a:spcBef>
              <a:spcAft>
                <a:spcPts val="0"/>
              </a:spcAft>
              <a:buSzPts val="2000"/>
              <a:buNone/>
              <a:defRPr sz="2000"/>
            </a:lvl4pPr>
            <a:lvl5pPr lvl="4" rtl="0" algn="r">
              <a:lnSpc>
                <a:spcPct val="100000"/>
              </a:lnSpc>
              <a:spcBef>
                <a:spcPts val="0"/>
              </a:spcBef>
              <a:spcAft>
                <a:spcPts val="0"/>
              </a:spcAft>
              <a:buSzPts val="2000"/>
              <a:buNone/>
              <a:defRPr sz="2000"/>
            </a:lvl5pPr>
            <a:lvl6pPr lvl="5" rtl="0" algn="r">
              <a:lnSpc>
                <a:spcPct val="100000"/>
              </a:lnSpc>
              <a:spcBef>
                <a:spcPts val="0"/>
              </a:spcBef>
              <a:spcAft>
                <a:spcPts val="0"/>
              </a:spcAft>
              <a:buSzPts val="2000"/>
              <a:buNone/>
              <a:defRPr sz="2000"/>
            </a:lvl6pPr>
            <a:lvl7pPr lvl="6" rtl="0" algn="r">
              <a:lnSpc>
                <a:spcPct val="100000"/>
              </a:lnSpc>
              <a:spcBef>
                <a:spcPts val="0"/>
              </a:spcBef>
              <a:spcAft>
                <a:spcPts val="0"/>
              </a:spcAft>
              <a:buSzPts val="2000"/>
              <a:buNone/>
              <a:defRPr sz="2000"/>
            </a:lvl7pPr>
            <a:lvl8pPr lvl="7" rtl="0" algn="r">
              <a:lnSpc>
                <a:spcPct val="100000"/>
              </a:lnSpc>
              <a:spcBef>
                <a:spcPts val="0"/>
              </a:spcBef>
              <a:spcAft>
                <a:spcPts val="0"/>
              </a:spcAft>
              <a:buSzPts val="2000"/>
              <a:buNone/>
              <a:defRPr sz="2000"/>
            </a:lvl8pPr>
            <a:lvl9pPr lvl="8" rtl="0" algn="r">
              <a:lnSpc>
                <a:spcPct val="100000"/>
              </a:lnSpc>
              <a:spcBef>
                <a:spcPts val="0"/>
              </a:spcBef>
              <a:spcAft>
                <a:spcPts val="0"/>
              </a:spcAft>
              <a:buSzPts val="2000"/>
              <a:buNone/>
              <a:defRPr sz="2000"/>
            </a:lvl9pPr>
          </a:lstStyle>
          <a:p/>
        </p:txBody>
      </p:sp>
      <p:sp>
        <p:nvSpPr>
          <p:cNvPr id="229" name="Google Shape;229;p21"/>
          <p:cNvSpPr txBox="1"/>
          <p:nvPr>
            <p:ph type="title"/>
          </p:nvPr>
        </p:nvSpPr>
        <p:spPr>
          <a:xfrm flipH="1">
            <a:off x="2749075" y="2647775"/>
            <a:ext cx="5681700" cy="1089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a:lvl1pPr>
            <a:lvl2pPr lvl="1" rtl="0" algn="r">
              <a:spcBef>
                <a:spcPts val="0"/>
              </a:spcBef>
              <a:spcAft>
                <a:spcPts val="0"/>
              </a:spcAft>
              <a:buClr>
                <a:schemeClr val="accent1"/>
              </a:buClr>
              <a:buSzPts val="3200"/>
              <a:buNone/>
              <a:defRPr sz="3200">
                <a:solidFill>
                  <a:schemeClr val="accent1"/>
                </a:solidFill>
              </a:defRPr>
            </a:lvl2pPr>
            <a:lvl3pPr lvl="2" rtl="0" algn="r">
              <a:spcBef>
                <a:spcPts val="0"/>
              </a:spcBef>
              <a:spcAft>
                <a:spcPts val="0"/>
              </a:spcAft>
              <a:buClr>
                <a:schemeClr val="accent1"/>
              </a:buClr>
              <a:buSzPts val="3200"/>
              <a:buNone/>
              <a:defRPr sz="3200">
                <a:solidFill>
                  <a:schemeClr val="accent1"/>
                </a:solidFill>
              </a:defRPr>
            </a:lvl3pPr>
            <a:lvl4pPr lvl="3" rtl="0" algn="r">
              <a:spcBef>
                <a:spcPts val="0"/>
              </a:spcBef>
              <a:spcAft>
                <a:spcPts val="0"/>
              </a:spcAft>
              <a:buClr>
                <a:schemeClr val="accent1"/>
              </a:buClr>
              <a:buSzPts val="3200"/>
              <a:buNone/>
              <a:defRPr sz="3200">
                <a:solidFill>
                  <a:schemeClr val="accent1"/>
                </a:solidFill>
              </a:defRPr>
            </a:lvl4pPr>
            <a:lvl5pPr lvl="4" rtl="0" algn="r">
              <a:spcBef>
                <a:spcPts val="0"/>
              </a:spcBef>
              <a:spcAft>
                <a:spcPts val="0"/>
              </a:spcAft>
              <a:buClr>
                <a:schemeClr val="accent1"/>
              </a:buClr>
              <a:buSzPts val="3200"/>
              <a:buNone/>
              <a:defRPr sz="3200">
                <a:solidFill>
                  <a:schemeClr val="accent1"/>
                </a:solidFill>
              </a:defRPr>
            </a:lvl5pPr>
            <a:lvl6pPr lvl="5" rtl="0" algn="r">
              <a:spcBef>
                <a:spcPts val="0"/>
              </a:spcBef>
              <a:spcAft>
                <a:spcPts val="0"/>
              </a:spcAft>
              <a:buClr>
                <a:schemeClr val="accent1"/>
              </a:buClr>
              <a:buSzPts val="3200"/>
              <a:buNone/>
              <a:defRPr sz="3200">
                <a:solidFill>
                  <a:schemeClr val="accent1"/>
                </a:solidFill>
              </a:defRPr>
            </a:lvl6pPr>
            <a:lvl7pPr lvl="6" rtl="0" algn="r">
              <a:spcBef>
                <a:spcPts val="0"/>
              </a:spcBef>
              <a:spcAft>
                <a:spcPts val="0"/>
              </a:spcAft>
              <a:buClr>
                <a:schemeClr val="accent1"/>
              </a:buClr>
              <a:buSzPts val="3200"/>
              <a:buNone/>
              <a:defRPr sz="3200">
                <a:solidFill>
                  <a:schemeClr val="accent1"/>
                </a:solidFill>
              </a:defRPr>
            </a:lvl7pPr>
            <a:lvl8pPr lvl="7" rtl="0" algn="r">
              <a:spcBef>
                <a:spcPts val="0"/>
              </a:spcBef>
              <a:spcAft>
                <a:spcPts val="0"/>
              </a:spcAft>
              <a:buClr>
                <a:schemeClr val="accent1"/>
              </a:buClr>
              <a:buSzPts val="3200"/>
              <a:buNone/>
              <a:defRPr sz="3200">
                <a:solidFill>
                  <a:schemeClr val="accent1"/>
                </a:solidFill>
              </a:defRPr>
            </a:lvl8pPr>
            <a:lvl9pPr lvl="8" rtl="0" algn="r">
              <a:spcBef>
                <a:spcPts val="0"/>
              </a:spcBef>
              <a:spcAft>
                <a:spcPts val="0"/>
              </a:spcAft>
              <a:buClr>
                <a:schemeClr val="accent1"/>
              </a:buClr>
              <a:buSzPts val="3200"/>
              <a:buNone/>
              <a:defRPr sz="3200">
                <a:solidFill>
                  <a:schemeClr val="accent1"/>
                </a:solidFill>
              </a:defRPr>
            </a:lvl9pPr>
          </a:lstStyle>
          <a:p/>
        </p:txBody>
      </p:sp>
      <p:sp>
        <p:nvSpPr>
          <p:cNvPr id="230" name="Google Shape;230;p21"/>
          <p:cNvSpPr/>
          <p:nvPr/>
        </p:nvSpPr>
        <p:spPr>
          <a:xfrm flipH="1">
            <a:off x="200906" y="38446"/>
            <a:ext cx="1024629" cy="919688"/>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1" name="Google Shape;231;p21"/>
          <p:cNvSpPr/>
          <p:nvPr/>
        </p:nvSpPr>
        <p:spPr>
          <a:xfrm flipH="1">
            <a:off x="-633353" y="3748900"/>
            <a:ext cx="1714779" cy="1538926"/>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2" name="Google Shape;232;p21"/>
          <p:cNvSpPr/>
          <p:nvPr/>
        </p:nvSpPr>
        <p:spPr>
          <a:xfrm flipH="1">
            <a:off x="298869" y="539500"/>
            <a:ext cx="1872181" cy="1680207"/>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8_1">
    <p:bg>
      <p:bgPr>
        <a:gradFill>
          <a:gsLst>
            <a:gs pos="0">
              <a:srgbClr val="E20030"/>
            </a:gs>
            <a:gs pos="100000">
              <a:srgbClr val="00216E"/>
            </a:gs>
          </a:gsLst>
          <a:lin ang="13500032" scaled="0"/>
        </a:gradFill>
      </p:bgPr>
    </p:bg>
    <p:spTree>
      <p:nvGrpSpPr>
        <p:cNvPr id="233" name="Shape 233"/>
        <p:cNvGrpSpPr/>
        <p:nvPr/>
      </p:nvGrpSpPr>
      <p:grpSpPr>
        <a:xfrm>
          <a:off x="0" y="0"/>
          <a:ext cx="0" cy="0"/>
          <a:chOff x="0" y="0"/>
          <a:chExt cx="0" cy="0"/>
        </a:xfrm>
      </p:grpSpPr>
      <p:sp>
        <p:nvSpPr>
          <p:cNvPr id="234" name="Google Shape;234;p22"/>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22"/>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rtl="0">
              <a:buNone/>
              <a:defRPr b="1" sz="1600"/>
            </a:lvl1pPr>
            <a:lvl2pPr lvl="1" rtl="0">
              <a:buNone/>
              <a:defRPr b="1" sz="1600"/>
            </a:lvl2pPr>
            <a:lvl3pPr lvl="2" rtl="0">
              <a:buNone/>
              <a:defRPr b="1" sz="1600"/>
            </a:lvl3pPr>
            <a:lvl4pPr lvl="3" rtl="0">
              <a:buNone/>
              <a:defRPr b="1" sz="1600"/>
            </a:lvl4pPr>
            <a:lvl5pPr lvl="4" rtl="0">
              <a:buNone/>
              <a:defRPr b="1" sz="1600"/>
            </a:lvl5pPr>
            <a:lvl6pPr lvl="5" rtl="0">
              <a:buNone/>
              <a:defRPr b="1" sz="1600"/>
            </a:lvl6pPr>
            <a:lvl7pPr lvl="6" rtl="0">
              <a:buNone/>
              <a:defRPr b="1" sz="1600"/>
            </a:lvl7pPr>
            <a:lvl8pPr lvl="7" rtl="0">
              <a:buNone/>
              <a:defRPr b="1" sz="1600"/>
            </a:lvl8pPr>
            <a:lvl9pPr lvl="8" rtl="0">
              <a:buNone/>
              <a:defRPr b="1" sz="1600"/>
            </a:lvl9pPr>
          </a:lstStyle>
          <a:p>
            <a:pPr indent="0" lvl="0" marL="0" rtl="0" algn="ctr">
              <a:spcBef>
                <a:spcPts val="0"/>
              </a:spcBef>
              <a:spcAft>
                <a:spcPts val="0"/>
              </a:spcAft>
              <a:buNone/>
            </a:pPr>
            <a:fld id="{00000000-1234-1234-1234-123412341234}" type="slidenum">
              <a:rPr lang="en"/>
              <a:t>‹#›</a:t>
            </a:fld>
            <a:endParaRPr/>
          </a:p>
        </p:txBody>
      </p:sp>
      <p:sp>
        <p:nvSpPr>
          <p:cNvPr id="236" name="Google Shape;236;p22"/>
          <p:cNvSpPr/>
          <p:nvPr/>
        </p:nvSpPr>
        <p:spPr>
          <a:xfrm rot="10800000">
            <a:off x="3097133" y="-142063"/>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34509"/>
                  <a:alpha val="40780"/>
                </a:srgbClr>
              </a:gs>
              <a:gs pos="48000">
                <a:srgbClr val="00216E">
                  <a:alpha val="34509"/>
                  <a:alpha val="40780"/>
                </a:srgbClr>
              </a:gs>
              <a:gs pos="100000">
                <a:srgbClr val="00216E">
                  <a:alpha val="34509"/>
                  <a:alpha val="4078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rot="10800000">
            <a:off x="2579329" y="-142063"/>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34509"/>
                  <a:alpha val="17320"/>
                </a:srgbClr>
              </a:gs>
              <a:gs pos="48000">
                <a:srgbClr val="00216E">
                  <a:alpha val="34509"/>
                  <a:alpha val="17320"/>
                </a:srgbClr>
              </a:gs>
              <a:gs pos="100000">
                <a:srgbClr val="00216E">
                  <a:alpha val="34509"/>
                  <a:alpha val="173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1751772" y="-142025"/>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txBox="1"/>
          <p:nvPr>
            <p:ph idx="1" type="subTitle"/>
          </p:nvPr>
        </p:nvSpPr>
        <p:spPr>
          <a:xfrm flipH="1">
            <a:off x="713186" y="3899750"/>
            <a:ext cx="6294600" cy="56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None/>
              <a:defRPr sz="14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p:txBody>
      </p:sp>
      <p:sp>
        <p:nvSpPr>
          <p:cNvPr id="240" name="Google Shape;240;p22"/>
          <p:cNvSpPr txBox="1"/>
          <p:nvPr>
            <p:ph type="title"/>
          </p:nvPr>
        </p:nvSpPr>
        <p:spPr>
          <a:xfrm flipH="1">
            <a:off x="713225" y="3247475"/>
            <a:ext cx="6294600" cy="5655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Clr>
                <a:schemeClr val="accent1"/>
              </a:buClr>
              <a:buSzPts val="3200"/>
              <a:buNone/>
              <a:defRPr sz="3200">
                <a:solidFill>
                  <a:schemeClr val="accent1"/>
                </a:solidFill>
              </a:defRPr>
            </a:lvl2pPr>
            <a:lvl3pPr lvl="2" rtl="0">
              <a:spcBef>
                <a:spcPts val="0"/>
              </a:spcBef>
              <a:spcAft>
                <a:spcPts val="0"/>
              </a:spcAft>
              <a:buClr>
                <a:schemeClr val="accent1"/>
              </a:buClr>
              <a:buSzPts val="3200"/>
              <a:buNone/>
              <a:defRPr sz="3200">
                <a:solidFill>
                  <a:schemeClr val="accent1"/>
                </a:solidFill>
              </a:defRPr>
            </a:lvl3pPr>
            <a:lvl4pPr lvl="3" rtl="0">
              <a:spcBef>
                <a:spcPts val="0"/>
              </a:spcBef>
              <a:spcAft>
                <a:spcPts val="0"/>
              </a:spcAft>
              <a:buClr>
                <a:schemeClr val="accent1"/>
              </a:buClr>
              <a:buSzPts val="3200"/>
              <a:buNone/>
              <a:defRPr sz="3200">
                <a:solidFill>
                  <a:schemeClr val="accent1"/>
                </a:solidFill>
              </a:defRPr>
            </a:lvl4pPr>
            <a:lvl5pPr lvl="4" rtl="0">
              <a:spcBef>
                <a:spcPts val="0"/>
              </a:spcBef>
              <a:spcAft>
                <a:spcPts val="0"/>
              </a:spcAft>
              <a:buClr>
                <a:schemeClr val="accent1"/>
              </a:buClr>
              <a:buSzPts val="3200"/>
              <a:buNone/>
              <a:defRPr sz="3200">
                <a:solidFill>
                  <a:schemeClr val="accent1"/>
                </a:solidFill>
              </a:defRPr>
            </a:lvl5pPr>
            <a:lvl6pPr lvl="5" rtl="0">
              <a:spcBef>
                <a:spcPts val="0"/>
              </a:spcBef>
              <a:spcAft>
                <a:spcPts val="0"/>
              </a:spcAft>
              <a:buClr>
                <a:schemeClr val="accent1"/>
              </a:buClr>
              <a:buSzPts val="3200"/>
              <a:buNone/>
              <a:defRPr sz="3200">
                <a:solidFill>
                  <a:schemeClr val="accent1"/>
                </a:solidFill>
              </a:defRPr>
            </a:lvl6pPr>
            <a:lvl7pPr lvl="6" rtl="0">
              <a:spcBef>
                <a:spcPts val="0"/>
              </a:spcBef>
              <a:spcAft>
                <a:spcPts val="0"/>
              </a:spcAft>
              <a:buClr>
                <a:schemeClr val="accent1"/>
              </a:buClr>
              <a:buSzPts val="3200"/>
              <a:buNone/>
              <a:defRPr sz="3200">
                <a:solidFill>
                  <a:schemeClr val="accent1"/>
                </a:solidFill>
              </a:defRPr>
            </a:lvl7pPr>
            <a:lvl8pPr lvl="7" rtl="0">
              <a:spcBef>
                <a:spcPts val="0"/>
              </a:spcBef>
              <a:spcAft>
                <a:spcPts val="0"/>
              </a:spcAft>
              <a:buClr>
                <a:schemeClr val="accent1"/>
              </a:buClr>
              <a:buSzPts val="3200"/>
              <a:buNone/>
              <a:defRPr sz="3200">
                <a:solidFill>
                  <a:schemeClr val="accent1"/>
                </a:solidFill>
              </a:defRPr>
            </a:lvl8pPr>
            <a:lvl9pPr lvl="8" rtl="0">
              <a:spcBef>
                <a:spcPts val="0"/>
              </a:spcBef>
              <a:spcAft>
                <a:spcPts val="0"/>
              </a:spcAft>
              <a:buClr>
                <a:schemeClr val="accent1"/>
              </a:buClr>
              <a:buSzPts val="3200"/>
              <a:buNone/>
              <a:defRPr sz="3200">
                <a:solidFill>
                  <a:schemeClr val="accent1"/>
                </a:solidFill>
              </a:defRPr>
            </a:lvl9pPr>
          </a:lstStyle>
          <a:p/>
        </p:txBody>
      </p:sp>
      <p:sp>
        <p:nvSpPr>
          <p:cNvPr id="241" name="Google Shape;241;p22"/>
          <p:cNvSpPr/>
          <p:nvPr/>
        </p:nvSpPr>
        <p:spPr>
          <a:xfrm>
            <a:off x="8626203" y="383647"/>
            <a:ext cx="1323290" cy="11877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2" name="Google Shape;242;p22"/>
          <p:cNvSpPr/>
          <p:nvPr/>
        </p:nvSpPr>
        <p:spPr>
          <a:xfrm flipH="1" rot="10800000">
            <a:off x="7660709" y="60370"/>
            <a:ext cx="811732" cy="728369"/>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3" name="Google Shape;243;p22"/>
          <p:cNvSpPr/>
          <p:nvPr/>
        </p:nvSpPr>
        <p:spPr>
          <a:xfrm>
            <a:off x="8726174" y="3631713"/>
            <a:ext cx="671483" cy="60271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4" name="Google Shape;244;p22"/>
          <p:cNvSpPr/>
          <p:nvPr/>
        </p:nvSpPr>
        <p:spPr>
          <a:xfrm flipH="1">
            <a:off x="-554810" y="-524849"/>
            <a:ext cx="1389485" cy="1247616"/>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8_1_1">
    <p:bg>
      <p:bgPr>
        <a:gradFill>
          <a:gsLst>
            <a:gs pos="0">
              <a:srgbClr val="E20030"/>
            </a:gs>
            <a:gs pos="100000">
              <a:srgbClr val="00216E"/>
            </a:gs>
          </a:gsLst>
          <a:lin ang="13500032" scaled="0"/>
        </a:gradFill>
      </p:bgPr>
    </p:bg>
    <p:spTree>
      <p:nvGrpSpPr>
        <p:cNvPr id="245" name="Shape 245"/>
        <p:cNvGrpSpPr/>
        <p:nvPr/>
      </p:nvGrpSpPr>
      <p:grpSpPr>
        <a:xfrm>
          <a:off x="0" y="0"/>
          <a:ext cx="0" cy="0"/>
          <a:chOff x="0" y="0"/>
          <a:chExt cx="0" cy="0"/>
        </a:xfrm>
      </p:grpSpPr>
      <p:sp>
        <p:nvSpPr>
          <p:cNvPr id="246" name="Google Shape;246;p23"/>
          <p:cNvSpPr/>
          <p:nvPr/>
        </p:nvSpPr>
        <p:spPr>
          <a:xfrm flipH="1">
            <a:off x="0"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flipH="1">
            <a:off x="517804"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a:off x="1035600" y="-142050"/>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0" name="Google Shape;250;p23"/>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rtl="0">
              <a:buNone/>
              <a:defRPr b="1" sz="1600"/>
            </a:lvl1pPr>
            <a:lvl2pPr lvl="1" rtl="0">
              <a:buNone/>
              <a:defRPr b="1" sz="1600"/>
            </a:lvl2pPr>
            <a:lvl3pPr lvl="2" rtl="0">
              <a:buNone/>
              <a:defRPr b="1" sz="1600"/>
            </a:lvl3pPr>
            <a:lvl4pPr lvl="3" rtl="0">
              <a:buNone/>
              <a:defRPr b="1" sz="1600"/>
            </a:lvl4pPr>
            <a:lvl5pPr lvl="4" rtl="0">
              <a:buNone/>
              <a:defRPr b="1" sz="1600"/>
            </a:lvl5pPr>
            <a:lvl6pPr lvl="5" rtl="0">
              <a:buNone/>
              <a:defRPr b="1" sz="1600"/>
            </a:lvl6pPr>
            <a:lvl7pPr lvl="6" rtl="0">
              <a:buNone/>
              <a:defRPr b="1" sz="1600"/>
            </a:lvl7pPr>
            <a:lvl8pPr lvl="7" rtl="0">
              <a:buNone/>
              <a:defRPr b="1" sz="1600"/>
            </a:lvl8pPr>
            <a:lvl9pPr lvl="8" rtl="0">
              <a:buNone/>
              <a:defRPr b="1" sz="1600"/>
            </a:lvl9pPr>
          </a:lstStyle>
          <a:p>
            <a:pPr indent="0" lvl="0" marL="0" rtl="0" algn="ctr">
              <a:spcBef>
                <a:spcPts val="0"/>
              </a:spcBef>
              <a:spcAft>
                <a:spcPts val="0"/>
              </a:spcAft>
              <a:buNone/>
            </a:pPr>
            <a:fld id="{00000000-1234-1234-1234-123412341234}" type="slidenum">
              <a:rPr lang="en"/>
              <a:t>‹#›</a:t>
            </a:fld>
            <a:endParaRPr/>
          </a:p>
        </p:txBody>
      </p:sp>
      <p:sp>
        <p:nvSpPr>
          <p:cNvPr id="251" name="Google Shape;251;p23"/>
          <p:cNvSpPr txBox="1"/>
          <p:nvPr>
            <p:ph idx="1" type="subTitle"/>
          </p:nvPr>
        </p:nvSpPr>
        <p:spPr>
          <a:xfrm flipH="1">
            <a:off x="2177811" y="3899750"/>
            <a:ext cx="6294600" cy="565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000"/>
              <a:buNone/>
              <a:defRPr sz="1400"/>
            </a:lvl1pPr>
            <a:lvl2pPr lvl="1" rtl="0" algn="r">
              <a:lnSpc>
                <a:spcPct val="100000"/>
              </a:lnSpc>
              <a:spcBef>
                <a:spcPts val="0"/>
              </a:spcBef>
              <a:spcAft>
                <a:spcPts val="0"/>
              </a:spcAft>
              <a:buSzPts val="2000"/>
              <a:buNone/>
              <a:defRPr sz="2000"/>
            </a:lvl2pPr>
            <a:lvl3pPr lvl="2" rtl="0" algn="r">
              <a:lnSpc>
                <a:spcPct val="100000"/>
              </a:lnSpc>
              <a:spcBef>
                <a:spcPts val="0"/>
              </a:spcBef>
              <a:spcAft>
                <a:spcPts val="0"/>
              </a:spcAft>
              <a:buSzPts val="2000"/>
              <a:buNone/>
              <a:defRPr sz="2000"/>
            </a:lvl3pPr>
            <a:lvl4pPr lvl="3" rtl="0" algn="r">
              <a:lnSpc>
                <a:spcPct val="100000"/>
              </a:lnSpc>
              <a:spcBef>
                <a:spcPts val="0"/>
              </a:spcBef>
              <a:spcAft>
                <a:spcPts val="0"/>
              </a:spcAft>
              <a:buSzPts val="2000"/>
              <a:buNone/>
              <a:defRPr sz="2000"/>
            </a:lvl4pPr>
            <a:lvl5pPr lvl="4" rtl="0" algn="r">
              <a:lnSpc>
                <a:spcPct val="100000"/>
              </a:lnSpc>
              <a:spcBef>
                <a:spcPts val="0"/>
              </a:spcBef>
              <a:spcAft>
                <a:spcPts val="0"/>
              </a:spcAft>
              <a:buSzPts val="2000"/>
              <a:buNone/>
              <a:defRPr sz="2000"/>
            </a:lvl5pPr>
            <a:lvl6pPr lvl="5" rtl="0" algn="r">
              <a:lnSpc>
                <a:spcPct val="100000"/>
              </a:lnSpc>
              <a:spcBef>
                <a:spcPts val="0"/>
              </a:spcBef>
              <a:spcAft>
                <a:spcPts val="0"/>
              </a:spcAft>
              <a:buSzPts val="2000"/>
              <a:buNone/>
              <a:defRPr sz="2000"/>
            </a:lvl6pPr>
            <a:lvl7pPr lvl="6" rtl="0" algn="r">
              <a:lnSpc>
                <a:spcPct val="100000"/>
              </a:lnSpc>
              <a:spcBef>
                <a:spcPts val="0"/>
              </a:spcBef>
              <a:spcAft>
                <a:spcPts val="0"/>
              </a:spcAft>
              <a:buSzPts val="2000"/>
              <a:buNone/>
              <a:defRPr sz="2000"/>
            </a:lvl7pPr>
            <a:lvl8pPr lvl="7" rtl="0" algn="r">
              <a:lnSpc>
                <a:spcPct val="100000"/>
              </a:lnSpc>
              <a:spcBef>
                <a:spcPts val="0"/>
              </a:spcBef>
              <a:spcAft>
                <a:spcPts val="0"/>
              </a:spcAft>
              <a:buSzPts val="2000"/>
              <a:buNone/>
              <a:defRPr sz="2000"/>
            </a:lvl8pPr>
            <a:lvl9pPr lvl="8" rtl="0" algn="r">
              <a:lnSpc>
                <a:spcPct val="100000"/>
              </a:lnSpc>
              <a:spcBef>
                <a:spcPts val="0"/>
              </a:spcBef>
              <a:spcAft>
                <a:spcPts val="0"/>
              </a:spcAft>
              <a:buSzPts val="2000"/>
              <a:buNone/>
              <a:defRPr sz="2000"/>
            </a:lvl9pPr>
          </a:lstStyle>
          <a:p/>
        </p:txBody>
      </p:sp>
      <p:sp>
        <p:nvSpPr>
          <p:cNvPr id="252" name="Google Shape;252;p23"/>
          <p:cNvSpPr txBox="1"/>
          <p:nvPr>
            <p:ph type="title"/>
          </p:nvPr>
        </p:nvSpPr>
        <p:spPr>
          <a:xfrm flipH="1">
            <a:off x="2177850" y="3247475"/>
            <a:ext cx="6294600" cy="565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a:lvl1pPr>
            <a:lvl2pPr lvl="1" rtl="0" algn="r">
              <a:spcBef>
                <a:spcPts val="0"/>
              </a:spcBef>
              <a:spcAft>
                <a:spcPts val="0"/>
              </a:spcAft>
              <a:buClr>
                <a:schemeClr val="accent1"/>
              </a:buClr>
              <a:buSzPts val="3200"/>
              <a:buNone/>
              <a:defRPr sz="3200">
                <a:solidFill>
                  <a:schemeClr val="accent1"/>
                </a:solidFill>
              </a:defRPr>
            </a:lvl2pPr>
            <a:lvl3pPr lvl="2" rtl="0" algn="r">
              <a:spcBef>
                <a:spcPts val="0"/>
              </a:spcBef>
              <a:spcAft>
                <a:spcPts val="0"/>
              </a:spcAft>
              <a:buClr>
                <a:schemeClr val="accent1"/>
              </a:buClr>
              <a:buSzPts val="3200"/>
              <a:buNone/>
              <a:defRPr sz="3200">
                <a:solidFill>
                  <a:schemeClr val="accent1"/>
                </a:solidFill>
              </a:defRPr>
            </a:lvl3pPr>
            <a:lvl4pPr lvl="3" rtl="0" algn="r">
              <a:spcBef>
                <a:spcPts val="0"/>
              </a:spcBef>
              <a:spcAft>
                <a:spcPts val="0"/>
              </a:spcAft>
              <a:buClr>
                <a:schemeClr val="accent1"/>
              </a:buClr>
              <a:buSzPts val="3200"/>
              <a:buNone/>
              <a:defRPr sz="3200">
                <a:solidFill>
                  <a:schemeClr val="accent1"/>
                </a:solidFill>
              </a:defRPr>
            </a:lvl4pPr>
            <a:lvl5pPr lvl="4" rtl="0" algn="r">
              <a:spcBef>
                <a:spcPts val="0"/>
              </a:spcBef>
              <a:spcAft>
                <a:spcPts val="0"/>
              </a:spcAft>
              <a:buClr>
                <a:schemeClr val="accent1"/>
              </a:buClr>
              <a:buSzPts val="3200"/>
              <a:buNone/>
              <a:defRPr sz="3200">
                <a:solidFill>
                  <a:schemeClr val="accent1"/>
                </a:solidFill>
              </a:defRPr>
            </a:lvl5pPr>
            <a:lvl6pPr lvl="5" rtl="0" algn="r">
              <a:spcBef>
                <a:spcPts val="0"/>
              </a:spcBef>
              <a:spcAft>
                <a:spcPts val="0"/>
              </a:spcAft>
              <a:buClr>
                <a:schemeClr val="accent1"/>
              </a:buClr>
              <a:buSzPts val="3200"/>
              <a:buNone/>
              <a:defRPr sz="3200">
                <a:solidFill>
                  <a:schemeClr val="accent1"/>
                </a:solidFill>
              </a:defRPr>
            </a:lvl6pPr>
            <a:lvl7pPr lvl="6" rtl="0" algn="r">
              <a:spcBef>
                <a:spcPts val="0"/>
              </a:spcBef>
              <a:spcAft>
                <a:spcPts val="0"/>
              </a:spcAft>
              <a:buClr>
                <a:schemeClr val="accent1"/>
              </a:buClr>
              <a:buSzPts val="3200"/>
              <a:buNone/>
              <a:defRPr sz="3200">
                <a:solidFill>
                  <a:schemeClr val="accent1"/>
                </a:solidFill>
              </a:defRPr>
            </a:lvl7pPr>
            <a:lvl8pPr lvl="7" rtl="0" algn="r">
              <a:spcBef>
                <a:spcPts val="0"/>
              </a:spcBef>
              <a:spcAft>
                <a:spcPts val="0"/>
              </a:spcAft>
              <a:buClr>
                <a:schemeClr val="accent1"/>
              </a:buClr>
              <a:buSzPts val="3200"/>
              <a:buNone/>
              <a:defRPr sz="3200">
                <a:solidFill>
                  <a:schemeClr val="accent1"/>
                </a:solidFill>
              </a:defRPr>
            </a:lvl8pPr>
            <a:lvl9pPr lvl="8" rtl="0" algn="r">
              <a:spcBef>
                <a:spcPts val="0"/>
              </a:spcBef>
              <a:spcAft>
                <a:spcPts val="0"/>
              </a:spcAft>
              <a:buClr>
                <a:schemeClr val="accent1"/>
              </a:buClr>
              <a:buSzPts val="3200"/>
              <a:buNone/>
              <a:defRPr sz="3200">
                <a:solidFill>
                  <a:schemeClr val="accent1"/>
                </a:solidFill>
              </a:defRPr>
            </a:lvl9pPr>
          </a:lstStyle>
          <a:p/>
        </p:txBody>
      </p:sp>
      <p:sp>
        <p:nvSpPr>
          <p:cNvPr id="253" name="Google Shape;253;p23"/>
          <p:cNvSpPr/>
          <p:nvPr/>
        </p:nvSpPr>
        <p:spPr>
          <a:xfrm flipH="1">
            <a:off x="8036840" y="-253649"/>
            <a:ext cx="1389485" cy="1247616"/>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a:off x="161078" y="3491722"/>
            <a:ext cx="1323290" cy="11877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5" name="Google Shape;255;p23"/>
          <p:cNvSpPr/>
          <p:nvPr/>
        </p:nvSpPr>
        <p:spPr>
          <a:xfrm flipH="1" rot="10800000">
            <a:off x="-488605" y="-508814"/>
            <a:ext cx="1551574" cy="1392437"/>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5">
    <p:bg>
      <p:bgPr>
        <a:gradFill>
          <a:gsLst>
            <a:gs pos="0">
              <a:srgbClr val="E20030"/>
            </a:gs>
            <a:gs pos="100000">
              <a:srgbClr val="00216E"/>
            </a:gs>
          </a:gsLst>
          <a:lin ang="5400700" scaled="0"/>
        </a:gradFill>
      </p:bgPr>
    </p:bg>
    <p:spTree>
      <p:nvGrpSpPr>
        <p:cNvPr id="256" name="Shape 256"/>
        <p:cNvGrpSpPr/>
        <p:nvPr/>
      </p:nvGrpSpPr>
      <p:grpSpPr>
        <a:xfrm>
          <a:off x="0" y="0"/>
          <a:ext cx="0" cy="0"/>
          <a:chOff x="0" y="0"/>
          <a:chExt cx="0" cy="0"/>
        </a:xfrm>
      </p:grpSpPr>
      <p:sp>
        <p:nvSpPr>
          <p:cNvPr id="257" name="Google Shape;257;p24"/>
          <p:cNvSpPr/>
          <p:nvPr/>
        </p:nvSpPr>
        <p:spPr>
          <a:xfrm>
            <a:off x="335243" y="674700"/>
            <a:ext cx="2053042" cy="1842545"/>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24"/>
          <p:cNvSpPr/>
          <p:nvPr/>
        </p:nvSpPr>
        <p:spPr>
          <a:xfrm flipH="1">
            <a:off x="1645745" y="-142018"/>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
          <p:cNvSpPr/>
          <p:nvPr/>
        </p:nvSpPr>
        <p:spPr>
          <a:xfrm flipH="1">
            <a:off x="2163549" y="-142018"/>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
          <p:cNvSpPr/>
          <p:nvPr/>
        </p:nvSpPr>
        <p:spPr>
          <a:xfrm>
            <a:off x="2681350" y="-142037"/>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p24"/>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a:buNone/>
              <a:defRPr b="1" sz="1600"/>
            </a:lvl1pPr>
            <a:lvl2pPr lvl="1">
              <a:buNone/>
              <a:defRPr b="1" sz="1600"/>
            </a:lvl2pPr>
            <a:lvl3pPr lvl="2">
              <a:buNone/>
              <a:defRPr b="1" sz="1600"/>
            </a:lvl3pPr>
            <a:lvl4pPr lvl="3">
              <a:buNone/>
              <a:defRPr b="1" sz="1600"/>
            </a:lvl4pPr>
            <a:lvl5pPr lvl="4">
              <a:buNone/>
              <a:defRPr b="1" sz="1600"/>
            </a:lvl5pPr>
            <a:lvl6pPr lvl="5">
              <a:buNone/>
              <a:defRPr b="1" sz="1600"/>
            </a:lvl6pPr>
            <a:lvl7pPr lvl="6">
              <a:buNone/>
              <a:defRPr b="1" sz="1600"/>
            </a:lvl7pPr>
            <a:lvl8pPr lvl="7">
              <a:buNone/>
              <a:defRPr b="1" sz="1600"/>
            </a:lvl8pPr>
            <a:lvl9pPr lvl="8">
              <a:buNone/>
              <a:defRPr b="1" sz="1600"/>
            </a:lvl9pPr>
          </a:lstStyle>
          <a:p>
            <a:pPr indent="0" lvl="0" marL="0" rtl="0" algn="ctr">
              <a:spcBef>
                <a:spcPts val="0"/>
              </a:spcBef>
              <a:spcAft>
                <a:spcPts val="0"/>
              </a:spcAft>
              <a:buNone/>
            </a:pPr>
            <a:fld id="{00000000-1234-1234-1234-123412341234}" type="slidenum">
              <a:rPr lang="en"/>
              <a:t>‹#›</a:t>
            </a:fld>
            <a:endParaRPr/>
          </a:p>
        </p:txBody>
      </p:sp>
      <p:sp>
        <p:nvSpPr>
          <p:cNvPr id="263" name="Google Shape;263;p24"/>
          <p:cNvSpPr txBox="1"/>
          <p:nvPr>
            <p:ph type="title"/>
          </p:nvPr>
        </p:nvSpPr>
        <p:spPr>
          <a:xfrm>
            <a:off x="713225" y="539500"/>
            <a:ext cx="7717500" cy="538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64" name="Google Shape;264;p24"/>
          <p:cNvSpPr txBox="1"/>
          <p:nvPr>
            <p:ph idx="1" type="subTitle"/>
          </p:nvPr>
        </p:nvSpPr>
        <p:spPr>
          <a:xfrm>
            <a:off x="3437850" y="3481325"/>
            <a:ext cx="2439300" cy="72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24"/>
          <p:cNvSpPr txBox="1"/>
          <p:nvPr>
            <p:ph idx="2" type="subTitle"/>
          </p:nvPr>
        </p:nvSpPr>
        <p:spPr>
          <a:xfrm>
            <a:off x="5991425" y="3481325"/>
            <a:ext cx="2439300" cy="72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6" name="Google Shape;266;p24"/>
          <p:cNvSpPr txBox="1"/>
          <p:nvPr>
            <p:ph idx="3" type="subTitle"/>
          </p:nvPr>
        </p:nvSpPr>
        <p:spPr>
          <a:xfrm>
            <a:off x="3437850" y="3089575"/>
            <a:ext cx="2439300" cy="3918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p:txBody>
      </p:sp>
      <p:sp>
        <p:nvSpPr>
          <p:cNvPr id="267" name="Google Shape;267;p24"/>
          <p:cNvSpPr txBox="1"/>
          <p:nvPr>
            <p:ph idx="4" type="subTitle"/>
          </p:nvPr>
        </p:nvSpPr>
        <p:spPr>
          <a:xfrm>
            <a:off x="5991350" y="3089575"/>
            <a:ext cx="2439300" cy="3918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p:txBody>
      </p:sp>
      <p:grpSp>
        <p:nvGrpSpPr>
          <p:cNvPr id="268" name="Google Shape;268;p24"/>
          <p:cNvGrpSpPr/>
          <p:nvPr/>
        </p:nvGrpSpPr>
        <p:grpSpPr>
          <a:xfrm>
            <a:off x="292881" y="158021"/>
            <a:ext cx="1714779" cy="4808830"/>
            <a:chOff x="5882006" y="160346"/>
            <a:chExt cx="1714779" cy="4808830"/>
          </a:xfrm>
        </p:grpSpPr>
        <p:sp>
          <p:nvSpPr>
            <p:cNvPr id="269" name="Google Shape;269;p24"/>
            <p:cNvSpPr/>
            <p:nvPr/>
          </p:nvSpPr>
          <p:spPr>
            <a:xfrm>
              <a:off x="5882008" y="160346"/>
              <a:ext cx="1024629" cy="919688"/>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 name="Google Shape;270;p24"/>
            <p:cNvSpPr/>
            <p:nvPr/>
          </p:nvSpPr>
          <p:spPr>
            <a:xfrm>
              <a:off x="5882006" y="3430250"/>
              <a:ext cx="1714779" cy="1538926"/>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bg>
      <p:bgPr>
        <a:gradFill>
          <a:gsLst>
            <a:gs pos="0">
              <a:srgbClr val="E20030"/>
            </a:gs>
            <a:gs pos="100000">
              <a:srgbClr val="00216E"/>
            </a:gs>
          </a:gsLst>
          <a:lin ang="2698631" scaled="0"/>
        </a:gradFill>
      </p:bgPr>
    </p:bg>
    <p:spTree>
      <p:nvGrpSpPr>
        <p:cNvPr id="271" name="Shape 271"/>
        <p:cNvGrpSpPr/>
        <p:nvPr/>
      </p:nvGrpSpPr>
      <p:grpSpPr>
        <a:xfrm>
          <a:off x="0" y="0"/>
          <a:ext cx="0" cy="0"/>
          <a:chOff x="0" y="0"/>
          <a:chExt cx="0" cy="0"/>
        </a:xfrm>
      </p:grpSpPr>
      <p:grpSp>
        <p:nvGrpSpPr>
          <p:cNvPr id="272" name="Google Shape;272;p25"/>
          <p:cNvGrpSpPr/>
          <p:nvPr/>
        </p:nvGrpSpPr>
        <p:grpSpPr>
          <a:xfrm flipH="1">
            <a:off x="1917968" y="-142050"/>
            <a:ext cx="6564681" cy="5427560"/>
            <a:chOff x="557725" y="-142050"/>
            <a:chExt cx="6564681" cy="5427560"/>
          </a:xfrm>
        </p:grpSpPr>
        <p:sp>
          <p:nvSpPr>
            <p:cNvPr id="273" name="Google Shape;273;p25"/>
            <p:cNvSpPr/>
            <p:nvPr/>
          </p:nvSpPr>
          <p:spPr>
            <a:xfrm flipH="1">
              <a:off x="557725"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flipH="1">
              <a:off x="1075529"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25"/>
          <p:cNvSpPr/>
          <p:nvPr/>
        </p:nvSpPr>
        <p:spPr>
          <a:xfrm flipH="1">
            <a:off x="-2413125" y="-141987"/>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txBox="1"/>
          <p:nvPr>
            <p:ph type="title"/>
          </p:nvPr>
        </p:nvSpPr>
        <p:spPr>
          <a:xfrm>
            <a:off x="713225" y="539500"/>
            <a:ext cx="7717500" cy="53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77" name="Google Shape;277;p25"/>
          <p:cNvSpPr txBox="1"/>
          <p:nvPr>
            <p:ph idx="1" type="subTitle"/>
          </p:nvPr>
        </p:nvSpPr>
        <p:spPr>
          <a:xfrm>
            <a:off x="1947100" y="1689573"/>
            <a:ext cx="3875700" cy="53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8" name="Google Shape;278;p25"/>
          <p:cNvSpPr txBox="1"/>
          <p:nvPr>
            <p:ph idx="2" type="subTitle"/>
          </p:nvPr>
        </p:nvSpPr>
        <p:spPr>
          <a:xfrm>
            <a:off x="1947100" y="2788995"/>
            <a:ext cx="3875700" cy="53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9" name="Google Shape;279;p25"/>
          <p:cNvSpPr txBox="1"/>
          <p:nvPr>
            <p:ph idx="3" type="subTitle"/>
          </p:nvPr>
        </p:nvSpPr>
        <p:spPr>
          <a:xfrm>
            <a:off x="1947100" y="1310141"/>
            <a:ext cx="3512700" cy="3708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Reggae One"/>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SzPts val="2000"/>
              <a:buFont typeface="Reggae One"/>
              <a:buNone/>
              <a:defRPr sz="2000">
                <a:latin typeface="Reggae One"/>
                <a:ea typeface="Reggae One"/>
                <a:cs typeface="Reggae One"/>
                <a:sym typeface="Reggae One"/>
              </a:defRPr>
            </a:lvl2pPr>
            <a:lvl3pPr lvl="2" rtl="0" algn="ctr">
              <a:lnSpc>
                <a:spcPct val="100000"/>
              </a:lnSpc>
              <a:spcBef>
                <a:spcPts val="0"/>
              </a:spcBef>
              <a:spcAft>
                <a:spcPts val="0"/>
              </a:spcAft>
              <a:buSzPts val="2000"/>
              <a:buFont typeface="Reggae One"/>
              <a:buNone/>
              <a:defRPr sz="2000">
                <a:latin typeface="Reggae One"/>
                <a:ea typeface="Reggae One"/>
                <a:cs typeface="Reggae One"/>
                <a:sym typeface="Reggae One"/>
              </a:defRPr>
            </a:lvl3pPr>
            <a:lvl4pPr lvl="3" rtl="0" algn="ctr">
              <a:lnSpc>
                <a:spcPct val="100000"/>
              </a:lnSpc>
              <a:spcBef>
                <a:spcPts val="0"/>
              </a:spcBef>
              <a:spcAft>
                <a:spcPts val="0"/>
              </a:spcAft>
              <a:buSzPts val="2000"/>
              <a:buFont typeface="Reggae One"/>
              <a:buNone/>
              <a:defRPr sz="2000">
                <a:latin typeface="Reggae One"/>
                <a:ea typeface="Reggae One"/>
                <a:cs typeface="Reggae One"/>
                <a:sym typeface="Reggae One"/>
              </a:defRPr>
            </a:lvl4pPr>
            <a:lvl5pPr lvl="4" rtl="0" algn="ctr">
              <a:lnSpc>
                <a:spcPct val="100000"/>
              </a:lnSpc>
              <a:spcBef>
                <a:spcPts val="0"/>
              </a:spcBef>
              <a:spcAft>
                <a:spcPts val="0"/>
              </a:spcAft>
              <a:buSzPts val="2000"/>
              <a:buFont typeface="Reggae One"/>
              <a:buNone/>
              <a:defRPr sz="2000">
                <a:latin typeface="Reggae One"/>
                <a:ea typeface="Reggae One"/>
                <a:cs typeface="Reggae One"/>
                <a:sym typeface="Reggae One"/>
              </a:defRPr>
            </a:lvl5pPr>
            <a:lvl6pPr lvl="5" rtl="0" algn="ctr">
              <a:lnSpc>
                <a:spcPct val="100000"/>
              </a:lnSpc>
              <a:spcBef>
                <a:spcPts val="0"/>
              </a:spcBef>
              <a:spcAft>
                <a:spcPts val="0"/>
              </a:spcAft>
              <a:buSzPts val="2000"/>
              <a:buFont typeface="Reggae One"/>
              <a:buNone/>
              <a:defRPr sz="2000">
                <a:latin typeface="Reggae One"/>
                <a:ea typeface="Reggae One"/>
                <a:cs typeface="Reggae One"/>
                <a:sym typeface="Reggae One"/>
              </a:defRPr>
            </a:lvl6pPr>
            <a:lvl7pPr lvl="6" rtl="0" algn="ctr">
              <a:lnSpc>
                <a:spcPct val="100000"/>
              </a:lnSpc>
              <a:spcBef>
                <a:spcPts val="0"/>
              </a:spcBef>
              <a:spcAft>
                <a:spcPts val="0"/>
              </a:spcAft>
              <a:buSzPts val="2000"/>
              <a:buFont typeface="Reggae One"/>
              <a:buNone/>
              <a:defRPr sz="2000">
                <a:latin typeface="Reggae One"/>
                <a:ea typeface="Reggae One"/>
                <a:cs typeface="Reggae One"/>
                <a:sym typeface="Reggae One"/>
              </a:defRPr>
            </a:lvl7pPr>
            <a:lvl8pPr lvl="7" rtl="0" algn="ctr">
              <a:lnSpc>
                <a:spcPct val="100000"/>
              </a:lnSpc>
              <a:spcBef>
                <a:spcPts val="0"/>
              </a:spcBef>
              <a:spcAft>
                <a:spcPts val="0"/>
              </a:spcAft>
              <a:buSzPts val="2000"/>
              <a:buFont typeface="Reggae One"/>
              <a:buNone/>
              <a:defRPr sz="2000">
                <a:latin typeface="Reggae One"/>
                <a:ea typeface="Reggae One"/>
                <a:cs typeface="Reggae One"/>
                <a:sym typeface="Reggae One"/>
              </a:defRPr>
            </a:lvl8pPr>
            <a:lvl9pPr lvl="8" rtl="0" algn="ctr">
              <a:lnSpc>
                <a:spcPct val="100000"/>
              </a:lnSpc>
              <a:spcBef>
                <a:spcPts val="0"/>
              </a:spcBef>
              <a:spcAft>
                <a:spcPts val="0"/>
              </a:spcAft>
              <a:buSzPts val="2000"/>
              <a:buFont typeface="Reggae One"/>
              <a:buNone/>
              <a:defRPr sz="2000">
                <a:latin typeface="Reggae One"/>
                <a:ea typeface="Reggae One"/>
                <a:cs typeface="Reggae One"/>
                <a:sym typeface="Reggae One"/>
              </a:defRPr>
            </a:lvl9pPr>
          </a:lstStyle>
          <a:p/>
        </p:txBody>
      </p:sp>
      <p:sp>
        <p:nvSpPr>
          <p:cNvPr id="280" name="Google Shape;280;p25"/>
          <p:cNvSpPr txBox="1"/>
          <p:nvPr>
            <p:ph idx="4" type="subTitle"/>
          </p:nvPr>
        </p:nvSpPr>
        <p:spPr>
          <a:xfrm>
            <a:off x="1947100" y="2409591"/>
            <a:ext cx="3512700" cy="3708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Reggae One"/>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SzPts val="2000"/>
              <a:buFont typeface="Reggae One"/>
              <a:buNone/>
              <a:defRPr sz="2000">
                <a:latin typeface="Reggae One"/>
                <a:ea typeface="Reggae One"/>
                <a:cs typeface="Reggae One"/>
                <a:sym typeface="Reggae One"/>
              </a:defRPr>
            </a:lvl2pPr>
            <a:lvl3pPr lvl="2" rtl="0" algn="ctr">
              <a:lnSpc>
                <a:spcPct val="100000"/>
              </a:lnSpc>
              <a:spcBef>
                <a:spcPts val="0"/>
              </a:spcBef>
              <a:spcAft>
                <a:spcPts val="0"/>
              </a:spcAft>
              <a:buSzPts val="2000"/>
              <a:buFont typeface="Reggae One"/>
              <a:buNone/>
              <a:defRPr sz="2000">
                <a:latin typeface="Reggae One"/>
                <a:ea typeface="Reggae One"/>
                <a:cs typeface="Reggae One"/>
                <a:sym typeface="Reggae One"/>
              </a:defRPr>
            </a:lvl3pPr>
            <a:lvl4pPr lvl="3" rtl="0" algn="ctr">
              <a:lnSpc>
                <a:spcPct val="100000"/>
              </a:lnSpc>
              <a:spcBef>
                <a:spcPts val="0"/>
              </a:spcBef>
              <a:spcAft>
                <a:spcPts val="0"/>
              </a:spcAft>
              <a:buSzPts val="2000"/>
              <a:buFont typeface="Reggae One"/>
              <a:buNone/>
              <a:defRPr sz="2000">
                <a:latin typeface="Reggae One"/>
                <a:ea typeface="Reggae One"/>
                <a:cs typeface="Reggae One"/>
                <a:sym typeface="Reggae One"/>
              </a:defRPr>
            </a:lvl4pPr>
            <a:lvl5pPr lvl="4" rtl="0" algn="ctr">
              <a:lnSpc>
                <a:spcPct val="100000"/>
              </a:lnSpc>
              <a:spcBef>
                <a:spcPts val="0"/>
              </a:spcBef>
              <a:spcAft>
                <a:spcPts val="0"/>
              </a:spcAft>
              <a:buSzPts val="2000"/>
              <a:buFont typeface="Reggae One"/>
              <a:buNone/>
              <a:defRPr sz="2000">
                <a:latin typeface="Reggae One"/>
                <a:ea typeface="Reggae One"/>
                <a:cs typeface="Reggae One"/>
                <a:sym typeface="Reggae One"/>
              </a:defRPr>
            </a:lvl5pPr>
            <a:lvl6pPr lvl="5" rtl="0" algn="ctr">
              <a:lnSpc>
                <a:spcPct val="100000"/>
              </a:lnSpc>
              <a:spcBef>
                <a:spcPts val="0"/>
              </a:spcBef>
              <a:spcAft>
                <a:spcPts val="0"/>
              </a:spcAft>
              <a:buSzPts val="2000"/>
              <a:buFont typeface="Reggae One"/>
              <a:buNone/>
              <a:defRPr sz="2000">
                <a:latin typeface="Reggae One"/>
                <a:ea typeface="Reggae One"/>
                <a:cs typeface="Reggae One"/>
                <a:sym typeface="Reggae One"/>
              </a:defRPr>
            </a:lvl6pPr>
            <a:lvl7pPr lvl="6" rtl="0" algn="ctr">
              <a:lnSpc>
                <a:spcPct val="100000"/>
              </a:lnSpc>
              <a:spcBef>
                <a:spcPts val="0"/>
              </a:spcBef>
              <a:spcAft>
                <a:spcPts val="0"/>
              </a:spcAft>
              <a:buSzPts val="2000"/>
              <a:buFont typeface="Reggae One"/>
              <a:buNone/>
              <a:defRPr sz="2000">
                <a:latin typeface="Reggae One"/>
                <a:ea typeface="Reggae One"/>
                <a:cs typeface="Reggae One"/>
                <a:sym typeface="Reggae One"/>
              </a:defRPr>
            </a:lvl7pPr>
            <a:lvl8pPr lvl="7" rtl="0" algn="ctr">
              <a:lnSpc>
                <a:spcPct val="100000"/>
              </a:lnSpc>
              <a:spcBef>
                <a:spcPts val="0"/>
              </a:spcBef>
              <a:spcAft>
                <a:spcPts val="0"/>
              </a:spcAft>
              <a:buSzPts val="2000"/>
              <a:buFont typeface="Reggae One"/>
              <a:buNone/>
              <a:defRPr sz="2000">
                <a:latin typeface="Reggae One"/>
                <a:ea typeface="Reggae One"/>
                <a:cs typeface="Reggae One"/>
                <a:sym typeface="Reggae One"/>
              </a:defRPr>
            </a:lvl8pPr>
            <a:lvl9pPr lvl="8" rtl="0" algn="ctr">
              <a:lnSpc>
                <a:spcPct val="100000"/>
              </a:lnSpc>
              <a:spcBef>
                <a:spcPts val="0"/>
              </a:spcBef>
              <a:spcAft>
                <a:spcPts val="0"/>
              </a:spcAft>
              <a:buSzPts val="2000"/>
              <a:buFont typeface="Reggae One"/>
              <a:buNone/>
              <a:defRPr sz="2000">
                <a:latin typeface="Reggae One"/>
                <a:ea typeface="Reggae One"/>
                <a:cs typeface="Reggae One"/>
                <a:sym typeface="Reggae One"/>
              </a:defRPr>
            </a:lvl9pPr>
          </a:lstStyle>
          <a:p/>
        </p:txBody>
      </p:sp>
      <p:sp>
        <p:nvSpPr>
          <p:cNvPr id="281" name="Google Shape;281;p25"/>
          <p:cNvSpPr txBox="1"/>
          <p:nvPr>
            <p:ph idx="5" type="subTitle"/>
          </p:nvPr>
        </p:nvSpPr>
        <p:spPr>
          <a:xfrm>
            <a:off x="1947100" y="3888432"/>
            <a:ext cx="3875700" cy="53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2" name="Google Shape;282;p25"/>
          <p:cNvSpPr txBox="1"/>
          <p:nvPr>
            <p:ph idx="6" type="subTitle"/>
          </p:nvPr>
        </p:nvSpPr>
        <p:spPr>
          <a:xfrm flipH="1">
            <a:off x="1947100" y="3509054"/>
            <a:ext cx="3512700" cy="3708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Reggae One"/>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SzPts val="2000"/>
              <a:buFont typeface="Reggae One"/>
              <a:buNone/>
              <a:defRPr sz="2000">
                <a:latin typeface="Reggae One"/>
                <a:ea typeface="Reggae One"/>
                <a:cs typeface="Reggae One"/>
                <a:sym typeface="Reggae One"/>
              </a:defRPr>
            </a:lvl2pPr>
            <a:lvl3pPr lvl="2" rtl="0" algn="ctr">
              <a:lnSpc>
                <a:spcPct val="100000"/>
              </a:lnSpc>
              <a:spcBef>
                <a:spcPts val="0"/>
              </a:spcBef>
              <a:spcAft>
                <a:spcPts val="0"/>
              </a:spcAft>
              <a:buSzPts val="2000"/>
              <a:buFont typeface="Reggae One"/>
              <a:buNone/>
              <a:defRPr sz="2000">
                <a:latin typeface="Reggae One"/>
                <a:ea typeface="Reggae One"/>
                <a:cs typeface="Reggae One"/>
                <a:sym typeface="Reggae One"/>
              </a:defRPr>
            </a:lvl3pPr>
            <a:lvl4pPr lvl="3" rtl="0" algn="ctr">
              <a:lnSpc>
                <a:spcPct val="100000"/>
              </a:lnSpc>
              <a:spcBef>
                <a:spcPts val="0"/>
              </a:spcBef>
              <a:spcAft>
                <a:spcPts val="0"/>
              </a:spcAft>
              <a:buSzPts val="2000"/>
              <a:buFont typeface="Reggae One"/>
              <a:buNone/>
              <a:defRPr sz="2000">
                <a:latin typeface="Reggae One"/>
                <a:ea typeface="Reggae One"/>
                <a:cs typeface="Reggae One"/>
                <a:sym typeface="Reggae One"/>
              </a:defRPr>
            </a:lvl4pPr>
            <a:lvl5pPr lvl="4" rtl="0" algn="ctr">
              <a:lnSpc>
                <a:spcPct val="100000"/>
              </a:lnSpc>
              <a:spcBef>
                <a:spcPts val="0"/>
              </a:spcBef>
              <a:spcAft>
                <a:spcPts val="0"/>
              </a:spcAft>
              <a:buSzPts val="2000"/>
              <a:buFont typeface="Reggae One"/>
              <a:buNone/>
              <a:defRPr sz="2000">
                <a:latin typeface="Reggae One"/>
                <a:ea typeface="Reggae One"/>
                <a:cs typeface="Reggae One"/>
                <a:sym typeface="Reggae One"/>
              </a:defRPr>
            </a:lvl5pPr>
            <a:lvl6pPr lvl="5" rtl="0" algn="ctr">
              <a:lnSpc>
                <a:spcPct val="100000"/>
              </a:lnSpc>
              <a:spcBef>
                <a:spcPts val="0"/>
              </a:spcBef>
              <a:spcAft>
                <a:spcPts val="0"/>
              </a:spcAft>
              <a:buSzPts val="2000"/>
              <a:buFont typeface="Reggae One"/>
              <a:buNone/>
              <a:defRPr sz="2000">
                <a:latin typeface="Reggae One"/>
                <a:ea typeface="Reggae One"/>
                <a:cs typeface="Reggae One"/>
                <a:sym typeface="Reggae One"/>
              </a:defRPr>
            </a:lvl6pPr>
            <a:lvl7pPr lvl="6" rtl="0" algn="ctr">
              <a:lnSpc>
                <a:spcPct val="100000"/>
              </a:lnSpc>
              <a:spcBef>
                <a:spcPts val="0"/>
              </a:spcBef>
              <a:spcAft>
                <a:spcPts val="0"/>
              </a:spcAft>
              <a:buSzPts val="2000"/>
              <a:buFont typeface="Reggae One"/>
              <a:buNone/>
              <a:defRPr sz="2000">
                <a:latin typeface="Reggae One"/>
                <a:ea typeface="Reggae One"/>
                <a:cs typeface="Reggae One"/>
                <a:sym typeface="Reggae One"/>
              </a:defRPr>
            </a:lvl7pPr>
            <a:lvl8pPr lvl="7" rtl="0" algn="ctr">
              <a:lnSpc>
                <a:spcPct val="100000"/>
              </a:lnSpc>
              <a:spcBef>
                <a:spcPts val="0"/>
              </a:spcBef>
              <a:spcAft>
                <a:spcPts val="0"/>
              </a:spcAft>
              <a:buSzPts val="2000"/>
              <a:buFont typeface="Reggae One"/>
              <a:buNone/>
              <a:defRPr sz="2000">
                <a:latin typeface="Reggae One"/>
                <a:ea typeface="Reggae One"/>
                <a:cs typeface="Reggae One"/>
                <a:sym typeface="Reggae One"/>
              </a:defRPr>
            </a:lvl8pPr>
            <a:lvl9pPr lvl="8" rtl="0" algn="ctr">
              <a:lnSpc>
                <a:spcPct val="100000"/>
              </a:lnSpc>
              <a:spcBef>
                <a:spcPts val="0"/>
              </a:spcBef>
              <a:spcAft>
                <a:spcPts val="0"/>
              </a:spcAft>
              <a:buSzPts val="2000"/>
              <a:buFont typeface="Reggae One"/>
              <a:buNone/>
              <a:defRPr sz="2000">
                <a:latin typeface="Reggae One"/>
                <a:ea typeface="Reggae One"/>
                <a:cs typeface="Reggae One"/>
                <a:sym typeface="Reggae One"/>
              </a:defRPr>
            </a:lvl9pPr>
          </a:lstStyle>
          <a:p/>
        </p:txBody>
      </p:sp>
      <p:sp>
        <p:nvSpPr>
          <p:cNvPr id="283" name="Google Shape;283;p25"/>
          <p:cNvSpPr/>
          <p:nvPr/>
        </p:nvSpPr>
        <p:spPr>
          <a:xfrm>
            <a:off x="7874855" y="-508827"/>
            <a:ext cx="1714779" cy="1538926"/>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25"/>
          <p:cNvSpPr/>
          <p:nvPr/>
        </p:nvSpPr>
        <p:spPr>
          <a:xfrm flipH="1">
            <a:off x="7215855" y="3578014"/>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25"/>
          <p:cNvSpPr/>
          <p:nvPr/>
        </p:nvSpPr>
        <p:spPr>
          <a:xfrm>
            <a:off x="8085968" y="1792776"/>
            <a:ext cx="1444369" cy="1296438"/>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6" name="Google Shape;286;p25"/>
          <p:cNvSpPr/>
          <p:nvPr/>
        </p:nvSpPr>
        <p:spPr>
          <a:xfrm flipH="1">
            <a:off x="-311404" y="-388361"/>
            <a:ext cx="1024629" cy="919688"/>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7" name="Google Shape;287;p25"/>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8" name="Google Shape;288;p25"/>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a:buNone/>
              <a:defRPr b="1" sz="1600"/>
            </a:lvl1pPr>
            <a:lvl2pPr lvl="1">
              <a:buNone/>
              <a:defRPr b="1" sz="1600"/>
            </a:lvl2pPr>
            <a:lvl3pPr lvl="2">
              <a:buNone/>
              <a:defRPr b="1" sz="1600"/>
            </a:lvl3pPr>
            <a:lvl4pPr lvl="3">
              <a:buNone/>
              <a:defRPr b="1" sz="1600"/>
            </a:lvl4pPr>
            <a:lvl5pPr lvl="4">
              <a:buNone/>
              <a:defRPr b="1" sz="1600"/>
            </a:lvl5pPr>
            <a:lvl6pPr lvl="5">
              <a:buNone/>
              <a:defRPr b="1" sz="1600"/>
            </a:lvl6pPr>
            <a:lvl7pPr lvl="6">
              <a:buNone/>
              <a:defRPr b="1" sz="1600"/>
            </a:lvl7pPr>
            <a:lvl8pPr lvl="7">
              <a:buNone/>
              <a:defRPr b="1" sz="1600"/>
            </a:lvl8pPr>
            <a:lvl9pPr lvl="8">
              <a:buNone/>
              <a:defRPr b="1" sz="16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_1">
    <p:bg>
      <p:bgPr>
        <a:gradFill>
          <a:gsLst>
            <a:gs pos="0">
              <a:srgbClr val="E20030"/>
            </a:gs>
            <a:gs pos="100000">
              <a:srgbClr val="00216E"/>
            </a:gs>
          </a:gsLst>
          <a:lin ang="13500032" scaled="0"/>
        </a:gradFill>
      </p:bgPr>
    </p:bg>
    <p:spTree>
      <p:nvGrpSpPr>
        <p:cNvPr id="289" name="Shape 289"/>
        <p:cNvGrpSpPr/>
        <p:nvPr/>
      </p:nvGrpSpPr>
      <p:grpSpPr>
        <a:xfrm>
          <a:off x="0" y="0"/>
          <a:ext cx="0" cy="0"/>
          <a:chOff x="0" y="0"/>
          <a:chExt cx="0" cy="0"/>
        </a:xfrm>
      </p:grpSpPr>
      <p:grpSp>
        <p:nvGrpSpPr>
          <p:cNvPr id="290" name="Google Shape;290;p26"/>
          <p:cNvGrpSpPr/>
          <p:nvPr/>
        </p:nvGrpSpPr>
        <p:grpSpPr>
          <a:xfrm>
            <a:off x="661350" y="-142030"/>
            <a:ext cx="6564681" cy="5427560"/>
            <a:chOff x="557725" y="-142050"/>
            <a:chExt cx="6564681" cy="5427560"/>
          </a:xfrm>
        </p:grpSpPr>
        <p:sp>
          <p:nvSpPr>
            <p:cNvPr id="291" name="Google Shape;291;p26"/>
            <p:cNvSpPr/>
            <p:nvPr/>
          </p:nvSpPr>
          <p:spPr>
            <a:xfrm flipH="1">
              <a:off x="557725"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flipH="1">
              <a:off x="1075529"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26"/>
          <p:cNvSpPr/>
          <p:nvPr/>
        </p:nvSpPr>
        <p:spPr>
          <a:xfrm>
            <a:off x="1696945" y="-141968"/>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26"/>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rtl="0">
              <a:buNone/>
              <a:defRPr b="1" sz="1600"/>
            </a:lvl1pPr>
            <a:lvl2pPr lvl="1" rtl="0">
              <a:buNone/>
              <a:defRPr b="1" sz="1600"/>
            </a:lvl2pPr>
            <a:lvl3pPr lvl="2" rtl="0">
              <a:buNone/>
              <a:defRPr b="1" sz="1600"/>
            </a:lvl3pPr>
            <a:lvl4pPr lvl="3" rtl="0">
              <a:buNone/>
              <a:defRPr b="1" sz="1600"/>
            </a:lvl4pPr>
            <a:lvl5pPr lvl="4" rtl="0">
              <a:buNone/>
              <a:defRPr b="1" sz="1600"/>
            </a:lvl5pPr>
            <a:lvl6pPr lvl="5" rtl="0">
              <a:buNone/>
              <a:defRPr b="1" sz="1600"/>
            </a:lvl6pPr>
            <a:lvl7pPr lvl="6" rtl="0">
              <a:buNone/>
              <a:defRPr b="1" sz="1600"/>
            </a:lvl7pPr>
            <a:lvl8pPr lvl="7" rtl="0">
              <a:buNone/>
              <a:defRPr b="1" sz="1600"/>
            </a:lvl8pPr>
            <a:lvl9pPr lvl="8" rtl="0">
              <a:buNone/>
              <a:defRPr b="1" sz="1600"/>
            </a:lvl9pPr>
          </a:lstStyle>
          <a:p>
            <a:pPr indent="0" lvl="0" marL="0" rtl="0" algn="ctr">
              <a:spcBef>
                <a:spcPts val="0"/>
              </a:spcBef>
              <a:spcAft>
                <a:spcPts val="0"/>
              </a:spcAft>
              <a:buNone/>
            </a:pPr>
            <a:fld id="{00000000-1234-1234-1234-123412341234}" type="slidenum">
              <a:rPr lang="en"/>
              <a:t>‹#›</a:t>
            </a:fld>
            <a:endParaRPr/>
          </a:p>
        </p:txBody>
      </p:sp>
      <p:sp>
        <p:nvSpPr>
          <p:cNvPr id="296" name="Google Shape;296;p26"/>
          <p:cNvSpPr txBox="1"/>
          <p:nvPr>
            <p:ph type="title"/>
          </p:nvPr>
        </p:nvSpPr>
        <p:spPr>
          <a:xfrm>
            <a:off x="3199125" y="539500"/>
            <a:ext cx="52314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97" name="Google Shape;297;p26"/>
          <p:cNvSpPr txBox="1"/>
          <p:nvPr>
            <p:ph idx="1" type="body"/>
          </p:nvPr>
        </p:nvSpPr>
        <p:spPr>
          <a:xfrm>
            <a:off x="3199113" y="3410375"/>
            <a:ext cx="5231400" cy="1196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0B0000"/>
              </a:buClr>
              <a:buSzPts val="1400"/>
              <a:buFont typeface="Roboto Condensed"/>
              <a:buChar char="●"/>
              <a:defRPr/>
            </a:lvl1pPr>
            <a:lvl2pPr indent="-317500" lvl="1" marL="914400" rtl="0">
              <a:spcBef>
                <a:spcPts val="0"/>
              </a:spcBef>
              <a:spcAft>
                <a:spcPts val="0"/>
              </a:spcAft>
              <a:buClr>
                <a:srgbClr val="0B0000"/>
              </a:buClr>
              <a:buSzPts val="1400"/>
              <a:buFont typeface="Roboto Condensed"/>
              <a:buChar char="○"/>
              <a:defRPr sz="1200"/>
            </a:lvl2pPr>
            <a:lvl3pPr indent="-317500" lvl="2" marL="1371600" rtl="0">
              <a:spcBef>
                <a:spcPts val="0"/>
              </a:spcBef>
              <a:spcAft>
                <a:spcPts val="0"/>
              </a:spcAft>
              <a:buClr>
                <a:srgbClr val="0B0000"/>
              </a:buClr>
              <a:buSzPts val="1400"/>
              <a:buFont typeface="Roboto Condensed"/>
              <a:buChar char="■"/>
              <a:defRPr sz="1200"/>
            </a:lvl3pPr>
            <a:lvl4pPr indent="-317500" lvl="3" marL="1828800" rtl="0">
              <a:spcBef>
                <a:spcPts val="0"/>
              </a:spcBef>
              <a:spcAft>
                <a:spcPts val="0"/>
              </a:spcAft>
              <a:buClr>
                <a:srgbClr val="0B0000"/>
              </a:buClr>
              <a:buSzPts val="1400"/>
              <a:buFont typeface="Roboto Condensed"/>
              <a:buChar char="●"/>
              <a:defRPr sz="1200"/>
            </a:lvl4pPr>
            <a:lvl5pPr indent="-317500" lvl="4" marL="2286000" rtl="0">
              <a:spcBef>
                <a:spcPts val="0"/>
              </a:spcBef>
              <a:spcAft>
                <a:spcPts val="0"/>
              </a:spcAft>
              <a:buClr>
                <a:srgbClr val="0B0000"/>
              </a:buClr>
              <a:buSzPts val="1400"/>
              <a:buFont typeface="Roboto Condensed"/>
              <a:buChar char="○"/>
              <a:defRPr sz="1200"/>
            </a:lvl5pPr>
            <a:lvl6pPr indent="-317500" lvl="5" marL="2743200" rtl="0">
              <a:spcBef>
                <a:spcPts val="0"/>
              </a:spcBef>
              <a:spcAft>
                <a:spcPts val="0"/>
              </a:spcAft>
              <a:buClr>
                <a:srgbClr val="0B0000"/>
              </a:buClr>
              <a:buSzPts val="1400"/>
              <a:buFont typeface="Roboto Condensed"/>
              <a:buChar char="■"/>
              <a:defRPr sz="1200"/>
            </a:lvl6pPr>
            <a:lvl7pPr indent="-317500" lvl="6" marL="3200400" rtl="0">
              <a:spcBef>
                <a:spcPts val="0"/>
              </a:spcBef>
              <a:spcAft>
                <a:spcPts val="0"/>
              </a:spcAft>
              <a:buClr>
                <a:srgbClr val="0B0000"/>
              </a:buClr>
              <a:buSzPts val="1400"/>
              <a:buFont typeface="Roboto Condensed"/>
              <a:buChar char="●"/>
              <a:defRPr sz="1200"/>
            </a:lvl7pPr>
            <a:lvl8pPr indent="-317500" lvl="7" marL="3657600" rtl="0">
              <a:spcBef>
                <a:spcPts val="0"/>
              </a:spcBef>
              <a:spcAft>
                <a:spcPts val="0"/>
              </a:spcAft>
              <a:buClr>
                <a:srgbClr val="0B0000"/>
              </a:buClr>
              <a:buSzPts val="1400"/>
              <a:buFont typeface="Roboto Condensed"/>
              <a:buChar char="○"/>
              <a:defRPr sz="1200"/>
            </a:lvl8pPr>
            <a:lvl9pPr indent="-317500" lvl="8" marL="4114800" rtl="0">
              <a:spcBef>
                <a:spcPts val="0"/>
              </a:spcBef>
              <a:spcAft>
                <a:spcPts val="0"/>
              </a:spcAft>
              <a:buClr>
                <a:srgbClr val="0B0000"/>
              </a:buClr>
              <a:buSzPts val="1400"/>
              <a:buFont typeface="Roboto Condensed"/>
              <a:buChar char="■"/>
              <a:defRPr sz="1200"/>
            </a:lvl9pPr>
          </a:lstStyle>
          <a:p/>
        </p:txBody>
      </p:sp>
      <p:sp>
        <p:nvSpPr>
          <p:cNvPr id="298" name="Google Shape;298;p26"/>
          <p:cNvSpPr txBox="1"/>
          <p:nvPr>
            <p:ph idx="2" type="body"/>
          </p:nvPr>
        </p:nvSpPr>
        <p:spPr>
          <a:xfrm>
            <a:off x="3199278" y="2609675"/>
            <a:ext cx="5231400" cy="385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0B0000"/>
              </a:buClr>
              <a:buSzPts val="1400"/>
              <a:buFont typeface="Roboto Condensed"/>
              <a:buChar char="●"/>
              <a:defRPr>
                <a:solidFill>
                  <a:schemeClr val="hlink"/>
                </a:solidFill>
              </a:defRPr>
            </a:lvl1pPr>
            <a:lvl2pPr indent="-317500" lvl="1" marL="914400" rtl="0">
              <a:spcBef>
                <a:spcPts val="0"/>
              </a:spcBef>
              <a:spcAft>
                <a:spcPts val="0"/>
              </a:spcAft>
              <a:buClr>
                <a:srgbClr val="0B0000"/>
              </a:buClr>
              <a:buSzPts val="1400"/>
              <a:buFont typeface="Roboto Condensed"/>
              <a:buChar char="○"/>
              <a:defRPr sz="1200"/>
            </a:lvl2pPr>
            <a:lvl3pPr indent="-317500" lvl="2" marL="1371600" rtl="0">
              <a:spcBef>
                <a:spcPts val="0"/>
              </a:spcBef>
              <a:spcAft>
                <a:spcPts val="0"/>
              </a:spcAft>
              <a:buClr>
                <a:srgbClr val="0B0000"/>
              </a:buClr>
              <a:buSzPts val="1400"/>
              <a:buFont typeface="Roboto Condensed"/>
              <a:buChar char="■"/>
              <a:defRPr sz="1200"/>
            </a:lvl3pPr>
            <a:lvl4pPr indent="-317500" lvl="3" marL="1828800" rtl="0">
              <a:spcBef>
                <a:spcPts val="0"/>
              </a:spcBef>
              <a:spcAft>
                <a:spcPts val="0"/>
              </a:spcAft>
              <a:buClr>
                <a:srgbClr val="0B0000"/>
              </a:buClr>
              <a:buSzPts val="1400"/>
              <a:buFont typeface="Roboto Condensed"/>
              <a:buChar char="●"/>
              <a:defRPr sz="1200"/>
            </a:lvl4pPr>
            <a:lvl5pPr indent="-317500" lvl="4" marL="2286000" rtl="0">
              <a:spcBef>
                <a:spcPts val="0"/>
              </a:spcBef>
              <a:spcAft>
                <a:spcPts val="0"/>
              </a:spcAft>
              <a:buClr>
                <a:srgbClr val="0B0000"/>
              </a:buClr>
              <a:buSzPts val="1400"/>
              <a:buFont typeface="Roboto Condensed"/>
              <a:buChar char="○"/>
              <a:defRPr sz="1200"/>
            </a:lvl5pPr>
            <a:lvl6pPr indent="-317500" lvl="5" marL="2743200" rtl="0">
              <a:spcBef>
                <a:spcPts val="0"/>
              </a:spcBef>
              <a:spcAft>
                <a:spcPts val="0"/>
              </a:spcAft>
              <a:buClr>
                <a:srgbClr val="0B0000"/>
              </a:buClr>
              <a:buSzPts val="1400"/>
              <a:buFont typeface="Roboto Condensed"/>
              <a:buChar char="■"/>
              <a:defRPr sz="1200"/>
            </a:lvl6pPr>
            <a:lvl7pPr indent="-317500" lvl="6" marL="3200400" rtl="0">
              <a:spcBef>
                <a:spcPts val="0"/>
              </a:spcBef>
              <a:spcAft>
                <a:spcPts val="0"/>
              </a:spcAft>
              <a:buClr>
                <a:srgbClr val="0B0000"/>
              </a:buClr>
              <a:buSzPts val="1400"/>
              <a:buFont typeface="Roboto Condensed"/>
              <a:buChar char="●"/>
              <a:defRPr sz="1200"/>
            </a:lvl7pPr>
            <a:lvl8pPr indent="-317500" lvl="7" marL="3657600" rtl="0">
              <a:spcBef>
                <a:spcPts val="0"/>
              </a:spcBef>
              <a:spcAft>
                <a:spcPts val="0"/>
              </a:spcAft>
              <a:buClr>
                <a:srgbClr val="0B0000"/>
              </a:buClr>
              <a:buSzPts val="1400"/>
              <a:buFont typeface="Roboto Condensed"/>
              <a:buChar char="○"/>
              <a:defRPr sz="1200"/>
            </a:lvl8pPr>
            <a:lvl9pPr indent="-317500" lvl="8" marL="4114800" rtl="0">
              <a:spcBef>
                <a:spcPts val="0"/>
              </a:spcBef>
              <a:spcAft>
                <a:spcPts val="0"/>
              </a:spcAft>
              <a:buClr>
                <a:srgbClr val="0B0000"/>
              </a:buClr>
              <a:buSzPts val="1400"/>
              <a:buFont typeface="Roboto Condensed"/>
              <a:buChar char="■"/>
              <a:defRPr sz="1200"/>
            </a:lvl9pPr>
          </a:lstStyle>
          <a:p/>
        </p:txBody>
      </p:sp>
      <p:sp>
        <p:nvSpPr>
          <p:cNvPr id="299" name="Google Shape;299;p26"/>
          <p:cNvSpPr txBox="1"/>
          <p:nvPr>
            <p:ph idx="3" type="body"/>
          </p:nvPr>
        </p:nvSpPr>
        <p:spPr>
          <a:xfrm>
            <a:off x="3199243" y="1835133"/>
            <a:ext cx="5231400" cy="385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322347"/>
              </a:buClr>
              <a:buSzPts val="1400"/>
              <a:buFont typeface="Roboto Mono"/>
              <a:buChar char="●"/>
              <a:defRPr/>
            </a:lvl1pPr>
            <a:lvl2pPr indent="-317500" lvl="1" marL="914400" rtl="0">
              <a:spcBef>
                <a:spcPts val="0"/>
              </a:spcBef>
              <a:spcAft>
                <a:spcPts val="0"/>
              </a:spcAft>
              <a:buClr>
                <a:schemeClr val="accent2"/>
              </a:buClr>
              <a:buSzPts val="1400"/>
              <a:buFont typeface="Roboto Mono"/>
              <a:buChar char="○"/>
              <a:defRPr sz="1200"/>
            </a:lvl2pPr>
            <a:lvl3pPr indent="-317500" lvl="2" marL="1371600" rtl="0">
              <a:spcBef>
                <a:spcPts val="0"/>
              </a:spcBef>
              <a:spcAft>
                <a:spcPts val="0"/>
              </a:spcAft>
              <a:buClr>
                <a:schemeClr val="accent2"/>
              </a:buClr>
              <a:buSzPts val="1400"/>
              <a:buFont typeface="Roboto Mono"/>
              <a:buChar char="■"/>
              <a:defRPr sz="1200"/>
            </a:lvl3pPr>
            <a:lvl4pPr indent="-317500" lvl="3" marL="1828800" rtl="0">
              <a:spcBef>
                <a:spcPts val="0"/>
              </a:spcBef>
              <a:spcAft>
                <a:spcPts val="0"/>
              </a:spcAft>
              <a:buClr>
                <a:schemeClr val="accent2"/>
              </a:buClr>
              <a:buSzPts val="1400"/>
              <a:buFont typeface="Roboto Mono"/>
              <a:buChar char="●"/>
              <a:defRPr sz="1200"/>
            </a:lvl4pPr>
            <a:lvl5pPr indent="-317500" lvl="4" marL="2286000" rtl="0">
              <a:spcBef>
                <a:spcPts val="0"/>
              </a:spcBef>
              <a:spcAft>
                <a:spcPts val="0"/>
              </a:spcAft>
              <a:buClr>
                <a:schemeClr val="accent2"/>
              </a:buClr>
              <a:buSzPts val="1400"/>
              <a:buFont typeface="Roboto Mono"/>
              <a:buChar char="○"/>
              <a:defRPr sz="1200"/>
            </a:lvl5pPr>
            <a:lvl6pPr indent="-317500" lvl="5" marL="2743200" rtl="0">
              <a:spcBef>
                <a:spcPts val="0"/>
              </a:spcBef>
              <a:spcAft>
                <a:spcPts val="0"/>
              </a:spcAft>
              <a:buClr>
                <a:schemeClr val="accent2"/>
              </a:buClr>
              <a:buSzPts val="1400"/>
              <a:buFont typeface="Roboto Mono"/>
              <a:buChar char="■"/>
              <a:defRPr sz="1200"/>
            </a:lvl6pPr>
            <a:lvl7pPr indent="-317500" lvl="6" marL="3200400" rtl="0">
              <a:spcBef>
                <a:spcPts val="0"/>
              </a:spcBef>
              <a:spcAft>
                <a:spcPts val="0"/>
              </a:spcAft>
              <a:buClr>
                <a:schemeClr val="accent2"/>
              </a:buClr>
              <a:buSzPts val="1400"/>
              <a:buFont typeface="Roboto Mono"/>
              <a:buChar char="●"/>
              <a:defRPr sz="1200"/>
            </a:lvl7pPr>
            <a:lvl8pPr indent="-317500" lvl="7" marL="3657600" rtl="0">
              <a:spcBef>
                <a:spcPts val="0"/>
              </a:spcBef>
              <a:spcAft>
                <a:spcPts val="0"/>
              </a:spcAft>
              <a:buClr>
                <a:schemeClr val="accent2"/>
              </a:buClr>
              <a:buSzPts val="1400"/>
              <a:buFont typeface="Roboto Mono"/>
              <a:buChar char="○"/>
              <a:defRPr sz="1200"/>
            </a:lvl8pPr>
            <a:lvl9pPr indent="-317500" lvl="8" marL="4114800" rtl="0">
              <a:spcBef>
                <a:spcPts val="0"/>
              </a:spcBef>
              <a:spcAft>
                <a:spcPts val="0"/>
              </a:spcAft>
              <a:buClr>
                <a:schemeClr val="accent2"/>
              </a:buClr>
              <a:buSzPts val="1400"/>
              <a:buFont typeface="Roboto Mono"/>
              <a:buChar char="■"/>
              <a:defRPr sz="1200"/>
            </a:lvl9pPr>
          </a:lstStyle>
          <a:p/>
        </p:txBody>
      </p:sp>
      <p:sp>
        <p:nvSpPr>
          <p:cNvPr id="300" name="Google Shape;300;p26"/>
          <p:cNvSpPr/>
          <p:nvPr/>
        </p:nvSpPr>
        <p:spPr>
          <a:xfrm>
            <a:off x="-221032" y="-190050"/>
            <a:ext cx="2053042" cy="1842545"/>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1" name="Google Shape;301;p26"/>
          <p:cNvSpPr/>
          <p:nvPr/>
        </p:nvSpPr>
        <p:spPr>
          <a:xfrm>
            <a:off x="-260674" y="4065149"/>
            <a:ext cx="1443865" cy="1295759"/>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17254"/>
                </a:srgbClr>
              </a:gs>
              <a:gs pos="100000">
                <a:srgbClr val="E20030">
                  <a:alpha val="40784"/>
                </a:srgbClr>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2" name="Google Shape;302;p26"/>
          <p:cNvSpPr/>
          <p:nvPr/>
        </p:nvSpPr>
        <p:spPr>
          <a:xfrm>
            <a:off x="807374" y="1162576"/>
            <a:ext cx="1024629" cy="919461"/>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3" name="Google Shape;303;p26"/>
          <p:cNvSpPr txBox="1"/>
          <p:nvPr>
            <p:ph idx="4" type="subTitle"/>
          </p:nvPr>
        </p:nvSpPr>
        <p:spPr>
          <a:xfrm>
            <a:off x="3199265" y="1464325"/>
            <a:ext cx="4610400" cy="3708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Reggae One"/>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SzPts val="2000"/>
              <a:buFont typeface="Reggae One"/>
              <a:buNone/>
              <a:defRPr sz="2000">
                <a:latin typeface="Reggae One"/>
                <a:ea typeface="Reggae One"/>
                <a:cs typeface="Reggae One"/>
                <a:sym typeface="Reggae One"/>
              </a:defRPr>
            </a:lvl2pPr>
            <a:lvl3pPr lvl="2" rtl="0" algn="ctr">
              <a:lnSpc>
                <a:spcPct val="100000"/>
              </a:lnSpc>
              <a:spcBef>
                <a:spcPts val="0"/>
              </a:spcBef>
              <a:spcAft>
                <a:spcPts val="0"/>
              </a:spcAft>
              <a:buSzPts val="2000"/>
              <a:buFont typeface="Reggae One"/>
              <a:buNone/>
              <a:defRPr sz="2000">
                <a:latin typeface="Reggae One"/>
                <a:ea typeface="Reggae One"/>
                <a:cs typeface="Reggae One"/>
                <a:sym typeface="Reggae One"/>
              </a:defRPr>
            </a:lvl3pPr>
            <a:lvl4pPr lvl="3" rtl="0" algn="ctr">
              <a:lnSpc>
                <a:spcPct val="100000"/>
              </a:lnSpc>
              <a:spcBef>
                <a:spcPts val="0"/>
              </a:spcBef>
              <a:spcAft>
                <a:spcPts val="0"/>
              </a:spcAft>
              <a:buSzPts val="2000"/>
              <a:buFont typeface="Reggae One"/>
              <a:buNone/>
              <a:defRPr sz="2000">
                <a:latin typeface="Reggae One"/>
                <a:ea typeface="Reggae One"/>
                <a:cs typeface="Reggae One"/>
                <a:sym typeface="Reggae One"/>
              </a:defRPr>
            </a:lvl4pPr>
            <a:lvl5pPr lvl="4" rtl="0" algn="ctr">
              <a:lnSpc>
                <a:spcPct val="100000"/>
              </a:lnSpc>
              <a:spcBef>
                <a:spcPts val="0"/>
              </a:spcBef>
              <a:spcAft>
                <a:spcPts val="0"/>
              </a:spcAft>
              <a:buSzPts val="2000"/>
              <a:buFont typeface="Reggae One"/>
              <a:buNone/>
              <a:defRPr sz="2000">
                <a:latin typeface="Reggae One"/>
                <a:ea typeface="Reggae One"/>
                <a:cs typeface="Reggae One"/>
                <a:sym typeface="Reggae One"/>
              </a:defRPr>
            </a:lvl5pPr>
            <a:lvl6pPr lvl="5" rtl="0" algn="ctr">
              <a:lnSpc>
                <a:spcPct val="100000"/>
              </a:lnSpc>
              <a:spcBef>
                <a:spcPts val="0"/>
              </a:spcBef>
              <a:spcAft>
                <a:spcPts val="0"/>
              </a:spcAft>
              <a:buSzPts val="2000"/>
              <a:buFont typeface="Reggae One"/>
              <a:buNone/>
              <a:defRPr sz="2000">
                <a:latin typeface="Reggae One"/>
                <a:ea typeface="Reggae One"/>
                <a:cs typeface="Reggae One"/>
                <a:sym typeface="Reggae One"/>
              </a:defRPr>
            </a:lvl6pPr>
            <a:lvl7pPr lvl="6" rtl="0" algn="ctr">
              <a:lnSpc>
                <a:spcPct val="100000"/>
              </a:lnSpc>
              <a:spcBef>
                <a:spcPts val="0"/>
              </a:spcBef>
              <a:spcAft>
                <a:spcPts val="0"/>
              </a:spcAft>
              <a:buSzPts val="2000"/>
              <a:buFont typeface="Reggae One"/>
              <a:buNone/>
              <a:defRPr sz="2000">
                <a:latin typeface="Reggae One"/>
                <a:ea typeface="Reggae One"/>
                <a:cs typeface="Reggae One"/>
                <a:sym typeface="Reggae One"/>
              </a:defRPr>
            </a:lvl7pPr>
            <a:lvl8pPr lvl="7" rtl="0" algn="ctr">
              <a:lnSpc>
                <a:spcPct val="100000"/>
              </a:lnSpc>
              <a:spcBef>
                <a:spcPts val="0"/>
              </a:spcBef>
              <a:spcAft>
                <a:spcPts val="0"/>
              </a:spcAft>
              <a:buSzPts val="2000"/>
              <a:buFont typeface="Reggae One"/>
              <a:buNone/>
              <a:defRPr sz="2000">
                <a:latin typeface="Reggae One"/>
                <a:ea typeface="Reggae One"/>
                <a:cs typeface="Reggae One"/>
                <a:sym typeface="Reggae One"/>
              </a:defRPr>
            </a:lvl8pPr>
            <a:lvl9pPr lvl="8" rtl="0" algn="ctr">
              <a:lnSpc>
                <a:spcPct val="100000"/>
              </a:lnSpc>
              <a:spcBef>
                <a:spcPts val="0"/>
              </a:spcBef>
              <a:spcAft>
                <a:spcPts val="0"/>
              </a:spcAft>
              <a:buSzPts val="2000"/>
              <a:buFont typeface="Reggae One"/>
              <a:buNone/>
              <a:defRPr sz="2000">
                <a:latin typeface="Reggae One"/>
                <a:ea typeface="Reggae One"/>
                <a:cs typeface="Reggae One"/>
                <a:sym typeface="Reggae One"/>
              </a:defRPr>
            </a:lvl9pPr>
          </a:lstStyle>
          <a:p/>
        </p:txBody>
      </p:sp>
      <p:sp>
        <p:nvSpPr>
          <p:cNvPr id="304" name="Google Shape;304;p26"/>
          <p:cNvSpPr txBox="1"/>
          <p:nvPr>
            <p:ph idx="5" type="subTitle"/>
          </p:nvPr>
        </p:nvSpPr>
        <p:spPr>
          <a:xfrm>
            <a:off x="3199265" y="2238873"/>
            <a:ext cx="4610400" cy="3708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Reggae One"/>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SzPts val="2000"/>
              <a:buFont typeface="Reggae One"/>
              <a:buNone/>
              <a:defRPr sz="2000">
                <a:latin typeface="Reggae One"/>
                <a:ea typeface="Reggae One"/>
                <a:cs typeface="Reggae One"/>
                <a:sym typeface="Reggae One"/>
              </a:defRPr>
            </a:lvl2pPr>
            <a:lvl3pPr lvl="2" rtl="0" algn="ctr">
              <a:lnSpc>
                <a:spcPct val="100000"/>
              </a:lnSpc>
              <a:spcBef>
                <a:spcPts val="0"/>
              </a:spcBef>
              <a:spcAft>
                <a:spcPts val="0"/>
              </a:spcAft>
              <a:buSzPts val="2000"/>
              <a:buFont typeface="Reggae One"/>
              <a:buNone/>
              <a:defRPr sz="2000">
                <a:latin typeface="Reggae One"/>
                <a:ea typeface="Reggae One"/>
                <a:cs typeface="Reggae One"/>
                <a:sym typeface="Reggae One"/>
              </a:defRPr>
            </a:lvl3pPr>
            <a:lvl4pPr lvl="3" rtl="0" algn="ctr">
              <a:lnSpc>
                <a:spcPct val="100000"/>
              </a:lnSpc>
              <a:spcBef>
                <a:spcPts val="0"/>
              </a:spcBef>
              <a:spcAft>
                <a:spcPts val="0"/>
              </a:spcAft>
              <a:buSzPts val="2000"/>
              <a:buFont typeface="Reggae One"/>
              <a:buNone/>
              <a:defRPr sz="2000">
                <a:latin typeface="Reggae One"/>
                <a:ea typeface="Reggae One"/>
                <a:cs typeface="Reggae One"/>
                <a:sym typeface="Reggae One"/>
              </a:defRPr>
            </a:lvl4pPr>
            <a:lvl5pPr lvl="4" rtl="0" algn="ctr">
              <a:lnSpc>
                <a:spcPct val="100000"/>
              </a:lnSpc>
              <a:spcBef>
                <a:spcPts val="0"/>
              </a:spcBef>
              <a:spcAft>
                <a:spcPts val="0"/>
              </a:spcAft>
              <a:buSzPts val="2000"/>
              <a:buFont typeface="Reggae One"/>
              <a:buNone/>
              <a:defRPr sz="2000">
                <a:latin typeface="Reggae One"/>
                <a:ea typeface="Reggae One"/>
                <a:cs typeface="Reggae One"/>
                <a:sym typeface="Reggae One"/>
              </a:defRPr>
            </a:lvl5pPr>
            <a:lvl6pPr lvl="5" rtl="0" algn="ctr">
              <a:lnSpc>
                <a:spcPct val="100000"/>
              </a:lnSpc>
              <a:spcBef>
                <a:spcPts val="0"/>
              </a:spcBef>
              <a:spcAft>
                <a:spcPts val="0"/>
              </a:spcAft>
              <a:buSzPts val="2000"/>
              <a:buFont typeface="Reggae One"/>
              <a:buNone/>
              <a:defRPr sz="2000">
                <a:latin typeface="Reggae One"/>
                <a:ea typeface="Reggae One"/>
                <a:cs typeface="Reggae One"/>
                <a:sym typeface="Reggae One"/>
              </a:defRPr>
            </a:lvl6pPr>
            <a:lvl7pPr lvl="6" rtl="0" algn="ctr">
              <a:lnSpc>
                <a:spcPct val="100000"/>
              </a:lnSpc>
              <a:spcBef>
                <a:spcPts val="0"/>
              </a:spcBef>
              <a:spcAft>
                <a:spcPts val="0"/>
              </a:spcAft>
              <a:buSzPts val="2000"/>
              <a:buFont typeface="Reggae One"/>
              <a:buNone/>
              <a:defRPr sz="2000">
                <a:latin typeface="Reggae One"/>
                <a:ea typeface="Reggae One"/>
                <a:cs typeface="Reggae One"/>
                <a:sym typeface="Reggae One"/>
              </a:defRPr>
            </a:lvl7pPr>
            <a:lvl8pPr lvl="7" rtl="0" algn="ctr">
              <a:lnSpc>
                <a:spcPct val="100000"/>
              </a:lnSpc>
              <a:spcBef>
                <a:spcPts val="0"/>
              </a:spcBef>
              <a:spcAft>
                <a:spcPts val="0"/>
              </a:spcAft>
              <a:buSzPts val="2000"/>
              <a:buFont typeface="Reggae One"/>
              <a:buNone/>
              <a:defRPr sz="2000">
                <a:latin typeface="Reggae One"/>
                <a:ea typeface="Reggae One"/>
                <a:cs typeface="Reggae One"/>
                <a:sym typeface="Reggae One"/>
              </a:defRPr>
            </a:lvl8pPr>
            <a:lvl9pPr lvl="8" rtl="0" algn="ctr">
              <a:lnSpc>
                <a:spcPct val="100000"/>
              </a:lnSpc>
              <a:spcBef>
                <a:spcPts val="0"/>
              </a:spcBef>
              <a:spcAft>
                <a:spcPts val="0"/>
              </a:spcAft>
              <a:buSzPts val="2000"/>
              <a:buFont typeface="Reggae One"/>
              <a:buNone/>
              <a:defRPr sz="2000">
                <a:latin typeface="Reggae One"/>
                <a:ea typeface="Reggae One"/>
                <a:cs typeface="Reggae One"/>
                <a:sym typeface="Reggae One"/>
              </a:defRPr>
            </a:lvl9pPr>
          </a:lstStyle>
          <a:p/>
        </p:txBody>
      </p:sp>
      <p:sp>
        <p:nvSpPr>
          <p:cNvPr id="305" name="Google Shape;305;p26"/>
          <p:cNvSpPr txBox="1"/>
          <p:nvPr>
            <p:ph idx="6" type="subTitle"/>
          </p:nvPr>
        </p:nvSpPr>
        <p:spPr>
          <a:xfrm>
            <a:off x="3199265" y="3039571"/>
            <a:ext cx="4610400" cy="3708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Reggae One"/>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SzPts val="2000"/>
              <a:buFont typeface="Reggae One"/>
              <a:buNone/>
              <a:defRPr sz="2000">
                <a:latin typeface="Reggae One"/>
                <a:ea typeface="Reggae One"/>
                <a:cs typeface="Reggae One"/>
                <a:sym typeface="Reggae One"/>
              </a:defRPr>
            </a:lvl2pPr>
            <a:lvl3pPr lvl="2" rtl="0" algn="ctr">
              <a:lnSpc>
                <a:spcPct val="100000"/>
              </a:lnSpc>
              <a:spcBef>
                <a:spcPts val="0"/>
              </a:spcBef>
              <a:spcAft>
                <a:spcPts val="0"/>
              </a:spcAft>
              <a:buSzPts val="2000"/>
              <a:buFont typeface="Reggae One"/>
              <a:buNone/>
              <a:defRPr sz="2000">
                <a:latin typeface="Reggae One"/>
                <a:ea typeface="Reggae One"/>
                <a:cs typeface="Reggae One"/>
                <a:sym typeface="Reggae One"/>
              </a:defRPr>
            </a:lvl3pPr>
            <a:lvl4pPr lvl="3" rtl="0" algn="ctr">
              <a:lnSpc>
                <a:spcPct val="100000"/>
              </a:lnSpc>
              <a:spcBef>
                <a:spcPts val="0"/>
              </a:spcBef>
              <a:spcAft>
                <a:spcPts val="0"/>
              </a:spcAft>
              <a:buSzPts val="2000"/>
              <a:buFont typeface="Reggae One"/>
              <a:buNone/>
              <a:defRPr sz="2000">
                <a:latin typeface="Reggae One"/>
                <a:ea typeface="Reggae One"/>
                <a:cs typeface="Reggae One"/>
                <a:sym typeface="Reggae One"/>
              </a:defRPr>
            </a:lvl4pPr>
            <a:lvl5pPr lvl="4" rtl="0" algn="ctr">
              <a:lnSpc>
                <a:spcPct val="100000"/>
              </a:lnSpc>
              <a:spcBef>
                <a:spcPts val="0"/>
              </a:spcBef>
              <a:spcAft>
                <a:spcPts val="0"/>
              </a:spcAft>
              <a:buSzPts val="2000"/>
              <a:buFont typeface="Reggae One"/>
              <a:buNone/>
              <a:defRPr sz="2000">
                <a:latin typeface="Reggae One"/>
                <a:ea typeface="Reggae One"/>
                <a:cs typeface="Reggae One"/>
                <a:sym typeface="Reggae One"/>
              </a:defRPr>
            </a:lvl5pPr>
            <a:lvl6pPr lvl="5" rtl="0" algn="ctr">
              <a:lnSpc>
                <a:spcPct val="100000"/>
              </a:lnSpc>
              <a:spcBef>
                <a:spcPts val="0"/>
              </a:spcBef>
              <a:spcAft>
                <a:spcPts val="0"/>
              </a:spcAft>
              <a:buSzPts val="2000"/>
              <a:buFont typeface="Reggae One"/>
              <a:buNone/>
              <a:defRPr sz="2000">
                <a:latin typeface="Reggae One"/>
                <a:ea typeface="Reggae One"/>
                <a:cs typeface="Reggae One"/>
                <a:sym typeface="Reggae One"/>
              </a:defRPr>
            </a:lvl6pPr>
            <a:lvl7pPr lvl="6" rtl="0" algn="ctr">
              <a:lnSpc>
                <a:spcPct val="100000"/>
              </a:lnSpc>
              <a:spcBef>
                <a:spcPts val="0"/>
              </a:spcBef>
              <a:spcAft>
                <a:spcPts val="0"/>
              </a:spcAft>
              <a:buSzPts val="2000"/>
              <a:buFont typeface="Reggae One"/>
              <a:buNone/>
              <a:defRPr sz="2000">
                <a:latin typeface="Reggae One"/>
                <a:ea typeface="Reggae One"/>
                <a:cs typeface="Reggae One"/>
                <a:sym typeface="Reggae One"/>
              </a:defRPr>
            </a:lvl7pPr>
            <a:lvl8pPr lvl="7" rtl="0" algn="ctr">
              <a:lnSpc>
                <a:spcPct val="100000"/>
              </a:lnSpc>
              <a:spcBef>
                <a:spcPts val="0"/>
              </a:spcBef>
              <a:spcAft>
                <a:spcPts val="0"/>
              </a:spcAft>
              <a:buSzPts val="2000"/>
              <a:buFont typeface="Reggae One"/>
              <a:buNone/>
              <a:defRPr sz="2000">
                <a:latin typeface="Reggae One"/>
                <a:ea typeface="Reggae One"/>
                <a:cs typeface="Reggae One"/>
                <a:sym typeface="Reggae One"/>
              </a:defRPr>
            </a:lvl8pPr>
            <a:lvl9pPr lvl="8" rtl="0" algn="ctr">
              <a:lnSpc>
                <a:spcPct val="100000"/>
              </a:lnSpc>
              <a:spcBef>
                <a:spcPts val="0"/>
              </a:spcBef>
              <a:spcAft>
                <a:spcPts val="0"/>
              </a:spcAft>
              <a:buSzPts val="2000"/>
              <a:buFont typeface="Reggae One"/>
              <a:buNone/>
              <a:defRPr sz="2000">
                <a:latin typeface="Reggae One"/>
                <a:ea typeface="Reggae One"/>
                <a:cs typeface="Reggae One"/>
                <a:sym typeface="Reggae One"/>
              </a:defRPr>
            </a:lvl9pPr>
          </a:lstStyle>
          <a:p/>
        </p:txBody>
      </p:sp>
      <p:sp>
        <p:nvSpPr>
          <p:cNvPr id="306" name="Google Shape;306;p26"/>
          <p:cNvSpPr/>
          <p:nvPr/>
        </p:nvSpPr>
        <p:spPr>
          <a:xfrm>
            <a:off x="1971049" y="2313751"/>
            <a:ext cx="1024629" cy="919461"/>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bg>
      <p:bgPr>
        <a:gradFill>
          <a:gsLst>
            <a:gs pos="0">
              <a:schemeClr val="dk1"/>
            </a:gs>
            <a:gs pos="100000">
              <a:srgbClr val="E20030"/>
            </a:gs>
          </a:gsLst>
          <a:lin ang="5400700" scaled="0"/>
        </a:gradFill>
      </p:bgPr>
    </p:bg>
    <p:spTree>
      <p:nvGrpSpPr>
        <p:cNvPr id="307" name="Shape 307"/>
        <p:cNvGrpSpPr/>
        <p:nvPr/>
      </p:nvGrpSpPr>
      <p:grpSpPr>
        <a:xfrm>
          <a:off x="0" y="0"/>
          <a:ext cx="0" cy="0"/>
          <a:chOff x="0" y="0"/>
          <a:chExt cx="0" cy="0"/>
        </a:xfrm>
      </p:grpSpPr>
      <p:grpSp>
        <p:nvGrpSpPr>
          <p:cNvPr id="308" name="Google Shape;308;p27"/>
          <p:cNvGrpSpPr/>
          <p:nvPr/>
        </p:nvGrpSpPr>
        <p:grpSpPr>
          <a:xfrm flipH="1">
            <a:off x="2579168" y="-142025"/>
            <a:ext cx="6564831" cy="5427560"/>
            <a:chOff x="641875" y="-142050"/>
            <a:chExt cx="6564831" cy="5427560"/>
          </a:xfrm>
        </p:grpSpPr>
        <p:sp>
          <p:nvSpPr>
            <p:cNvPr id="309" name="Google Shape;309;p27"/>
            <p:cNvSpPr/>
            <p:nvPr/>
          </p:nvSpPr>
          <p:spPr>
            <a:xfrm flipH="1">
              <a:off x="641875"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flipH="1">
              <a:off x="1159829"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27"/>
          <p:cNvSpPr/>
          <p:nvPr/>
        </p:nvSpPr>
        <p:spPr>
          <a:xfrm flipH="1">
            <a:off x="-1751775" y="-141987"/>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3" name="Google Shape;313;p27"/>
          <p:cNvSpPr/>
          <p:nvPr/>
        </p:nvSpPr>
        <p:spPr>
          <a:xfrm>
            <a:off x="7769128" y="895172"/>
            <a:ext cx="1323290" cy="11877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4" name="Google Shape;314;p27"/>
          <p:cNvSpPr/>
          <p:nvPr/>
        </p:nvSpPr>
        <p:spPr>
          <a:xfrm flipH="1" rot="10800000">
            <a:off x="8108409" y="3762470"/>
            <a:ext cx="811732" cy="728369"/>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5" name="Google Shape;315;p27"/>
          <p:cNvSpPr/>
          <p:nvPr/>
        </p:nvSpPr>
        <p:spPr>
          <a:xfrm>
            <a:off x="8228562" y="2156088"/>
            <a:ext cx="671483" cy="60271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6" name="Google Shape;316;p27"/>
          <p:cNvSpPr txBox="1"/>
          <p:nvPr>
            <p:ph type="title"/>
          </p:nvPr>
        </p:nvSpPr>
        <p:spPr>
          <a:xfrm>
            <a:off x="713225" y="539500"/>
            <a:ext cx="7717500" cy="53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7" name="Google Shape;317;p27"/>
          <p:cNvSpPr/>
          <p:nvPr/>
        </p:nvSpPr>
        <p:spPr>
          <a:xfrm>
            <a:off x="-412372" y="4447997"/>
            <a:ext cx="1323290" cy="11877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chemeClr val="dk1"/>
              </a:gs>
              <a:gs pos="100000">
                <a:srgbClr val="E20030"/>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8" name="Google Shape;318;p27"/>
          <p:cNvSpPr/>
          <p:nvPr/>
        </p:nvSpPr>
        <p:spPr>
          <a:xfrm flipH="1" rot="10800000">
            <a:off x="-362966" y="3645032"/>
            <a:ext cx="811732" cy="728369"/>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gs>
              <a:gs pos="100000">
                <a:srgbClr val="E20030"/>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9" name="Google Shape;319;p27"/>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27"/>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a:buNone/>
              <a:defRPr b="1" sz="1600"/>
            </a:lvl1pPr>
            <a:lvl2pPr lvl="1">
              <a:buNone/>
              <a:defRPr b="1" sz="1600"/>
            </a:lvl2pPr>
            <a:lvl3pPr lvl="2">
              <a:buNone/>
              <a:defRPr b="1" sz="1600"/>
            </a:lvl3pPr>
            <a:lvl4pPr lvl="3">
              <a:buNone/>
              <a:defRPr b="1" sz="1600"/>
            </a:lvl4pPr>
            <a:lvl5pPr lvl="4">
              <a:buNone/>
              <a:defRPr b="1" sz="1600"/>
            </a:lvl5pPr>
            <a:lvl6pPr lvl="5">
              <a:buNone/>
              <a:defRPr b="1" sz="1600"/>
            </a:lvl6pPr>
            <a:lvl7pPr lvl="6">
              <a:buNone/>
              <a:defRPr b="1" sz="1600"/>
            </a:lvl7pPr>
            <a:lvl8pPr lvl="7">
              <a:buNone/>
              <a:defRPr b="1" sz="1600"/>
            </a:lvl8pPr>
            <a:lvl9pPr lvl="8">
              <a:buNone/>
              <a:defRPr b="1" sz="1600"/>
            </a:lvl9pPr>
          </a:lstStyle>
          <a:p>
            <a:pPr indent="0" lvl="0" marL="0" rtl="0" algn="ctr">
              <a:spcBef>
                <a:spcPts val="0"/>
              </a:spcBef>
              <a:spcAft>
                <a:spcPts val="0"/>
              </a:spcAft>
              <a:buNone/>
            </a:pPr>
            <a:fld id="{00000000-1234-1234-1234-123412341234}" type="slidenum">
              <a:rPr lang="en"/>
              <a:t>‹#›</a:t>
            </a:fld>
            <a:endParaRPr/>
          </a:p>
        </p:txBody>
      </p:sp>
      <p:sp>
        <p:nvSpPr>
          <p:cNvPr id="321" name="Google Shape;321;p27"/>
          <p:cNvSpPr txBox="1"/>
          <p:nvPr>
            <p:ph idx="1" type="subTitle"/>
          </p:nvPr>
        </p:nvSpPr>
        <p:spPr>
          <a:xfrm flipH="1">
            <a:off x="4854099" y="1976038"/>
            <a:ext cx="2049300" cy="51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2" name="Google Shape;322;p27"/>
          <p:cNvSpPr txBox="1"/>
          <p:nvPr>
            <p:ph idx="2" type="subTitle"/>
          </p:nvPr>
        </p:nvSpPr>
        <p:spPr>
          <a:xfrm flipH="1">
            <a:off x="1721900" y="1976039"/>
            <a:ext cx="2049300" cy="51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3" name="Google Shape;323;p27"/>
          <p:cNvSpPr txBox="1"/>
          <p:nvPr>
            <p:ph idx="3" type="subTitle"/>
          </p:nvPr>
        </p:nvSpPr>
        <p:spPr>
          <a:xfrm flipH="1">
            <a:off x="4854099" y="1590925"/>
            <a:ext cx="2049300" cy="330900"/>
          </a:xfrm>
          <a:prstGeom prst="rect">
            <a:avLst/>
          </a:prstGeom>
        </p:spPr>
        <p:txBody>
          <a:bodyPr anchorCtr="0" anchor="ctr" bIns="91425" lIns="91425" spcFirstLastPara="1" rIns="91425" wrap="square" tIns="0">
            <a:noAutofit/>
          </a:bodyPr>
          <a:lstStyle>
            <a:lvl1pPr lvl="0"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p:txBody>
      </p:sp>
      <p:sp>
        <p:nvSpPr>
          <p:cNvPr id="324" name="Google Shape;324;p27"/>
          <p:cNvSpPr txBox="1"/>
          <p:nvPr>
            <p:ph idx="4" type="subTitle"/>
          </p:nvPr>
        </p:nvSpPr>
        <p:spPr>
          <a:xfrm flipH="1">
            <a:off x="1721900" y="1590925"/>
            <a:ext cx="2049300" cy="330900"/>
          </a:xfrm>
          <a:prstGeom prst="rect">
            <a:avLst/>
          </a:prstGeom>
        </p:spPr>
        <p:txBody>
          <a:bodyPr anchorCtr="0" anchor="ctr" bIns="91425" lIns="91425" spcFirstLastPara="1" rIns="91425" wrap="square" tIns="0">
            <a:noAutofit/>
          </a:bodyPr>
          <a:lstStyle>
            <a:lvl1pPr lvl="0"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p:txBody>
      </p:sp>
      <p:sp>
        <p:nvSpPr>
          <p:cNvPr id="325" name="Google Shape;325;p27"/>
          <p:cNvSpPr txBox="1"/>
          <p:nvPr>
            <p:ph idx="5" type="subTitle"/>
          </p:nvPr>
        </p:nvSpPr>
        <p:spPr>
          <a:xfrm flipH="1">
            <a:off x="4854099" y="3424720"/>
            <a:ext cx="2049300" cy="51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6" name="Google Shape;326;p27"/>
          <p:cNvSpPr txBox="1"/>
          <p:nvPr>
            <p:ph idx="6" type="subTitle"/>
          </p:nvPr>
        </p:nvSpPr>
        <p:spPr>
          <a:xfrm>
            <a:off x="4854099" y="3039605"/>
            <a:ext cx="2049300" cy="330900"/>
          </a:xfrm>
          <a:prstGeom prst="rect">
            <a:avLst/>
          </a:prstGeom>
        </p:spPr>
        <p:txBody>
          <a:bodyPr anchorCtr="0" anchor="ctr" bIns="91425" lIns="91425" spcFirstLastPara="1" rIns="91425" wrap="square" tIns="0">
            <a:noAutofit/>
          </a:bodyPr>
          <a:lstStyle>
            <a:lvl1pPr lvl="0"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p:txBody>
      </p:sp>
      <p:sp>
        <p:nvSpPr>
          <p:cNvPr id="327" name="Google Shape;327;p27"/>
          <p:cNvSpPr txBox="1"/>
          <p:nvPr>
            <p:ph idx="7" type="subTitle"/>
          </p:nvPr>
        </p:nvSpPr>
        <p:spPr>
          <a:xfrm flipH="1">
            <a:off x="1721900" y="3424722"/>
            <a:ext cx="2049300" cy="51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8" name="Google Shape;328;p27"/>
          <p:cNvSpPr txBox="1"/>
          <p:nvPr>
            <p:ph idx="8" type="subTitle"/>
          </p:nvPr>
        </p:nvSpPr>
        <p:spPr>
          <a:xfrm flipH="1">
            <a:off x="1721900" y="3039607"/>
            <a:ext cx="2049300" cy="330900"/>
          </a:xfrm>
          <a:prstGeom prst="rect">
            <a:avLst/>
          </a:prstGeom>
        </p:spPr>
        <p:txBody>
          <a:bodyPr anchorCtr="0" anchor="ctr" bIns="91425" lIns="91425" spcFirstLastPara="1" rIns="91425" wrap="square" tIns="0">
            <a:noAutofit/>
          </a:bodyPr>
          <a:lstStyle>
            <a:lvl1pPr lvl="0"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7">
    <p:bg>
      <p:bgPr>
        <a:gradFill>
          <a:gsLst>
            <a:gs pos="0">
              <a:schemeClr val="dk2"/>
            </a:gs>
            <a:gs pos="100000">
              <a:schemeClr val="accent2"/>
            </a:gs>
          </a:gsLst>
          <a:lin ang="10801400" scaled="0"/>
        </a:gradFill>
      </p:bgPr>
    </p:bg>
    <p:spTree>
      <p:nvGrpSpPr>
        <p:cNvPr id="329" name="Shape 329"/>
        <p:cNvGrpSpPr/>
        <p:nvPr/>
      </p:nvGrpSpPr>
      <p:grpSpPr>
        <a:xfrm>
          <a:off x="0" y="0"/>
          <a:ext cx="0" cy="0"/>
          <a:chOff x="0" y="0"/>
          <a:chExt cx="0" cy="0"/>
        </a:xfrm>
      </p:grpSpPr>
      <p:sp>
        <p:nvSpPr>
          <p:cNvPr id="330" name="Google Shape;330;p28"/>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 name="Google Shape;331;p28"/>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sz="1600"/>
          </a:p>
        </p:txBody>
      </p:sp>
      <p:sp>
        <p:nvSpPr>
          <p:cNvPr id="332" name="Google Shape;332;p28"/>
          <p:cNvSpPr txBox="1"/>
          <p:nvPr>
            <p:ph type="title"/>
          </p:nvPr>
        </p:nvSpPr>
        <p:spPr>
          <a:xfrm>
            <a:off x="713225" y="539500"/>
            <a:ext cx="7717500" cy="53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33" name="Google Shape;333;p28"/>
          <p:cNvSpPr txBox="1"/>
          <p:nvPr>
            <p:ph idx="1" type="subTitle"/>
          </p:nvPr>
        </p:nvSpPr>
        <p:spPr>
          <a:xfrm>
            <a:off x="5642148" y="2295529"/>
            <a:ext cx="2361300" cy="42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4" name="Google Shape;334;p28"/>
          <p:cNvSpPr txBox="1"/>
          <p:nvPr>
            <p:ph idx="2" type="subTitle"/>
          </p:nvPr>
        </p:nvSpPr>
        <p:spPr>
          <a:xfrm>
            <a:off x="5642138" y="1868029"/>
            <a:ext cx="1822200" cy="42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2pPr>
            <a:lvl3pPr lvl="2"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3pPr>
            <a:lvl4pPr lvl="3"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4pPr>
            <a:lvl5pPr lvl="4"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5pPr>
            <a:lvl6pPr lvl="5"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6pPr>
            <a:lvl7pPr lvl="6"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7pPr>
            <a:lvl8pPr lvl="7"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8pPr>
            <a:lvl9pPr lvl="8"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9pPr>
          </a:lstStyle>
          <a:p/>
        </p:txBody>
      </p:sp>
      <p:sp>
        <p:nvSpPr>
          <p:cNvPr id="335" name="Google Shape;335;p28"/>
          <p:cNvSpPr txBox="1"/>
          <p:nvPr>
            <p:ph idx="3" type="subTitle"/>
          </p:nvPr>
        </p:nvSpPr>
        <p:spPr>
          <a:xfrm>
            <a:off x="5642148" y="3459044"/>
            <a:ext cx="2361300" cy="42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6" name="Google Shape;336;p28"/>
          <p:cNvSpPr txBox="1"/>
          <p:nvPr>
            <p:ph idx="4" type="subTitle"/>
          </p:nvPr>
        </p:nvSpPr>
        <p:spPr>
          <a:xfrm>
            <a:off x="5642138" y="3030042"/>
            <a:ext cx="1822200" cy="42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2pPr>
            <a:lvl3pPr lvl="2"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3pPr>
            <a:lvl4pPr lvl="3"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4pPr>
            <a:lvl5pPr lvl="4"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5pPr>
            <a:lvl6pPr lvl="5"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6pPr>
            <a:lvl7pPr lvl="6"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7pPr>
            <a:lvl8pPr lvl="7"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8pPr>
            <a:lvl9pPr lvl="8"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9pPr>
          </a:lstStyle>
          <a:p/>
        </p:txBody>
      </p:sp>
      <p:sp>
        <p:nvSpPr>
          <p:cNvPr id="337" name="Google Shape;337;p28"/>
          <p:cNvSpPr txBox="1"/>
          <p:nvPr>
            <p:ph idx="5" type="subTitle"/>
          </p:nvPr>
        </p:nvSpPr>
        <p:spPr>
          <a:xfrm>
            <a:off x="1882723" y="1791083"/>
            <a:ext cx="2361300" cy="42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8" name="Google Shape;338;p28"/>
          <p:cNvSpPr txBox="1"/>
          <p:nvPr>
            <p:ph idx="6" type="subTitle"/>
          </p:nvPr>
        </p:nvSpPr>
        <p:spPr>
          <a:xfrm>
            <a:off x="1882713" y="1362076"/>
            <a:ext cx="1822200" cy="42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2pPr>
            <a:lvl3pPr lvl="2"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3pPr>
            <a:lvl4pPr lvl="3"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4pPr>
            <a:lvl5pPr lvl="4"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5pPr>
            <a:lvl6pPr lvl="5"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6pPr>
            <a:lvl7pPr lvl="6"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7pPr>
            <a:lvl8pPr lvl="7"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8pPr>
            <a:lvl9pPr lvl="8"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9pPr>
          </a:lstStyle>
          <a:p/>
        </p:txBody>
      </p:sp>
      <p:sp>
        <p:nvSpPr>
          <p:cNvPr id="339" name="Google Shape;339;p28"/>
          <p:cNvSpPr txBox="1"/>
          <p:nvPr>
            <p:ph idx="7" type="subTitle"/>
          </p:nvPr>
        </p:nvSpPr>
        <p:spPr>
          <a:xfrm>
            <a:off x="1882723" y="2876933"/>
            <a:ext cx="2361300" cy="42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0" name="Google Shape;340;p28"/>
          <p:cNvSpPr txBox="1"/>
          <p:nvPr>
            <p:ph idx="8" type="subTitle"/>
          </p:nvPr>
        </p:nvSpPr>
        <p:spPr>
          <a:xfrm>
            <a:off x="1882713" y="2449433"/>
            <a:ext cx="1822200" cy="42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2pPr>
            <a:lvl3pPr lvl="2"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3pPr>
            <a:lvl4pPr lvl="3"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4pPr>
            <a:lvl5pPr lvl="4"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5pPr>
            <a:lvl6pPr lvl="5"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6pPr>
            <a:lvl7pPr lvl="6"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7pPr>
            <a:lvl8pPr lvl="7"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8pPr>
            <a:lvl9pPr lvl="8"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9pPr>
          </a:lstStyle>
          <a:p/>
        </p:txBody>
      </p:sp>
      <p:sp>
        <p:nvSpPr>
          <p:cNvPr id="341" name="Google Shape;341;p28"/>
          <p:cNvSpPr txBox="1"/>
          <p:nvPr>
            <p:ph idx="9" type="subTitle"/>
          </p:nvPr>
        </p:nvSpPr>
        <p:spPr>
          <a:xfrm>
            <a:off x="1882723" y="3964270"/>
            <a:ext cx="2361300" cy="42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2" name="Google Shape;342;p28"/>
          <p:cNvSpPr txBox="1"/>
          <p:nvPr>
            <p:ph idx="13" type="subTitle"/>
          </p:nvPr>
        </p:nvSpPr>
        <p:spPr>
          <a:xfrm>
            <a:off x="1882713" y="3536770"/>
            <a:ext cx="1822200" cy="42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2pPr>
            <a:lvl3pPr lvl="2"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3pPr>
            <a:lvl4pPr lvl="3"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4pPr>
            <a:lvl5pPr lvl="4"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5pPr>
            <a:lvl6pPr lvl="5"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6pPr>
            <a:lvl7pPr lvl="6"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7pPr>
            <a:lvl8pPr lvl="7"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8pPr>
            <a:lvl9pPr lvl="8" rtl="0" algn="ctr">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9pPr>
          </a:lstStyle>
          <a:p/>
        </p:txBody>
      </p:sp>
      <p:sp>
        <p:nvSpPr>
          <p:cNvPr id="343" name="Google Shape;343;p28"/>
          <p:cNvSpPr/>
          <p:nvPr/>
        </p:nvSpPr>
        <p:spPr>
          <a:xfrm rot="10800000">
            <a:off x="7335644" y="-1025561"/>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4" name="Google Shape;344;p28"/>
          <p:cNvSpPr/>
          <p:nvPr/>
        </p:nvSpPr>
        <p:spPr>
          <a:xfrm rot="10800000">
            <a:off x="8671106" y="989157"/>
            <a:ext cx="1024629" cy="919688"/>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5" name="Google Shape;345;p28"/>
          <p:cNvSpPr/>
          <p:nvPr/>
        </p:nvSpPr>
        <p:spPr>
          <a:xfrm flipH="1" rot="10800000">
            <a:off x="-706715" y="4399486"/>
            <a:ext cx="1419951" cy="1275204"/>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bg>
      <p:bgPr>
        <a:gradFill>
          <a:gsLst>
            <a:gs pos="0">
              <a:schemeClr val="accent2"/>
            </a:gs>
            <a:gs pos="100000">
              <a:schemeClr val="dk2"/>
            </a:gs>
          </a:gsLst>
          <a:lin ang="10801400" scaled="0"/>
        </a:gradFill>
      </p:bgPr>
    </p:bg>
    <p:spTree>
      <p:nvGrpSpPr>
        <p:cNvPr id="346" name="Shape 346"/>
        <p:cNvGrpSpPr/>
        <p:nvPr/>
      </p:nvGrpSpPr>
      <p:grpSpPr>
        <a:xfrm>
          <a:off x="0" y="0"/>
          <a:ext cx="0" cy="0"/>
          <a:chOff x="0" y="0"/>
          <a:chExt cx="0" cy="0"/>
        </a:xfrm>
      </p:grpSpPr>
      <p:sp>
        <p:nvSpPr>
          <p:cNvPr id="347" name="Google Shape;347;p29"/>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8" name="Google Shape;348;p29"/>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a:buNone/>
              <a:defRPr b="1" sz="1600"/>
            </a:lvl1pPr>
            <a:lvl2pPr lvl="1">
              <a:buNone/>
              <a:defRPr b="1" sz="1600"/>
            </a:lvl2pPr>
            <a:lvl3pPr lvl="2">
              <a:buNone/>
              <a:defRPr b="1" sz="1600"/>
            </a:lvl3pPr>
            <a:lvl4pPr lvl="3">
              <a:buNone/>
              <a:defRPr b="1" sz="1600"/>
            </a:lvl4pPr>
            <a:lvl5pPr lvl="4">
              <a:buNone/>
              <a:defRPr b="1" sz="1600"/>
            </a:lvl5pPr>
            <a:lvl6pPr lvl="5">
              <a:buNone/>
              <a:defRPr b="1" sz="1600"/>
            </a:lvl6pPr>
            <a:lvl7pPr lvl="6">
              <a:buNone/>
              <a:defRPr b="1" sz="1600"/>
            </a:lvl7pPr>
            <a:lvl8pPr lvl="7">
              <a:buNone/>
              <a:defRPr b="1" sz="1600"/>
            </a:lvl8pPr>
            <a:lvl9pPr lvl="8">
              <a:buNone/>
              <a:defRPr b="1" sz="1600"/>
            </a:lvl9pPr>
          </a:lstStyle>
          <a:p>
            <a:pPr indent="0" lvl="0" marL="0" rtl="0" algn="ctr">
              <a:spcBef>
                <a:spcPts val="0"/>
              </a:spcBef>
              <a:spcAft>
                <a:spcPts val="0"/>
              </a:spcAft>
              <a:buNone/>
            </a:pPr>
            <a:fld id="{00000000-1234-1234-1234-123412341234}" type="slidenum">
              <a:rPr lang="en"/>
              <a:t>‹#›</a:t>
            </a:fld>
            <a:endParaRPr/>
          </a:p>
        </p:txBody>
      </p:sp>
      <p:sp>
        <p:nvSpPr>
          <p:cNvPr id="349" name="Google Shape;349;p29"/>
          <p:cNvSpPr txBox="1"/>
          <p:nvPr>
            <p:ph type="title"/>
          </p:nvPr>
        </p:nvSpPr>
        <p:spPr>
          <a:xfrm>
            <a:off x="713225" y="539500"/>
            <a:ext cx="77175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50" name="Google Shape;350;p29"/>
          <p:cNvSpPr txBox="1"/>
          <p:nvPr>
            <p:ph idx="1" type="subTitle"/>
          </p:nvPr>
        </p:nvSpPr>
        <p:spPr>
          <a:xfrm>
            <a:off x="935375" y="2312040"/>
            <a:ext cx="2162100" cy="5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1" name="Google Shape;351;p29"/>
          <p:cNvSpPr txBox="1"/>
          <p:nvPr>
            <p:ph idx="2" type="subTitle"/>
          </p:nvPr>
        </p:nvSpPr>
        <p:spPr>
          <a:xfrm>
            <a:off x="3488875" y="2312040"/>
            <a:ext cx="2162100" cy="5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2" name="Google Shape;352;p29"/>
          <p:cNvSpPr txBox="1"/>
          <p:nvPr>
            <p:ph idx="3" type="subTitle"/>
          </p:nvPr>
        </p:nvSpPr>
        <p:spPr>
          <a:xfrm>
            <a:off x="935375" y="1958399"/>
            <a:ext cx="2162100" cy="3378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p:txBody>
      </p:sp>
      <p:sp>
        <p:nvSpPr>
          <p:cNvPr id="353" name="Google Shape;353;p29"/>
          <p:cNvSpPr txBox="1"/>
          <p:nvPr>
            <p:ph idx="4" type="subTitle"/>
          </p:nvPr>
        </p:nvSpPr>
        <p:spPr>
          <a:xfrm>
            <a:off x="3488875" y="1958399"/>
            <a:ext cx="2162100" cy="3378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p:txBody>
      </p:sp>
      <p:sp>
        <p:nvSpPr>
          <p:cNvPr id="354" name="Google Shape;354;p29"/>
          <p:cNvSpPr txBox="1"/>
          <p:nvPr>
            <p:ph idx="5" type="subTitle"/>
          </p:nvPr>
        </p:nvSpPr>
        <p:spPr>
          <a:xfrm>
            <a:off x="935375" y="4068913"/>
            <a:ext cx="2162100" cy="5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5" name="Google Shape;355;p29"/>
          <p:cNvSpPr txBox="1"/>
          <p:nvPr>
            <p:ph idx="6" type="subTitle"/>
          </p:nvPr>
        </p:nvSpPr>
        <p:spPr>
          <a:xfrm>
            <a:off x="3488875" y="4068913"/>
            <a:ext cx="2162100" cy="5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6" name="Google Shape;356;p29"/>
          <p:cNvSpPr txBox="1"/>
          <p:nvPr>
            <p:ph idx="7" type="subTitle"/>
          </p:nvPr>
        </p:nvSpPr>
        <p:spPr>
          <a:xfrm>
            <a:off x="935375" y="3715274"/>
            <a:ext cx="2162100" cy="3378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p:txBody>
      </p:sp>
      <p:sp>
        <p:nvSpPr>
          <p:cNvPr id="357" name="Google Shape;357;p29"/>
          <p:cNvSpPr txBox="1"/>
          <p:nvPr>
            <p:ph idx="8" type="subTitle"/>
          </p:nvPr>
        </p:nvSpPr>
        <p:spPr>
          <a:xfrm>
            <a:off x="3488875" y="3715274"/>
            <a:ext cx="2162100" cy="3378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p:txBody>
      </p:sp>
      <p:sp>
        <p:nvSpPr>
          <p:cNvPr id="358" name="Google Shape;358;p29"/>
          <p:cNvSpPr txBox="1"/>
          <p:nvPr>
            <p:ph idx="9" type="subTitle"/>
          </p:nvPr>
        </p:nvSpPr>
        <p:spPr>
          <a:xfrm>
            <a:off x="6046525" y="2312040"/>
            <a:ext cx="2162100" cy="5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9" name="Google Shape;359;p29"/>
          <p:cNvSpPr txBox="1"/>
          <p:nvPr>
            <p:ph idx="13" type="subTitle"/>
          </p:nvPr>
        </p:nvSpPr>
        <p:spPr>
          <a:xfrm>
            <a:off x="6046525" y="1958399"/>
            <a:ext cx="2162100" cy="3378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p:txBody>
      </p:sp>
      <p:sp>
        <p:nvSpPr>
          <p:cNvPr id="360" name="Google Shape;360;p29"/>
          <p:cNvSpPr txBox="1"/>
          <p:nvPr>
            <p:ph idx="14" type="subTitle"/>
          </p:nvPr>
        </p:nvSpPr>
        <p:spPr>
          <a:xfrm>
            <a:off x="6046525" y="4068913"/>
            <a:ext cx="2162100" cy="5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1" name="Google Shape;361;p29"/>
          <p:cNvSpPr txBox="1"/>
          <p:nvPr>
            <p:ph idx="15" type="subTitle"/>
          </p:nvPr>
        </p:nvSpPr>
        <p:spPr>
          <a:xfrm>
            <a:off x="6046525" y="3715274"/>
            <a:ext cx="2162100" cy="3378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lgn="ct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p:txBody>
      </p:sp>
      <p:sp>
        <p:nvSpPr>
          <p:cNvPr id="362" name="Google Shape;362;p29"/>
          <p:cNvSpPr/>
          <p:nvPr/>
        </p:nvSpPr>
        <p:spPr>
          <a:xfrm flipH="1">
            <a:off x="-255755" y="440350"/>
            <a:ext cx="710329" cy="637351"/>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p29"/>
          <p:cNvSpPr/>
          <p:nvPr/>
        </p:nvSpPr>
        <p:spPr>
          <a:xfrm flipH="1">
            <a:off x="-255738" y="-704705"/>
            <a:ext cx="1191113" cy="106889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gs>
              <a:gs pos="100000">
                <a:srgbClr val="E20030"/>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gradFill>
          <a:gsLst>
            <a:gs pos="0">
              <a:schemeClr val="dk2"/>
            </a:gs>
            <a:gs pos="100000">
              <a:schemeClr val="accent2"/>
            </a:gs>
          </a:gsLst>
          <a:lin ang="0" scaled="0"/>
        </a:gradFill>
      </p:bgPr>
    </p:bg>
    <p:spTree>
      <p:nvGrpSpPr>
        <p:cNvPr id="364" name="Shape 364"/>
        <p:cNvGrpSpPr/>
        <p:nvPr/>
      </p:nvGrpSpPr>
      <p:grpSpPr>
        <a:xfrm>
          <a:off x="0" y="0"/>
          <a:ext cx="0" cy="0"/>
          <a:chOff x="0" y="0"/>
          <a:chExt cx="0" cy="0"/>
        </a:xfrm>
      </p:grpSpPr>
      <p:sp>
        <p:nvSpPr>
          <p:cNvPr id="365" name="Google Shape;365;p30"/>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30"/>
          <p:cNvSpPr txBox="1"/>
          <p:nvPr>
            <p:ph type="title"/>
          </p:nvPr>
        </p:nvSpPr>
        <p:spPr>
          <a:xfrm>
            <a:off x="713225" y="539500"/>
            <a:ext cx="77175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7" name="Google Shape;367;p30"/>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rtl="0" algn="ctr">
              <a:buNone/>
              <a:defRPr b="1" sz="1600">
                <a:solidFill>
                  <a:schemeClr val="dk2"/>
                </a:solidFill>
                <a:latin typeface="Space Mono"/>
                <a:ea typeface="Space Mono"/>
                <a:cs typeface="Space Mono"/>
                <a:sym typeface="Space Mono"/>
              </a:defRPr>
            </a:lvl1pPr>
            <a:lvl2pPr lvl="1" rtl="0" algn="ctr">
              <a:buNone/>
              <a:defRPr b="1" sz="1600">
                <a:solidFill>
                  <a:schemeClr val="dk2"/>
                </a:solidFill>
                <a:latin typeface="Space Mono"/>
                <a:ea typeface="Space Mono"/>
                <a:cs typeface="Space Mono"/>
                <a:sym typeface="Space Mono"/>
              </a:defRPr>
            </a:lvl2pPr>
            <a:lvl3pPr lvl="2" rtl="0" algn="ctr">
              <a:buNone/>
              <a:defRPr b="1" sz="1600">
                <a:solidFill>
                  <a:schemeClr val="dk2"/>
                </a:solidFill>
                <a:latin typeface="Space Mono"/>
                <a:ea typeface="Space Mono"/>
                <a:cs typeface="Space Mono"/>
                <a:sym typeface="Space Mono"/>
              </a:defRPr>
            </a:lvl3pPr>
            <a:lvl4pPr lvl="3" rtl="0" algn="ctr">
              <a:buNone/>
              <a:defRPr b="1" sz="1600">
                <a:solidFill>
                  <a:schemeClr val="dk2"/>
                </a:solidFill>
                <a:latin typeface="Space Mono"/>
                <a:ea typeface="Space Mono"/>
                <a:cs typeface="Space Mono"/>
                <a:sym typeface="Space Mono"/>
              </a:defRPr>
            </a:lvl4pPr>
            <a:lvl5pPr lvl="4" rtl="0" algn="ctr">
              <a:buNone/>
              <a:defRPr b="1" sz="1600">
                <a:solidFill>
                  <a:schemeClr val="dk2"/>
                </a:solidFill>
                <a:latin typeface="Space Mono"/>
                <a:ea typeface="Space Mono"/>
                <a:cs typeface="Space Mono"/>
                <a:sym typeface="Space Mono"/>
              </a:defRPr>
            </a:lvl5pPr>
            <a:lvl6pPr lvl="5" rtl="0" algn="ctr">
              <a:buNone/>
              <a:defRPr b="1" sz="1600">
                <a:solidFill>
                  <a:schemeClr val="dk2"/>
                </a:solidFill>
                <a:latin typeface="Space Mono"/>
                <a:ea typeface="Space Mono"/>
                <a:cs typeface="Space Mono"/>
                <a:sym typeface="Space Mono"/>
              </a:defRPr>
            </a:lvl6pPr>
            <a:lvl7pPr lvl="6" rtl="0" algn="ctr">
              <a:buNone/>
              <a:defRPr b="1" sz="1600">
                <a:solidFill>
                  <a:schemeClr val="dk2"/>
                </a:solidFill>
                <a:latin typeface="Space Mono"/>
                <a:ea typeface="Space Mono"/>
                <a:cs typeface="Space Mono"/>
                <a:sym typeface="Space Mono"/>
              </a:defRPr>
            </a:lvl7pPr>
            <a:lvl8pPr lvl="7" rtl="0" algn="ctr">
              <a:buNone/>
              <a:defRPr b="1" sz="1600">
                <a:solidFill>
                  <a:schemeClr val="dk2"/>
                </a:solidFill>
                <a:latin typeface="Space Mono"/>
                <a:ea typeface="Space Mono"/>
                <a:cs typeface="Space Mono"/>
                <a:sym typeface="Space Mono"/>
              </a:defRPr>
            </a:lvl8pPr>
            <a:lvl9pPr lvl="8" rtl="0" algn="ctr">
              <a:buNone/>
              <a:defRPr b="1" sz="1600">
                <a:solidFill>
                  <a:schemeClr val="dk2"/>
                </a:solidFill>
                <a:latin typeface="Space Mono"/>
                <a:ea typeface="Space Mono"/>
                <a:cs typeface="Space Mono"/>
                <a:sym typeface="Space Mono"/>
              </a:defRPr>
            </a:lvl9pPr>
          </a:lstStyle>
          <a:p>
            <a:pPr indent="0" lvl="0" marL="0" rtl="0" algn="ctr">
              <a:spcBef>
                <a:spcPts val="0"/>
              </a:spcBef>
              <a:spcAft>
                <a:spcPts val="0"/>
              </a:spcAft>
              <a:buNone/>
            </a:pPr>
            <a:fld id="{00000000-1234-1234-1234-123412341234}" type="slidenum">
              <a:rPr lang="en"/>
              <a:t>‹#›</a:t>
            </a:fld>
            <a:endParaRPr/>
          </a:p>
        </p:txBody>
      </p:sp>
      <p:sp>
        <p:nvSpPr>
          <p:cNvPr id="368" name="Google Shape;368;p30"/>
          <p:cNvSpPr/>
          <p:nvPr/>
        </p:nvSpPr>
        <p:spPr>
          <a:xfrm>
            <a:off x="-250313" y="-616254"/>
            <a:ext cx="908595" cy="815538"/>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30"/>
          <p:cNvSpPr/>
          <p:nvPr/>
        </p:nvSpPr>
        <p:spPr>
          <a:xfrm flipH="1">
            <a:off x="105460" y="243841"/>
            <a:ext cx="543089" cy="487466"/>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0" name="Google Shape;370;p30"/>
          <p:cNvSpPr/>
          <p:nvPr/>
        </p:nvSpPr>
        <p:spPr>
          <a:xfrm flipH="1">
            <a:off x="-459659" y="4433376"/>
            <a:ext cx="1327285" cy="1191984"/>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dk2"/>
            </a:gs>
            <a:gs pos="100000">
              <a:schemeClr val="accent2"/>
            </a:gs>
          </a:gsLst>
          <a:lin ang="10800025" scaled="0"/>
        </a:gradFill>
      </p:bgPr>
    </p:bg>
    <p:spTree>
      <p:nvGrpSpPr>
        <p:cNvPr id="34" name="Shape 34"/>
        <p:cNvGrpSpPr/>
        <p:nvPr/>
      </p:nvGrpSpPr>
      <p:grpSpPr>
        <a:xfrm>
          <a:off x="0" y="0"/>
          <a:ext cx="0" cy="0"/>
          <a:chOff x="0" y="0"/>
          <a:chExt cx="0" cy="0"/>
        </a:xfrm>
      </p:grpSpPr>
      <p:sp>
        <p:nvSpPr>
          <p:cNvPr id="35" name="Google Shape;35;p4"/>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 name="Google Shape;36;p4"/>
          <p:cNvSpPr txBox="1"/>
          <p:nvPr>
            <p:ph type="title"/>
          </p:nvPr>
        </p:nvSpPr>
        <p:spPr>
          <a:xfrm>
            <a:off x="713225" y="539500"/>
            <a:ext cx="7717500" cy="5382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sz="3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 name="Google Shape;37;p4"/>
          <p:cNvSpPr txBox="1"/>
          <p:nvPr>
            <p:ph idx="1" type="body"/>
          </p:nvPr>
        </p:nvSpPr>
        <p:spPr>
          <a:xfrm>
            <a:off x="713225" y="1300475"/>
            <a:ext cx="7624500" cy="3308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150"/>
            </a:lvl1pPr>
            <a:lvl2pPr indent="-304800" lvl="1" marL="914400" rtl="0">
              <a:spcBef>
                <a:spcPts val="0"/>
              </a:spcBef>
              <a:spcAft>
                <a:spcPts val="0"/>
              </a:spcAft>
              <a:buSzPts val="1200"/>
              <a:buFont typeface="Roboto Condensed Light"/>
              <a:buAutoNum type="alphaLcPeriod"/>
              <a:defRPr/>
            </a:lvl2pPr>
            <a:lvl3pPr indent="-304800" lvl="2" marL="1371600" rtl="0">
              <a:spcBef>
                <a:spcPts val="0"/>
              </a:spcBef>
              <a:spcAft>
                <a:spcPts val="0"/>
              </a:spcAft>
              <a:buSzPts val="1200"/>
              <a:buFont typeface="Roboto Condensed Light"/>
              <a:buAutoNum type="romanLcPeriod"/>
              <a:defRPr/>
            </a:lvl3pPr>
            <a:lvl4pPr indent="-304800" lvl="3" marL="1828800" rtl="0">
              <a:spcBef>
                <a:spcPts val="0"/>
              </a:spcBef>
              <a:spcAft>
                <a:spcPts val="0"/>
              </a:spcAft>
              <a:buSzPts val="1200"/>
              <a:buFont typeface="Roboto Condensed Light"/>
              <a:buAutoNum type="arabicPeriod"/>
              <a:defRPr/>
            </a:lvl4pPr>
            <a:lvl5pPr indent="-304800" lvl="4" marL="2286000" rtl="0">
              <a:spcBef>
                <a:spcPts val="0"/>
              </a:spcBef>
              <a:spcAft>
                <a:spcPts val="0"/>
              </a:spcAft>
              <a:buSzPts val="1200"/>
              <a:buFont typeface="Roboto Condensed Light"/>
              <a:buAutoNum type="alphaLcPeriod"/>
              <a:defRPr/>
            </a:lvl5pPr>
            <a:lvl6pPr indent="-304800" lvl="5" marL="2743200" rtl="0">
              <a:spcBef>
                <a:spcPts val="0"/>
              </a:spcBef>
              <a:spcAft>
                <a:spcPts val="0"/>
              </a:spcAft>
              <a:buSzPts val="1200"/>
              <a:buFont typeface="Roboto Condensed Light"/>
              <a:buAutoNum type="romanLcPeriod"/>
              <a:defRPr/>
            </a:lvl6pPr>
            <a:lvl7pPr indent="-304800" lvl="6" marL="3200400" rtl="0">
              <a:spcBef>
                <a:spcPts val="0"/>
              </a:spcBef>
              <a:spcAft>
                <a:spcPts val="0"/>
              </a:spcAft>
              <a:buSzPts val="1200"/>
              <a:buFont typeface="Roboto Condensed Light"/>
              <a:buAutoNum type="arabicPeriod"/>
              <a:defRPr/>
            </a:lvl7pPr>
            <a:lvl8pPr indent="-304800" lvl="7" marL="3657600" rtl="0">
              <a:spcBef>
                <a:spcPts val="0"/>
              </a:spcBef>
              <a:spcAft>
                <a:spcPts val="0"/>
              </a:spcAft>
              <a:buSzPts val="1200"/>
              <a:buFont typeface="Roboto Condensed Light"/>
              <a:buAutoNum type="alphaLcPeriod"/>
              <a:defRPr/>
            </a:lvl8pPr>
            <a:lvl9pPr indent="-304800" lvl="8" marL="4114800" rtl="0">
              <a:spcBef>
                <a:spcPts val="0"/>
              </a:spcBef>
              <a:spcAft>
                <a:spcPts val="0"/>
              </a:spcAft>
              <a:buSzPts val="1200"/>
              <a:buFont typeface="Roboto Condensed Light"/>
              <a:buAutoNum type="romanLcPeriod"/>
              <a:defRPr/>
            </a:lvl9pPr>
          </a:lstStyle>
          <a:p/>
        </p:txBody>
      </p:sp>
      <p:sp>
        <p:nvSpPr>
          <p:cNvPr id="38" name="Google Shape;38;p4"/>
          <p:cNvSpPr txBox="1"/>
          <p:nvPr>
            <p:ph idx="12" type="sldNum"/>
          </p:nvPr>
        </p:nvSpPr>
        <p:spPr>
          <a:xfrm>
            <a:off x="8472449" y="4607079"/>
            <a:ext cx="671400" cy="565500"/>
          </a:xfrm>
          <a:prstGeom prst="rect">
            <a:avLst/>
          </a:prstGeom>
          <a:ln>
            <a:noFill/>
          </a:ln>
        </p:spPr>
        <p:txBody>
          <a:bodyPr anchorCtr="0" anchor="ctr" bIns="91425" lIns="91425" spcFirstLastPara="1" rIns="91425" wrap="square" tIns="91425">
            <a:noAutofit/>
          </a:bodyPr>
          <a:lstStyle>
            <a:lvl1pPr lvl="0" rtl="0" algn="ctr">
              <a:buNone/>
              <a:defRPr b="1" sz="1600">
                <a:solidFill>
                  <a:schemeClr val="dk2"/>
                </a:solidFill>
                <a:latin typeface="Space Mono"/>
                <a:ea typeface="Space Mono"/>
                <a:cs typeface="Space Mono"/>
                <a:sym typeface="Space Mono"/>
              </a:defRPr>
            </a:lvl1pPr>
            <a:lvl2pPr lvl="1" rtl="0" algn="ctr">
              <a:buNone/>
              <a:defRPr b="1" sz="1600">
                <a:solidFill>
                  <a:schemeClr val="dk2"/>
                </a:solidFill>
                <a:latin typeface="Space Mono"/>
                <a:ea typeface="Space Mono"/>
                <a:cs typeface="Space Mono"/>
                <a:sym typeface="Space Mono"/>
              </a:defRPr>
            </a:lvl2pPr>
            <a:lvl3pPr lvl="2" rtl="0" algn="ctr">
              <a:buNone/>
              <a:defRPr b="1" sz="1600">
                <a:solidFill>
                  <a:schemeClr val="dk2"/>
                </a:solidFill>
                <a:latin typeface="Space Mono"/>
                <a:ea typeface="Space Mono"/>
                <a:cs typeface="Space Mono"/>
                <a:sym typeface="Space Mono"/>
              </a:defRPr>
            </a:lvl3pPr>
            <a:lvl4pPr lvl="3" rtl="0" algn="ctr">
              <a:buNone/>
              <a:defRPr b="1" sz="1600">
                <a:solidFill>
                  <a:schemeClr val="dk2"/>
                </a:solidFill>
                <a:latin typeface="Space Mono"/>
                <a:ea typeface="Space Mono"/>
                <a:cs typeface="Space Mono"/>
                <a:sym typeface="Space Mono"/>
              </a:defRPr>
            </a:lvl4pPr>
            <a:lvl5pPr lvl="4" rtl="0" algn="ctr">
              <a:buNone/>
              <a:defRPr b="1" sz="1600">
                <a:solidFill>
                  <a:schemeClr val="dk2"/>
                </a:solidFill>
                <a:latin typeface="Space Mono"/>
                <a:ea typeface="Space Mono"/>
                <a:cs typeface="Space Mono"/>
                <a:sym typeface="Space Mono"/>
              </a:defRPr>
            </a:lvl5pPr>
            <a:lvl6pPr lvl="5" rtl="0" algn="ctr">
              <a:buNone/>
              <a:defRPr b="1" sz="1600">
                <a:solidFill>
                  <a:schemeClr val="dk2"/>
                </a:solidFill>
                <a:latin typeface="Space Mono"/>
                <a:ea typeface="Space Mono"/>
                <a:cs typeface="Space Mono"/>
                <a:sym typeface="Space Mono"/>
              </a:defRPr>
            </a:lvl6pPr>
            <a:lvl7pPr lvl="6" rtl="0" algn="ctr">
              <a:buNone/>
              <a:defRPr b="1" sz="1600">
                <a:solidFill>
                  <a:schemeClr val="dk2"/>
                </a:solidFill>
                <a:latin typeface="Space Mono"/>
                <a:ea typeface="Space Mono"/>
                <a:cs typeface="Space Mono"/>
                <a:sym typeface="Space Mono"/>
              </a:defRPr>
            </a:lvl7pPr>
            <a:lvl8pPr lvl="7" rtl="0" algn="ctr">
              <a:buNone/>
              <a:defRPr b="1" sz="1600">
                <a:solidFill>
                  <a:schemeClr val="dk2"/>
                </a:solidFill>
                <a:latin typeface="Space Mono"/>
                <a:ea typeface="Space Mono"/>
                <a:cs typeface="Space Mono"/>
                <a:sym typeface="Space Mono"/>
              </a:defRPr>
            </a:lvl8pPr>
            <a:lvl9pPr lvl="8" rtl="0" algn="ctr">
              <a:buNone/>
              <a:defRPr b="1" sz="1600">
                <a:solidFill>
                  <a:schemeClr val="dk2"/>
                </a:solidFill>
                <a:latin typeface="Space Mono"/>
                <a:ea typeface="Space Mono"/>
                <a:cs typeface="Space Mono"/>
                <a:sym typeface="Space Mon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4">
    <p:bg>
      <p:bgPr>
        <a:gradFill>
          <a:gsLst>
            <a:gs pos="0">
              <a:srgbClr val="E20030"/>
            </a:gs>
            <a:gs pos="100000">
              <a:srgbClr val="00216E"/>
            </a:gs>
          </a:gsLst>
          <a:lin ang="5400700" scaled="0"/>
        </a:gradFill>
      </p:bgPr>
    </p:bg>
    <p:spTree>
      <p:nvGrpSpPr>
        <p:cNvPr id="371" name="Shape 371"/>
        <p:cNvGrpSpPr/>
        <p:nvPr/>
      </p:nvGrpSpPr>
      <p:grpSpPr>
        <a:xfrm>
          <a:off x="0" y="0"/>
          <a:ext cx="0" cy="0"/>
          <a:chOff x="0" y="0"/>
          <a:chExt cx="0" cy="0"/>
        </a:xfrm>
      </p:grpSpPr>
      <p:sp>
        <p:nvSpPr>
          <p:cNvPr id="372" name="Google Shape;372;p31"/>
          <p:cNvSpPr/>
          <p:nvPr/>
        </p:nvSpPr>
        <p:spPr>
          <a:xfrm flipH="1">
            <a:off x="0" y="-14210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
          <p:cNvSpPr/>
          <p:nvPr/>
        </p:nvSpPr>
        <p:spPr>
          <a:xfrm flipH="1">
            <a:off x="517804" y="-142025"/>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1"/>
          <p:cNvSpPr/>
          <p:nvPr/>
        </p:nvSpPr>
        <p:spPr>
          <a:xfrm>
            <a:off x="1035600" y="-142050"/>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
          <p:cNvSpPr/>
          <p:nvPr/>
        </p:nvSpPr>
        <p:spPr>
          <a:xfrm rot="10800000">
            <a:off x="286571" y="-307655"/>
            <a:ext cx="1714779" cy="1538926"/>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6" name="Google Shape;376;p31"/>
          <p:cNvSpPr/>
          <p:nvPr/>
        </p:nvSpPr>
        <p:spPr>
          <a:xfrm>
            <a:off x="-370272" y="4062726"/>
            <a:ext cx="1533413" cy="1376362"/>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7" name="Google Shape;377;p31"/>
          <p:cNvSpPr/>
          <p:nvPr/>
        </p:nvSpPr>
        <p:spPr>
          <a:xfrm flipH="1" rot="10800000">
            <a:off x="-115879" y="-438015"/>
            <a:ext cx="1024629" cy="919688"/>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8" name="Google Shape;378;p31"/>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9" name="Google Shape;379;p31"/>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a:buNone/>
              <a:defRPr b="1" sz="1600"/>
            </a:lvl1pPr>
            <a:lvl2pPr lvl="1">
              <a:buNone/>
              <a:defRPr b="1" sz="1600"/>
            </a:lvl2pPr>
            <a:lvl3pPr lvl="2">
              <a:buNone/>
              <a:defRPr b="1" sz="1600"/>
            </a:lvl3pPr>
            <a:lvl4pPr lvl="3">
              <a:buNone/>
              <a:defRPr b="1" sz="1600"/>
            </a:lvl4pPr>
            <a:lvl5pPr lvl="4">
              <a:buNone/>
              <a:defRPr b="1" sz="1600"/>
            </a:lvl5pPr>
            <a:lvl6pPr lvl="5">
              <a:buNone/>
              <a:defRPr b="1" sz="1600"/>
            </a:lvl6pPr>
            <a:lvl7pPr lvl="6">
              <a:buNone/>
              <a:defRPr b="1" sz="1600"/>
            </a:lvl7pPr>
            <a:lvl8pPr lvl="7">
              <a:buNone/>
              <a:defRPr b="1" sz="1600"/>
            </a:lvl8pPr>
            <a:lvl9pPr lvl="8">
              <a:buNone/>
              <a:defRPr b="1" sz="1600"/>
            </a:lvl9pPr>
          </a:lstStyle>
          <a:p>
            <a:pPr indent="0" lvl="0" marL="0" rtl="0" algn="ctr">
              <a:spcBef>
                <a:spcPts val="0"/>
              </a:spcBef>
              <a:spcAft>
                <a:spcPts val="0"/>
              </a:spcAft>
              <a:buNone/>
            </a:pPr>
            <a:fld id="{00000000-1234-1234-1234-123412341234}" type="slidenum">
              <a:rPr lang="en"/>
              <a:t>‹#›</a:t>
            </a:fld>
            <a:endParaRPr/>
          </a:p>
        </p:txBody>
      </p:sp>
      <p:sp>
        <p:nvSpPr>
          <p:cNvPr id="380" name="Google Shape;380;p31"/>
          <p:cNvSpPr txBox="1"/>
          <p:nvPr>
            <p:ph type="title"/>
          </p:nvPr>
        </p:nvSpPr>
        <p:spPr>
          <a:xfrm>
            <a:off x="2921750" y="539500"/>
            <a:ext cx="5508900" cy="538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5">
    <p:bg>
      <p:bgPr>
        <a:gradFill>
          <a:gsLst>
            <a:gs pos="0">
              <a:srgbClr val="E20030"/>
            </a:gs>
            <a:gs pos="100000">
              <a:srgbClr val="00216E"/>
            </a:gs>
          </a:gsLst>
          <a:lin ang="2698631" scaled="0"/>
        </a:gradFill>
      </p:bgPr>
    </p:bg>
    <p:spTree>
      <p:nvGrpSpPr>
        <p:cNvPr id="381" name="Shape 381"/>
        <p:cNvGrpSpPr/>
        <p:nvPr/>
      </p:nvGrpSpPr>
      <p:grpSpPr>
        <a:xfrm>
          <a:off x="0" y="0"/>
          <a:ext cx="0" cy="0"/>
          <a:chOff x="0" y="0"/>
          <a:chExt cx="0" cy="0"/>
        </a:xfrm>
      </p:grpSpPr>
      <p:sp>
        <p:nvSpPr>
          <p:cNvPr id="382" name="Google Shape;382;p32"/>
          <p:cNvSpPr/>
          <p:nvPr/>
        </p:nvSpPr>
        <p:spPr>
          <a:xfrm>
            <a:off x="3117197"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p:nvPr/>
        </p:nvSpPr>
        <p:spPr>
          <a:xfrm>
            <a:off x="2579168"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
          <p:cNvSpPr/>
          <p:nvPr/>
        </p:nvSpPr>
        <p:spPr>
          <a:xfrm flipH="1">
            <a:off x="-1751925" y="-141987"/>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2"/>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rtl="0">
              <a:buNone/>
              <a:defRPr b="1" sz="1600"/>
            </a:lvl1pPr>
            <a:lvl2pPr lvl="1" rtl="0">
              <a:buNone/>
              <a:defRPr b="1" sz="1600"/>
            </a:lvl2pPr>
            <a:lvl3pPr lvl="2" rtl="0">
              <a:buNone/>
              <a:defRPr b="1" sz="1600"/>
            </a:lvl3pPr>
            <a:lvl4pPr lvl="3" rtl="0">
              <a:buNone/>
              <a:defRPr b="1" sz="1600"/>
            </a:lvl4pPr>
            <a:lvl5pPr lvl="4" rtl="0">
              <a:buNone/>
              <a:defRPr b="1" sz="1600"/>
            </a:lvl5pPr>
            <a:lvl6pPr lvl="5" rtl="0">
              <a:buNone/>
              <a:defRPr b="1" sz="1600"/>
            </a:lvl6pPr>
            <a:lvl7pPr lvl="6" rtl="0">
              <a:buNone/>
              <a:defRPr b="1" sz="1600"/>
            </a:lvl7pPr>
            <a:lvl8pPr lvl="7" rtl="0">
              <a:buNone/>
              <a:defRPr b="1" sz="1600"/>
            </a:lvl8pPr>
            <a:lvl9pPr lvl="8" rtl="0">
              <a:buNone/>
              <a:defRPr b="1" sz="1600"/>
            </a:lvl9pPr>
          </a:lstStyle>
          <a:p>
            <a:pPr indent="0" lvl="0" marL="0" rtl="0" algn="ctr">
              <a:spcBef>
                <a:spcPts val="0"/>
              </a:spcBef>
              <a:spcAft>
                <a:spcPts val="0"/>
              </a:spcAft>
              <a:buNone/>
            </a:pPr>
            <a:fld id="{00000000-1234-1234-1234-123412341234}" type="slidenum">
              <a:rPr lang="en"/>
              <a:t>‹#›</a:t>
            </a:fld>
            <a:endParaRPr/>
          </a:p>
        </p:txBody>
      </p:sp>
      <p:sp>
        <p:nvSpPr>
          <p:cNvPr id="386" name="Google Shape;386;p32"/>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7" name="Google Shape;387;p32"/>
          <p:cNvSpPr/>
          <p:nvPr/>
        </p:nvSpPr>
        <p:spPr>
          <a:xfrm>
            <a:off x="7719153" y="539497"/>
            <a:ext cx="1323290" cy="11877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8" name="Google Shape;388;p32"/>
          <p:cNvSpPr/>
          <p:nvPr/>
        </p:nvSpPr>
        <p:spPr>
          <a:xfrm flipH="1" rot="10800000">
            <a:off x="7063109" y="175320"/>
            <a:ext cx="811732" cy="728369"/>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9" name="Google Shape;389;p32"/>
          <p:cNvSpPr/>
          <p:nvPr/>
        </p:nvSpPr>
        <p:spPr>
          <a:xfrm>
            <a:off x="7585412" y="3505813"/>
            <a:ext cx="671483" cy="60271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0" name="Google Shape;390;p32"/>
          <p:cNvSpPr txBox="1"/>
          <p:nvPr>
            <p:ph idx="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a:buNone/>
              <a:defRPr b="1" sz="1600"/>
            </a:lvl1pPr>
            <a:lvl2pPr lvl="1">
              <a:buNone/>
              <a:defRPr b="1" sz="1600"/>
            </a:lvl2pPr>
            <a:lvl3pPr lvl="2">
              <a:buNone/>
              <a:defRPr b="1" sz="1600"/>
            </a:lvl3pPr>
            <a:lvl4pPr lvl="3">
              <a:buNone/>
              <a:defRPr b="1" sz="1600"/>
            </a:lvl4pPr>
            <a:lvl5pPr lvl="4">
              <a:buNone/>
              <a:defRPr b="1" sz="1600"/>
            </a:lvl5pPr>
            <a:lvl6pPr lvl="5">
              <a:buNone/>
              <a:defRPr b="1" sz="1600"/>
            </a:lvl6pPr>
            <a:lvl7pPr lvl="6">
              <a:buNone/>
              <a:defRPr b="1" sz="1600"/>
            </a:lvl7pPr>
            <a:lvl8pPr lvl="7">
              <a:buNone/>
              <a:defRPr b="1" sz="1600"/>
            </a:lvl8pPr>
            <a:lvl9pPr lvl="8">
              <a:buNone/>
              <a:defRPr b="1" sz="1600"/>
            </a:lvl9pPr>
          </a:lstStyle>
          <a:p>
            <a:pPr indent="0" lvl="0" marL="0" rtl="0" algn="ctr">
              <a:spcBef>
                <a:spcPts val="0"/>
              </a:spcBef>
              <a:spcAft>
                <a:spcPts val="0"/>
              </a:spcAft>
              <a:buNone/>
            </a:pPr>
            <a:fld id="{00000000-1234-1234-1234-123412341234}" type="slidenum">
              <a:rPr lang="en"/>
              <a:t>‹#›</a:t>
            </a:fld>
            <a:endParaRPr/>
          </a:p>
        </p:txBody>
      </p:sp>
      <p:sp>
        <p:nvSpPr>
          <p:cNvPr id="391" name="Google Shape;391;p32"/>
          <p:cNvSpPr txBox="1"/>
          <p:nvPr>
            <p:ph type="title"/>
          </p:nvPr>
        </p:nvSpPr>
        <p:spPr>
          <a:xfrm>
            <a:off x="713225" y="539500"/>
            <a:ext cx="7717500" cy="53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2" name="Google Shape;392;p32"/>
          <p:cNvSpPr/>
          <p:nvPr/>
        </p:nvSpPr>
        <p:spPr>
          <a:xfrm>
            <a:off x="-412372" y="4447997"/>
            <a:ext cx="1323290" cy="11877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3" name="Google Shape;393;p32"/>
          <p:cNvSpPr/>
          <p:nvPr/>
        </p:nvSpPr>
        <p:spPr>
          <a:xfrm flipH="1" rot="10800000">
            <a:off x="864009" y="4907370"/>
            <a:ext cx="811732" cy="728369"/>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bg>
      <p:bgPr>
        <a:gradFill>
          <a:gsLst>
            <a:gs pos="0">
              <a:srgbClr val="00216E"/>
            </a:gs>
            <a:gs pos="100000">
              <a:srgbClr val="E20030"/>
            </a:gs>
          </a:gsLst>
          <a:lin ang="5400700" scaled="0"/>
        </a:gradFill>
      </p:bgPr>
    </p:bg>
    <p:spTree>
      <p:nvGrpSpPr>
        <p:cNvPr id="394" name="Shape 394"/>
        <p:cNvGrpSpPr/>
        <p:nvPr/>
      </p:nvGrpSpPr>
      <p:grpSpPr>
        <a:xfrm>
          <a:off x="0" y="0"/>
          <a:ext cx="0" cy="0"/>
          <a:chOff x="0" y="0"/>
          <a:chExt cx="0" cy="0"/>
        </a:xfrm>
      </p:grpSpPr>
      <p:sp>
        <p:nvSpPr>
          <p:cNvPr id="395" name="Google Shape;395;p33"/>
          <p:cNvSpPr/>
          <p:nvPr/>
        </p:nvSpPr>
        <p:spPr>
          <a:xfrm flipH="1">
            <a:off x="0"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3"/>
          <p:cNvSpPr/>
          <p:nvPr/>
        </p:nvSpPr>
        <p:spPr>
          <a:xfrm flipH="1">
            <a:off x="517804"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3"/>
          <p:cNvSpPr/>
          <p:nvPr/>
        </p:nvSpPr>
        <p:spPr>
          <a:xfrm>
            <a:off x="1035600" y="-142050"/>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3"/>
          <p:cNvSpPr/>
          <p:nvPr/>
        </p:nvSpPr>
        <p:spPr>
          <a:xfrm>
            <a:off x="161078" y="3491722"/>
            <a:ext cx="1323290" cy="11877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9" name="Google Shape;399;p33"/>
          <p:cNvSpPr/>
          <p:nvPr/>
        </p:nvSpPr>
        <p:spPr>
          <a:xfrm flipH="1" rot="10800000">
            <a:off x="-488605" y="-508814"/>
            <a:ext cx="1551574" cy="1392437"/>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0" name="Google Shape;400;p33"/>
          <p:cNvSpPr/>
          <p:nvPr/>
        </p:nvSpPr>
        <p:spPr>
          <a:xfrm>
            <a:off x="1484387" y="2889013"/>
            <a:ext cx="671483" cy="60271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1" name="Google Shape;401;p33"/>
          <p:cNvSpPr txBox="1"/>
          <p:nvPr>
            <p:ph type="title"/>
          </p:nvPr>
        </p:nvSpPr>
        <p:spPr>
          <a:xfrm>
            <a:off x="2075350" y="539500"/>
            <a:ext cx="6355500" cy="538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2" name="Google Shape;402;p33"/>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rtl="0">
              <a:buNone/>
              <a:defRPr b="1" sz="1600"/>
            </a:lvl1pPr>
            <a:lvl2pPr lvl="1" rtl="0">
              <a:buNone/>
              <a:defRPr b="1" sz="1600"/>
            </a:lvl2pPr>
            <a:lvl3pPr lvl="2" rtl="0">
              <a:buNone/>
              <a:defRPr b="1" sz="1600"/>
            </a:lvl3pPr>
            <a:lvl4pPr lvl="3" rtl="0">
              <a:buNone/>
              <a:defRPr b="1" sz="1600"/>
            </a:lvl4pPr>
            <a:lvl5pPr lvl="4" rtl="0">
              <a:buNone/>
              <a:defRPr b="1" sz="1600"/>
            </a:lvl5pPr>
            <a:lvl6pPr lvl="5" rtl="0">
              <a:buNone/>
              <a:defRPr b="1" sz="1600"/>
            </a:lvl6pPr>
            <a:lvl7pPr lvl="6" rtl="0">
              <a:buNone/>
              <a:defRPr b="1" sz="1600"/>
            </a:lvl7pPr>
            <a:lvl8pPr lvl="7" rtl="0">
              <a:buNone/>
              <a:defRPr b="1" sz="1600"/>
            </a:lvl8pPr>
            <a:lvl9pPr lvl="8" rtl="0">
              <a:buNone/>
              <a:defRPr b="1" sz="1600"/>
            </a:lvl9pPr>
          </a:lstStyle>
          <a:p>
            <a:pPr indent="0" lvl="0" marL="0" rtl="0" algn="ctr">
              <a:spcBef>
                <a:spcPts val="0"/>
              </a:spcBef>
              <a:spcAft>
                <a:spcPts val="0"/>
              </a:spcAft>
              <a:buNone/>
            </a:pPr>
            <a:fld id="{00000000-1234-1234-1234-123412341234}" type="slidenum">
              <a:rPr lang="en"/>
              <a:t>‹#›</a:t>
            </a:fld>
            <a:endParaRPr/>
          </a:p>
        </p:txBody>
      </p:sp>
      <p:sp>
        <p:nvSpPr>
          <p:cNvPr id="403" name="Google Shape;403;p33"/>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4" name="Google Shape;404;p33"/>
          <p:cNvSpPr txBox="1"/>
          <p:nvPr>
            <p:ph idx="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rtl="0">
              <a:buNone/>
              <a:defRPr b="1" sz="1600"/>
            </a:lvl1pPr>
            <a:lvl2pPr lvl="1" rtl="0">
              <a:buNone/>
              <a:defRPr b="1" sz="1600"/>
            </a:lvl2pPr>
            <a:lvl3pPr lvl="2" rtl="0">
              <a:buNone/>
              <a:defRPr b="1" sz="1600"/>
            </a:lvl3pPr>
            <a:lvl4pPr lvl="3" rtl="0">
              <a:buNone/>
              <a:defRPr b="1" sz="1600"/>
            </a:lvl4pPr>
            <a:lvl5pPr lvl="4" rtl="0">
              <a:buNone/>
              <a:defRPr b="1" sz="1600"/>
            </a:lvl5pPr>
            <a:lvl6pPr lvl="5" rtl="0">
              <a:buNone/>
              <a:defRPr b="1" sz="1600"/>
            </a:lvl6pPr>
            <a:lvl7pPr lvl="6" rtl="0">
              <a:buNone/>
              <a:defRPr b="1" sz="1600"/>
            </a:lvl7pPr>
            <a:lvl8pPr lvl="7" rtl="0">
              <a:buNone/>
              <a:defRPr b="1" sz="1600"/>
            </a:lvl8pPr>
            <a:lvl9pPr lvl="8" rtl="0">
              <a:buNone/>
              <a:defRPr b="1" sz="16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
    <p:bg>
      <p:bgPr>
        <a:gradFill>
          <a:gsLst>
            <a:gs pos="0">
              <a:srgbClr val="E20030"/>
            </a:gs>
            <a:gs pos="100000">
              <a:srgbClr val="00216E"/>
            </a:gs>
          </a:gsLst>
          <a:lin ang="2698631" scaled="0"/>
        </a:gradFill>
      </p:bgPr>
    </p:bg>
    <p:spTree>
      <p:nvGrpSpPr>
        <p:cNvPr id="405" name="Shape 405"/>
        <p:cNvGrpSpPr/>
        <p:nvPr/>
      </p:nvGrpSpPr>
      <p:grpSpPr>
        <a:xfrm>
          <a:off x="0" y="0"/>
          <a:ext cx="0" cy="0"/>
          <a:chOff x="0" y="0"/>
          <a:chExt cx="0" cy="0"/>
        </a:xfrm>
      </p:grpSpPr>
      <p:sp>
        <p:nvSpPr>
          <p:cNvPr id="406" name="Google Shape;406;p34"/>
          <p:cNvSpPr/>
          <p:nvPr/>
        </p:nvSpPr>
        <p:spPr>
          <a:xfrm flipH="1">
            <a:off x="1645745" y="-142018"/>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4"/>
          <p:cNvSpPr/>
          <p:nvPr/>
        </p:nvSpPr>
        <p:spPr>
          <a:xfrm flipH="1">
            <a:off x="2163549" y="-142018"/>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4"/>
          <p:cNvSpPr/>
          <p:nvPr/>
        </p:nvSpPr>
        <p:spPr>
          <a:xfrm>
            <a:off x="2681350" y="-142037"/>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4"/>
          <p:cNvSpPr txBox="1"/>
          <p:nvPr>
            <p:ph type="title"/>
          </p:nvPr>
        </p:nvSpPr>
        <p:spPr>
          <a:xfrm>
            <a:off x="3142075" y="539500"/>
            <a:ext cx="5288700" cy="1015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200"/>
              <a:buNone/>
              <a:defRPr sz="7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0" name="Google Shape;410;p34"/>
          <p:cNvSpPr txBox="1"/>
          <p:nvPr/>
        </p:nvSpPr>
        <p:spPr>
          <a:xfrm>
            <a:off x="4388575" y="3600075"/>
            <a:ext cx="3889800" cy="671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b="1" lang="en" sz="1150">
                <a:solidFill>
                  <a:schemeClr val="lt2"/>
                </a:solidFill>
                <a:latin typeface="Poppins"/>
                <a:ea typeface="Poppins"/>
                <a:cs typeface="Poppins"/>
                <a:sym typeface="Poppins"/>
              </a:rPr>
              <a:t>CREDITS:</a:t>
            </a:r>
            <a:r>
              <a:rPr lang="en" sz="1150">
                <a:solidFill>
                  <a:schemeClr val="lt2"/>
                </a:solidFill>
                <a:latin typeface="Poppins"/>
                <a:ea typeface="Poppins"/>
                <a:cs typeface="Poppins"/>
                <a:sym typeface="Poppins"/>
              </a:rPr>
              <a:t> This presentation template was created by </a:t>
            </a:r>
            <a:r>
              <a:rPr b="1" lang="en" sz="1150">
                <a:solidFill>
                  <a:schemeClr val="lt2"/>
                </a:solidFill>
                <a:uFill>
                  <a:noFill/>
                </a:uFill>
                <a:latin typeface="Poppins"/>
                <a:ea typeface="Poppins"/>
                <a:cs typeface="Poppins"/>
                <a:sym typeface="Poppins"/>
                <a:hlinkClick r:id="rId2">
                  <a:extLst>
                    <a:ext uri="{A12FA001-AC4F-418D-AE19-62706E023703}">
                      <ahyp:hlinkClr val="tx"/>
                    </a:ext>
                  </a:extLst>
                </a:hlinkClick>
              </a:rPr>
              <a:t>Slidesgo</a:t>
            </a:r>
            <a:r>
              <a:rPr b="1" lang="en" sz="1150">
                <a:solidFill>
                  <a:schemeClr val="lt2"/>
                </a:solidFill>
                <a:latin typeface="Poppins"/>
                <a:ea typeface="Poppins"/>
                <a:cs typeface="Poppins"/>
                <a:sym typeface="Poppins"/>
              </a:rPr>
              <a:t>,</a:t>
            </a:r>
            <a:r>
              <a:rPr lang="en" sz="1150">
                <a:solidFill>
                  <a:schemeClr val="lt2"/>
                </a:solidFill>
                <a:latin typeface="Poppins"/>
                <a:ea typeface="Poppins"/>
                <a:cs typeface="Poppins"/>
                <a:sym typeface="Poppins"/>
              </a:rPr>
              <a:t> including icons by </a:t>
            </a:r>
            <a:r>
              <a:rPr b="1" lang="en" sz="1150">
                <a:solidFill>
                  <a:schemeClr val="lt2"/>
                </a:solidFill>
                <a:uFill>
                  <a:noFill/>
                </a:uFill>
                <a:latin typeface="Poppins"/>
                <a:ea typeface="Poppins"/>
                <a:cs typeface="Poppins"/>
                <a:sym typeface="Poppins"/>
                <a:hlinkClick r:id="rId3">
                  <a:extLst>
                    <a:ext uri="{A12FA001-AC4F-418D-AE19-62706E023703}">
                      <ahyp:hlinkClr val="tx"/>
                    </a:ext>
                  </a:extLst>
                </a:hlinkClick>
              </a:rPr>
              <a:t>Flaticon</a:t>
            </a:r>
            <a:r>
              <a:rPr lang="en" sz="1150">
                <a:solidFill>
                  <a:schemeClr val="lt2"/>
                </a:solidFill>
                <a:latin typeface="Poppins"/>
                <a:ea typeface="Poppins"/>
                <a:cs typeface="Poppins"/>
                <a:sym typeface="Poppins"/>
              </a:rPr>
              <a:t>, and infographics &amp; images by </a:t>
            </a:r>
            <a:r>
              <a:rPr b="1" lang="en" sz="1150">
                <a:solidFill>
                  <a:schemeClr val="lt2"/>
                </a:solidFill>
                <a:uFill>
                  <a:noFill/>
                </a:uFill>
                <a:latin typeface="Poppins"/>
                <a:ea typeface="Poppins"/>
                <a:cs typeface="Poppins"/>
                <a:sym typeface="Poppins"/>
                <a:hlinkClick r:id="rId4">
                  <a:extLst>
                    <a:ext uri="{A12FA001-AC4F-418D-AE19-62706E023703}">
                      <ahyp:hlinkClr val="tx"/>
                    </a:ext>
                  </a:extLst>
                </a:hlinkClick>
              </a:rPr>
              <a:t>Freepik</a:t>
            </a:r>
            <a:endParaRPr b="1" sz="1150">
              <a:solidFill>
                <a:schemeClr val="lt2"/>
              </a:solidFill>
              <a:latin typeface="Poppins"/>
              <a:ea typeface="Poppins"/>
              <a:cs typeface="Poppins"/>
              <a:sym typeface="Poppins"/>
            </a:endParaRPr>
          </a:p>
        </p:txBody>
      </p:sp>
      <p:sp>
        <p:nvSpPr>
          <p:cNvPr id="411" name="Google Shape;411;p34"/>
          <p:cNvSpPr txBox="1"/>
          <p:nvPr>
            <p:ph idx="1" type="subTitle"/>
          </p:nvPr>
        </p:nvSpPr>
        <p:spPr>
          <a:xfrm>
            <a:off x="3142075" y="1675400"/>
            <a:ext cx="5288700" cy="1156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412" name="Google Shape;412;p34"/>
          <p:cNvSpPr/>
          <p:nvPr/>
        </p:nvSpPr>
        <p:spPr>
          <a:xfrm>
            <a:off x="161078" y="3491722"/>
            <a:ext cx="1323290" cy="11877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3" name="Google Shape;413;p34"/>
          <p:cNvSpPr/>
          <p:nvPr/>
        </p:nvSpPr>
        <p:spPr>
          <a:xfrm flipH="1" rot="10800000">
            <a:off x="441645" y="352461"/>
            <a:ext cx="1551574" cy="1392437"/>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4" name="Google Shape;414;p34"/>
          <p:cNvSpPr/>
          <p:nvPr/>
        </p:nvSpPr>
        <p:spPr>
          <a:xfrm>
            <a:off x="1321737" y="3195813"/>
            <a:ext cx="671483" cy="60271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5" name="Google Shape;415;p34"/>
          <p:cNvSpPr/>
          <p:nvPr/>
        </p:nvSpPr>
        <p:spPr>
          <a:xfrm>
            <a:off x="8180464" y="4315000"/>
            <a:ext cx="1323300" cy="1323300"/>
          </a:xfrm>
          <a:prstGeom prst="donut">
            <a:avLst>
              <a:gd fmla="val 815"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
    <p:bg>
      <p:bgPr>
        <a:gradFill>
          <a:gsLst>
            <a:gs pos="0">
              <a:srgbClr val="E20030"/>
            </a:gs>
            <a:gs pos="100000">
              <a:srgbClr val="00216E"/>
            </a:gs>
          </a:gsLst>
          <a:lin ang="5400700" scaled="0"/>
        </a:gradFill>
      </p:bgPr>
    </p:bg>
    <p:spTree>
      <p:nvGrpSpPr>
        <p:cNvPr id="416" name="Shape 416"/>
        <p:cNvGrpSpPr/>
        <p:nvPr/>
      </p:nvGrpSpPr>
      <p:grpSpPr>
        <a:xfrm>
          <a:off x="0" y="0"/>
          <a:ext cx="0" cy="0"/>
          <a:chOff x="0" y="0"/>
          <a:chExt cx="0" cy="0"/>
        </a:xfrm>
      </p:grpSpPr>
      <p:grpSp>
        <p:nvGrpSpPr>
          <p:cNvPr id="417" name="Google Shape;417;p35"/>
          <p:cNvGrpSpPr/>
          <p:nvPr/>
        </p:nvGrpSpPr>
        <p:grpSpPr>
          <a:xfrm flipH="1">
            <a:off x="2608118" y="-142050"/>
            <a:ext cx="6504081" cy="5427560"/>
            <a:chOff x="609600" y="-142050"/>
            <a:chExt cx="6504081" cy="5427560"/>
          </a:xfrm>
        </p:grpSpPr>
        <p:sp>
          <p:nvSpPr>
            <p:cNvPr id="418" name="Google Shape;418;p35"/>
            <p:cNvSpPr/>
            <p:nvPr/>
          </p:nvSpPr>
          <p:spPr>
            <a:xfrm flipH="1">
              <a:off x="609600"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5"/>
            <p:cNvSpPr/>
            <p:nvPr/>
          </p:nvSpPr>
          <p:spPr>
            <a:xfrm flipH="1">
              <a:off x="1066804"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35"/>
          <p:cNvSpPr/>
          <p:nvPr/>
        </p:nvSpPr>
        <p:spPr>
          <a:xfrm flipH="1">
            <a:off x="-1731700" y="-141987"/>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5"/>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sz="1600"/>
          </a:p>
        </p:txBody>
      </p:sp>
      <p:sp>
        <p:nvSpPr>
          <p:cNvPr id="422" name="Google Shape;422;p35"/>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3" name="Google Shape;423;p35"/>
          <p:cNvSpPr/>
          <p:nvPr/>
        </p:nvSpPr>
        <p:spPr>
          <a:xfrm>
            <a:off x="7646278" y="423797"/>
            <a:ext cx="1323290" cy="11877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34509"/>
                </a:srgbClr>
              </a:gs>
              <a:gs pos="48000">
                <a:srgbClr val="00216E">
                  <a:alpha val="34509"/>
                </a:srgbClr>
              </a:gs>
              <a:gs pos="100000">
                <a:srgbClr val="00216E">
                  <a:alpha val="34509"/>
                </a:srgbClr>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4" name="Google Shape;424;p35"/>
          <p:cNvSpPr/>
          <p:nvPr/>
        </p:nvSpPr>
        <p:spPr>
          <a:xfrm flipH="1" rot="10800000">
            <a:off x="6907409" y="166807"/>
            <a:ext cx="811732" cy="728369"/>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5" name="Google Shape;425;p35"/>
          <p:cNvSpPr/>
          <p:nvPr/>
        </p:nvSpPr>
        <p:spPr>
          <a:xfrm>
            <a:off x="-439011" y="4429300"/>
            <a:ext cx="1323300" cy="1323300"/>
          </a:xfrm>
          <a:prstGeom prst="donut">
            <a:avLst>
              <a:gd fmla="val 815"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5"/>
          <p:cNvSpPr/>
          <p:nvPr/>
        </p:nvSpPr>
        <p:spPr>
          <a:xfrm>
            <a:off x="7528787" y="1722838"/>
            <a:ext cx="671483" cy="60271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34509"/>
                </a:srgbClr>
              </a:gs>
              <a:gs pos="48000">
                <a:srgbClr val="00216E">
                  <a:alpha val="34509"/>
                </a:srgbClr>
              </a:gs>
              <a:gs pos="100000">
                <a:srgbClr val="00216E">
                  <a:alpha val="34509"/>
                </a:srgbClr>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3">
    <p:bg>
      <p:bgPr>
        <a:gradFill>
          <a:gsLst>
            <a:gs pos="0">
              <a:srgbClr val="E20030"/>
            </a:gs>
            <a:gs pos="100000">
              <a:srgbClr val="00216E"/>
            </a:gs>
          </a:gsLst>
          <a:lin ang="13500032" scaled="0"/>
        </a:gradFill>
      </p:bgPr>
    </p:bg>
    <p:spTree>
      <p:nvGrpSpPr>
        <p:cNvPr id="427" name="Shape 427"/>
        <p:cNvGrpSpPr/>
        <p:nvPr/>
      </p:nvGrpSpPr>
      <p:grpSpPr>
        <a:xfrm>
          <a:off x="0" y="0"/>
          <a:ext cx="0" cy="0"/>
          <a:chOff x="0" y="0"/>
          <a:chExt cx="0" cy="0"/>
        </a:xfrm>
      </p:grpSpPr>
      <p:sp>
        <p:nvSpPr>
          <p:cNvPr id="428" name="Google Shape;428;p36"/>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sz="1600"/>
          </a:p>
        </p:txBody>
      </p:sp>
      <p:grpSp>
        <p:nvGrpSpPr>
          <p:cNvPr id="429" name="Google Shape;429;p36"/>
          <p:cNvGrpSpPr/>
          <p:nvPr/>
        </p:nvGrpSpPr>
        <p:grpSpPr>
          <a:xfrm>
            <a:off x="1600195" y="-142018"/>
            <a:ext cx="6580281" cy="5427560"/>
            <a:chOff x="457200" y="-142050"/>
            <a:chExt cx="6580281" cy="5427560"/>
          </a:xfrm>
        </p:grpSpPr>
        <p:sp>
          <p:nvSpPr>
            <p:cNvPr id="430" name="Google Shape;430;p36"/>
            <p:cNvSpPr/>
            <p:nvPr/>
          </p:nvSpPr>
          <p:spPr>
            <a:xfrm flipH="1">
              <a:off x="457200"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6"/>
            <p:cNvSpPr/>
            <p:nvPr/>
          </p:nvSpPr>
          <p:spPr>
            <a:xfrm flipH="1">
              <a:off x="990604"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 name="Google Shape;432;p36"/>
          <p:cNvSpPr/>
          <p:nvPr/>
        </p:nvSpPr>
        <p:spPr>
          <a:xfrm>
            <a:off x="2681350" y="-142037"/>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6"/>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4" name="Google Shape;434;p36"/>
          <p:cNvSpPr/>
          <p:nvPr/>
        </p:nvSpPr>
        <p:spPr>
          <a:xfrm flipH="1">
            <a:off x="902146" y="-697977"/>
            <a:ext cx="1714779" cy="1538926"/>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5" name="Google Shape;435;p36"/>
          <p:cNvSpPr/>
          <p:nvPr/>
        </p:nvSpPr>
        <p:spPr>
          <a:xfrm>
            <a:off x="65235" y="3625714"/>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6" name="Google Shape;436;p36"/>
          <p:cNvSpPr/>
          <p:nvPr/>
        </p:nvSpPr>
        <p:spPr>
          <a:xfrm>
            <a:off x="404446" y="337371"/>
            <a:ext cx="1024629" cy="919688"/>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7" name="Google Shape;437;p36"/>
          <p:cNvSpPr/>
          <p:nvPr/>
        </p:nvSpPr>
        <p:spPr>
          <a:xfrm flipH="1">
            <a:off x="4016096" y="3579376"/>
            <a:ext cx="1419951" cy="1275204"/>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E20030"/>
            </a:gs>
            <a:gs pos="100000">
              <a:srgbClr val="00216E"/>
            </a:gs>
          </a:gsLst>
          <a:lin ang="13500032" scaled="0"/>
        </a:gradFill>
      </p:bgPr>
    </p:bg>
    <p:spTree>
      <p:nvGrpSpPr>
        <p:cNvPr id="39" name="Shape 39"/>
        <p:cNvGrpSpPr/>
        <p:nvPr/>
      </p:nvGrpSpPr>
      <p:grpSpPr>
        <a:xfrm>
          <a:off x="0" y="0"/>
          <a:ext cx="0" cy="0"/>
          <a:chOff x="0" y="0"/>
          <a:chExt cx="0" cy="0"/>
        </a:xfrm>
      </p:grpSpPr>
      <p:sp>
        <p:nvSpPr>
          <p:cNvPr id="40" name="Google Shape;40;p5"/>
          <p:cNvSpPr/>
          <p:nvPr/>
        </p:nvSpPr>
        <p:spPr>
          <a:xfrm flipH="1">
            <a:off x="1548550"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flipH="1">
            <a:off x="2073004" y="-142025"/>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flipH="1">
            <a:off x="2590800" y="-141987"/>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 name="Google Shape;44;p5"/>
          <p:cNvSpPr txBox="1"/>
          <p:nvPr>
            <p:ph type="title"/>
          </p:nvPr>
        </p:nvSpPr>
        <p:spPr>
          <a:xfrm>
            <a:off x="3683000" y="539500"/>
            <a:ext cx="4747800" cy="538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 name="Google Shape;45;p5"/>
          <p:cNvSpPr txBox="1"/>
          <p:nvPr>
            <p:ph idx="1" type="subTitle"/>
          </p:nvPr>
        </p:nvSpPr>
        <p:spPr>
          <a:xfrm>
            <a:off x="3856700" y="1497988"/>
            <a:ext cx="3407400" cy="388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2pPr>
            <a:lvl3pPr lvl="2" rtl="0">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3pPr>
            <a:lvl4pPr lvl="3" rtl="0">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4pPr>
            <a:lvl5pPr lvl="4" rtl="0">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5pPr>
            <a:lvl6pPr lvl="5" rtl="0">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6pPr>
            <a:lvl7pPr lvl="6" rtl="0">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7pPr>
            <a:lvl8pPr lvl="7" rtl="0">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8pPr>
            <a:lvl9pPr lvl="8" rtl="0">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9pPr>
          </a:lstStyle>
          <a:p/>
        </p:txBody>
      </p:sp>
      <p:sp>
        <p:nvSpPr>
          <p:cNvPr id="46" name="Google Shape;46;p5"/>
          <p:cNvSpPr txBox="1"/>
          <p:nvPr>
            <p:ph idx="2" type="subTitle"/>
          </p:nvPr>
        </p:nvSpPr>
        <p:spPr>
          <a:xfrm>
            <a:off x="3856700" y="2987238"/>
            <a:ext cx="3407400" cy="388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2pPr>
            <a:lvl3pPr lvl="2" rtl="0">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3pPr>
            <a:lvl4pPr lvl="3" rtl="0">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4pPr>
            <a:lvl5pPr lvl="4" rtl="0">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5pPr>
            <a:lvl6pPr lvl="5" rtl="0">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6pPr>
            <a:lvl7pPr lvl="6" rtl="0">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7pPr>
            <a:lvl8pPr lvl="7" rtl="0">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8pPr>
            <a:lvl9pPr lvl="8" rtl="0">
              <a:lnSpc>
                <a:spcPct val="100000"/>
              </a:lnSpc>
              <a:spcBef>
                <a:spcPts val="0"/>
              </a:spcBef>
              <a:spcAft>
                <a:spcPts val="0"/>
              </a:spcAft>
              <a:buClr>
                <a:schemeClr val="accent1"/>
              </a:buClr>
              <a:buSzPts val="2200"/>
              <a:buFont typeface="Space Mono"/>
              <a:buNone/>
              <a:defRPr b="1" sz="2200">
                <a:solidFill>
                  <a:schemeClr val="accent1"/>
                </a:solidFill>
                <a:latin typeface="Space Mono"/>
                <a:ea typeface="Space Mono"/>
                <a:cs typeface="Space Mono"/>
                <a:sym typeface="Space Mono"/>
              </a:defRPr>
            </a:lvl9pPr>
          </a:lstStyle>
          <a:p/>
        </p:txBody>
      </p:sp>
      <p:sp>
        <p:nvSpPr>
          <p:cNvPr id="47" name="Google Shape;47;p5"/>
          <p:cNvSpPr txBox="1"/>
          <p:nvPr>
            <p:ph idx="3" type="subTitle"/>
          </p:nvPr>
        </p:nvSpPr>
        <p:spPr>
          <a:xfrm>
            <a:off x="3856700" y="1988976"/>
            <a:ext cx="3407400" cy="649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8" name="Google Shape;48;p5"/>
          <p:cNvSpPr txBox="1"/>
          <p:nvPr>
            <p:ph idx="4" type="subTitle"/>
          </p:nvPr>
        </p:nvSpPr>
        <p:spPr>
          <a:xfrm>
            <a:off x="3856700" y="3478226"/>
            <a:ext cx="3407400" cy="649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9" name="Google Shape;49;p5"/>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rtl="0" algn="ctr">
              <a:buNone/>
              <a:defRPr b="1" sz="1600">
                <a:solidFill>
                  <a:schemeClr val="dk2"/>
                </a:solidFill>
                <a:latin typeface="Space Mono"/>
                <a:ea typeface="Space Mono"/>
                <a:cs typeface="Space Mono"/>
                <a:sym typeface="Space Mono"/>
              </a:defRPr>
            </a:lvl1pPr>
            <a:lvl2pPr lvl="1" rtl="0" algn="ctr">
              <a:buNone/>
              <a:defRPr b="1" sz="1600">
                <a:solidFill>
                  <a:schemeClr val="dk2"/>
                </a:solidFill>
                <a:latin typeface="Space Mono"/>
                <a:ea typeface="Space Mono"/>
                <a:cs typeface="Space Mono"/>
                <a:sym typeface="Space Mono"/>
              </a:defRPr>
            </a:lvl2pPr>
            <a:lvl3pPr lvl="2" rtl="0" algn="ctr">
              <a:buNone/>
              <a:defRPr b="1" sz="1600">
                <a:solidFill>
                  <a:schemeClr val="dk2"/>
                </a:solidFill>
                <a:latin typeface="Space Mono"/>
                <a:ea typeface="Space Mono"/>
                <a:cs typeface="Space Mono"/>
                <a:sym typeface="Space Mono"/>
              </a:defRPr>
            </a:lvl3pPr>
            <a:lvl4pPr lvl="3" rtl="0" algn="ctr">
              <a:buNone/>
              <a:defRPr b="1" sz="1600">
                <a:solidFill>
                  <a:schemeClr val="dk2"/>
                </a:solidFill>
                <a:latin typeface="Space Mono"/>
                <a:ea typeface="Space Mono"/>
                <a:cs typeface="Space Mono"/>
                <a:sym typeface="Space Mono"/>
              </a:defRPr>
            </a:lvl4pPr>
            <a:lvl5pPr lvl="4" rtl="0" algn="ctr">
              <a:buNone/>
              <a:defRPr b="1" sz="1600">
                <a:solidFill>
                  <a:schemeClr val="dk2"/>
                </a:solidFill>
                <a:latin typeface="Space Mono"/>
                <a:ea typeface="Space Mono"/>
                <a:cs typeface="Space Mono"/>
                <a:sym typeface="Space Mono"/>
              </a:defRPr>
            </a:lvl5pPr>
            <a:lvl6pPr lvl="5" rtl="0" algn="ctr">
              <a:buNone/>
              <a:defRPr b="1" sz="1600">
                <a:solidFill>
                  <a:schemeClr val="dk2"/>
                </a:solidFill>
                <a:latin typeface="Space Mono"/>
                <a:ea typeface="Space Mono"/>
                <a:cs typeface="Space Mono"/>
                <a:sym typeface="Space Mono"/>
              </a:defRPr>
            </a:lvl6pPr>
            <a:lvl7pPr lvl="6" rtl="0" algn="ctr">
              <a:buNone/>
              <a:defRPr b="1" sz="1600">
                <a:solidFill>
                  <a:schemeClr val="dk2"/>
                </a:solidFill>
                <a:latin typeface="Space Mono"/>
                <a:ea typeface="Space Mono"/>
                <a:cs typeface="Space Mono"/>
                <a:sym typeface="Space Mono"/>
              </a:defRPr>
            </a:lvl7pPr>
            <a:lvl8pPr lvl="7" rtl="0" algn="ctr">
              <a:buNone/>
              <a:defRPr b="1" sz="1600">
                <a:solidFill>
                  <a:schemeClr val="dk2"/>
                </a:solidFill>
                <a:latin typeface="Space Mono"/>
                <a:ea typeface="Space Mono"/>
                <a:cs typeface="Space Mono"/>
                <a:sym typeface="Space Mono"/>
              </a:defRPr>
            </a:lvl8pPr>
            <a:lvl9pPr lvl="8" rtl="0" algn="ctr">
              <a:buNone/>
              <a:defRPr b="1" sz="1600">
                <a:solidFill>
                  <a:schemeClr val="dk2"/>
                </a:solidFill>
                <a:latin typeface="Space Mono"/>
                <a:ea typeface="Space Mono"/>
                <a:cs typeface="Space Mono"/>
                <a:sym typeface="Space Mono"/>
              </a:defRPr>
            </a:lvl9pPr>
          </a:lstStyle>
          <a:p>
            <a:pPr indent="0" lvl="0" marL="0" rtl="0" algn="ctr">
              <a:spcBef>
                <a:spcPts val="0"/>
              </a:spcBef>
              <a:spcAft>
                <a:spcPts val="0"/>
              </a:spcAft>
              <a:buNone/>
            </a:pPr>
            <a:fld id="{00000000-1234-1234-1234-123412341234}" type="slidenum">
              <a:rPr lang="en"/>
              <a:t>‹#›</a:t>
            </a:fld>
            <a:endParaRPr/>
          </a:p>
        </p:txBody>
      </p:sp>
      <p:sp>
        <p:nvSpPr>
          <p:cNvPr id="50" name="Google Shape;50;p5"/>
          <p:cNvSpPr/>
          <p:nvPr/>
        </p:nvSpPr>
        <p:spPr>
          <a:xfrm flipH="1" rot="10800000">
            <a:off x="201084" y="227507"/>
            <a:ext cx="811732" cy="728369"/>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 name="Google Shape;51;p5"/>
          <p:cNvSpPr/>
          <p:nvPr/>
        </p:nvSpPr>
        <p:spPr>
          <a:xfrm>
            <a:off x="8335025" y="-676899"/>
            <a:ext cx="1323300" cy="1323300"/>
          </a:xfrm>
          <a:prstGeom prst="donut">
            <a:avLst>
              <a:gd fmla="val 815"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flipH="1">
            <a:off x="-381906" y="3625714"/>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 name="Google Shape;53;p5"/>
          <p:cNvSpPr/>
          <p:nvPr/>
        </p:nvSpPr>
        <p:spPr>
          <a:xfrm>
            <a:off x="939953" y="484497"/>
            <a:ext cx="1323290" cy="11877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alpha val="40780"/>
                </a:srgbClr>
              </a:gs>
              <a:gs pos="100000">
                <a:srgbClr val="00216E">
                  <a:alpha val="39607"/>
                  <a:alpha val="40780"/>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E20030"/>
            </a:gs>
            <a:gs pos="100000">
              <a:srgbClr val="00216E"/>
            </a:gs>
          </a:gsLst>
          <a:lin ang="5400700" scaled="0"/>
        </a:gradFill>
      </p:bgPr>
    </p:bg>
    <p:spTree>
      <p:nvGrpSpPr>
        <p:cNvPr id="54" name="Shape 54"/>
        <p:cNvGrpSpPr/>
        <p:nvPr/>
      </p:nvGrpSpPr>
      <p:grpSpPr>
        <a:xfrm>
          <a:off x="0" y="0"/>
          <a:ext cx="0" cy="0"/>
          <a:chOff x="0" y="0"/>
          <a:chExt cx="0" cy="0"/>
        </a:xfrm>
      </p:grpSpPr>
      <p:grpSp>
        <p:nvGrpSpPr>
          <p:cNvPr id="55" name="Google Shape;55;p6"/>
          <p:cNvGrpSpPr/>
          <p:nvPr/>
        </p:nvGrpSpPr>
        <p:grpSpPr>
          <a:xfrm flipH="1">
            <a:off x="2599393" y="-142050"/>
            <a:ext cx="6544456" cy="5427560"/>
            <a:chOff x="577950" y="-142050"/>
            <a:chExt cx="6544456" cy="5427560"/>
          </a:xfrm>
        </p:grpSpPr>
        <p:sp>
          <p:nvSpPr>
            <p:cNvPr id="56" name="Google Shape;56;p6"/>
            <p:cNvSpPr/>
            <p:nvPr/>
          </p:nvSpPr>
          <p:spPr>
            <a:xfrm flipH="1">
              <a:off x="577950"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flipH="1">
              <a:off x="1075529"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6"/>
          <p:cNvSpPr/>
          <p:nvPr/>
        </p:nvSpPr>
        <p:spPr>
          <a:xfrm flipH="1">
            <a:off x="-1731700" y="-141987"/>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6"/>
          <p:cNvSpPr txBox="1"/>
          <p:nvPr>
            <p:ph type="title"/>
          </p:nvPr>
        </p:nvSpPr>
        <p:spPr>
          <a:xfrm>
            <a:off x="713225" y="539500"/>
            <a:ext cx="7717500" cy="5382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sz="3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1" name="Google Shape;61;p6"/>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rtl="0" algn="ctr">
              <a:buNone/>
              <a:defRPr b="1" sz="1600">
                <a:solidFill>
                  <a:schemeClr val="dk2"/>
                </a:solidFill>
                <a:latin typeface="Space Mono"/>
                <a:ea typeface="Space Mono"/>
                <a:cs typeface="Space Mono"/>
                <a:sym typeface="Space Mono"/>
              </a:defRPr>
            </a:lvl1pPr>
            <a:lvl2pPr lvl="1" rtl="0" algn="ctr">
              <a:buNone/>
              <a:defRPr b="1" sz="1600">
                <a:solidFill>
                  <a:schemeClr val="dk2"/>
                </a:solidFill>
                <a:latin typeface="Space Mono"/>
                <a:ea typeface="Space Mono"/>
                <a:cs typeface="Space Mono"/>
                <a:sym typeface="Space Mono"/>
              </a:defRPr>
            </a:lvl2pPr>
            <a:lvl3pPr lvl="2" rtl="0" algn="ctr">
              <a:buNone/>
              <a:defRPr b="1" sz="1600">
                <a:solidFill>
                  <a:schemeClr val="dk2"/>
                </a:solidFill>
                <a:latin typeface="Space Mono"/>
                <a:ea typeface="Space Mono"/>
                <a:cs typeface="Space Mono"/>
                <a:sym typeface="Space Mono"/>
              </a:defRPr>
            </a:lvl3pPr>
            <a:lvl4pPr lvl="3" rtl="0" algn="ctr">
              <a:buNone/>
              <a:defRPr b="1" sz="1600">
                <a:solidFill>
                  <a:schemeClr val="dk2"/>
                </a:solidFill>
                <a:latin typeface="Space Mono"/>
                <a:ea typeface="Space Mono"/>
                <a:cs typeface="Space Mono"/>
                <a:sym typeface="Space Mono"/>
              </a:defRPr>
            </a:lvl4pPr>
            <a:lvl5pPr lvl="4" rtl="0" algn="ctr">
              <a:buNone/>
              <a:defRPr b="1" sz="1600">
                <a:solidFill>
                  <a:schemeClr val="dk2"/>
                </a:solidFill>
                <a:latin typeface="Space Mono"/>
                <a:ea typeface="Space Mono"/>
                <a:cs typeface="Space Mono"/>
                <a:sym typeface="Space Mono"/>
              </a:defRPr>
            </a:lvl5pPr>
            <a:lvl6pPr lvl="5" rtl="0" algn="ctr">
              <a:buNone/>
              <a:defRPr b="1" sz="1600">
                <a:solidFill>
                  <a:schemeClr val="dk2"/>
                </a:solidFill>
                <a:latin typeface="Space Mono"/>
                <a:ea typeface="Space Mono"/>
                <a:cs typeface="Space Mono"/>
                <a:sym typeface="Space Mono"/>
              </a:defRPr>
            </a:lvl6pPr>
            <a:lvl7pPr lvl="6" rtl="0" algn="ctr">
              <a:buNone/>
              <a:defRPr b="1" sz="1600">
                <a:solidFill>
                  <a:schemeClr val="dk2"/>
                </a:solidFill>
                <a:latin typeface="Space Mono"/>
                <a:ea typeface="Space Mono"/>
                <a:cs typeface="Space Mono"/>
                <a:sym typeface="Space Mono"/>
              </a:defRPr>
            </a:lvl7pPr>
            <a:lvl8pPr lvl="7" rtl="0" algn="ctr">
              <a:buNone/>
              <a:defRPr b="1" sz="1600">
                <a:solidFill>
                  <a:schemeClr val="dk2"/>
                </a:solidFill>
                <a:latin typeface="Space Mono"/>
                <a:ea typeface="Space Mono"/>
                <a:cs typeface="Space Mono"/>
                <a:sym typeface="Space Mono"/>
              </a:defRPr>
            </a:lvl8pPr>
            <a:lvl9pPr lvl="8" rtl="0" algn="ctr">
              <a:buNone/>
              <a:defRPr b="1" sz="1600">
                <a:solidFill>
                  <a:schemeClr val="dk2"/>
                </a:solidFill>
                <a:latin typeface="Space Mono"/>
                <a:ea typeface="Space Mono"/>
                <a:cs typeface="Space Mono"/>
                <a:sym typeface="Space Mono"/>
              </a:defRPr>
            </a:lvl9pPr>
          </a:lstStyle>
          <a:p>
            <a:pPr indent="0" lvl="0" marL="0" rtl="0" algn="ctr">
              <a:spcBef>
                <a:spcPts val="0"/>
              </a:spcBef>
              <a:spcAft>
                <a:spcPts val="0"/>
              </a:spcAft>
              <a:buNone/>
            </a:pPr>
            <a:fld id="{00000000-1234-1234-1234-123412341234}" type="slidenum">
              <a:rPr lang="en"/>
              <a:t>‹#›</a:t>
            </a:fld>
            <a:endParaRPr/>
          </a:p>
        </p:txBody>
      </p:sp>
      <p:sp>
        <p:nvSpPr>
          <p:cNvPr id="62" name="Google Shape;62;p6"/>
          <p:cNvSpPr/>
          <p:nvPr/>
        </p:nvSpPr>
        <p:spPr>
          <a:xfrm>
            <a:off x="8179678" y="423797"/>
            <a:ext cx="1323290" cy="11877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6"/>
          <p:cNvSpPr/>
          <p:nvPr/>
        </p:nvSpPr>
        <p:spPr>
          <a:xfrm flipH="1" rot="10800000">
            <a:off x="7440809" y="166807"/>
            <a:ext cx="811732" cy="728369"/>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6"/>
          <p:cNvSpPr/>
          <p:nvPr/>
        </p:nvSpPr>
        <p:spPr>
          <a:xfrm>
            <a:off x="-439011" y="4429300"/>
            <a:ext cx="1323300" cy="1323300"/>
          </a:xfrm>
          <a:prstGeom prst="donut">
            <a:avLst>
              <a:gd fmla="val 1419"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8062187" y="1722838"/>
            <a:ext cx="671483" cy="60271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rgbClr val="E20030"/>
            </a:gs>
            <a:gs pos="100000">
              <a:srgbClr val="00216E"/>
            </a:gs>
          </a:gsLst>
          <a:lin ang="2700006" scaled="0"/>
        </a:gradFill>
      </p:bgPr>
    </p:bg>
    <p:spTree>
      <p:nvGrpSpPr>
        <p:cNvPr id="66" name="Shape 66"/>
        <p:cNvGrpSpPr/>
        <p:nvPr/>
      </p:nvGrpSpPr>
      <p:grpSpPr>
        <a:xfrm>
          <a:off x="0" y="0"/>
          <a:ext cx="0" cy="0"/>
          <a:chOff x="0" y="0"/>
          <a:chExt cx="0" cy="0"/>
        </a:xfrm>
      </p:grpSpPr>
      <p:sp>
        <p:nvSpPr>
          <p:cNvPr id="67" name="Google Shape;67;p7"/>
          <p:cNvSpPr/>
          <p:nvPr/>
        </p:nvSpPr>
        <p:spPr>
          <a:xfrm>
            <a:off x="2435722" y="-142025"/>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1917918" y="-142025"/>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flipH="1">
            <a:off x="-2413175" y="-141987"/>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flipH="1">
            <a:off x="-164285" y="4291676"/>
            <a:ext cx="1389485" cy="1247616"/>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7"/>
          <p:cNvSpPr txBox="1"/>
          <p:nvPr>
            <p:ph idx="1" type="body"/>
          </p:nvPr>
        </p:nvSpPr>
        <p:spPr>
          <a:xfrm>
            <a:off x="713225" y="1472000"/>
            <a:ext cx="4837800" cy="249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3" name="Google Shape;73;p7"/>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rtl="0" algn="ctr">
              <a:buNone/>
              <a:defRPr b="1" sz="1600">
                <a:solidFill>
                  <a:schemeClr val="dk2"/>
                </a:solidFill>
                <a:latin typeface="Space Mono"/>
                <a:ea typeface="Space Mono"/>
                <a:cs typeface="Space Mono"/>
                <a:sym typeface="Space Mono"/>
              </a:defRPr>
            </a:lvl1pPr>
            <a:lvl2pPr lvl="1" rtl="0" algn="ctr">
              <a:buNone/>
              <a:defRPr b="1" sz="1600">
                <a:solidFill>
                  <a:schemeClr val="dk2"/>
                </a:solidFill>
                <a:latin typeface="Space Mono"/>
                <a:ea typeface="Space Mono"/>
                <a:cs typeface="Space Mono"/>
                <a:sym typeface="Space Mono"/>
              </a:defRPr>
            </a:lvl2pPr>
            <a:lvl3pPr lvl="2" rtl="0" algn="ctr">
              <a:buNone/>
              <a:defRPr b="1" sz="1600">
                <a:solidFill>
                  <a:schemeClr val="dk2"/>
                </a:solidFill>
                <a:latin typeface="Space Mono"/>
                <a:ea typeface="Space Mono"/>
                <a:cs typeface="Space Mono"/>
                <a:sym typeface="Space Mono"/>
              </a:defRPr>
            </a:lvl3pPr>
            <a:lvl4pPr lvl="3" rtl="0" algn="ctr">
              <a:buNone/>
              <a:defRPr b="1" sz="1600">
                <a:solidFill>
                  <a:schemeClr val="dk2"/>
                </a:solidFill>
                <a:latin typeface="Space Mono"/>
                <a:ea typeface="Space Mono"/>
                <a:cs typeface="Space Mono"/>
                <a:sym typeface="Space Mono"/>
              </a:defRPr>
            </a:lvl4pPr>
            <a:lvl5pPr lvl="4" rtl="0" algn="ctr">
              <a:buNone/>
              <a:defRPr b="1" sz="1600">
                <a:solidFill>
                  <a:schemeClr val="dk2"/>
                </a:solidFill>
                <a:latin typeface="Space Mono"/>
                <a:ea typeface="Space Mono"/>
                <a:cs typeface="Space Mono"/>
                <a:sym typeface="Space Mono"/>
              </a:defRPr>
            </a:lvl5pPr>
            <a:lvl6pPr lvl="5" rtl="0" algn="ctr">
              <a:buNone/>
              <a:defRPr b="1" sz="1600">
                <a:solidFill>
                  <a:schemeClr val="dk2"/>
                </a:solidFill>
                <a:latin typeface="Space Mono"/>
                <a:ea typeface="Space Mono"/>
                <a:cs typeface="Space Mono"/>
                <a:sym typeface="Space Mono"/>
              </a:defRPr>
            </a:lvl6pPr>
            <a:lvl7pPr lvl="6" rtl="0" algn="ctr">
              <a:buNone/>
              <a:defRPr b="1" sz="1600">
                <a:solidFill>
                  <a:schemeClr val="dk2"/>
                </a:solidFill>
                <a:latin typeface="Space Mono"/>
                <a:ea typeface="Space Mono"/>
                <a:cs typeface="Space Mono"/>
                <a:sym typeface="Space Mono"/>
              </a:defRPr>
            </a:lvl7pPr>
            <a:lvl8pPr lvl="7" rtl="0" algn="ctr">
              <a:buNone/>
              <a:defRPr b="1" sz="1600">
                <a:solidFill>
                  <a:schemeClr val="dk2"/>
                </a:solidFill>
                <a:latin typeface="Space Mono"/>
                <a:ea typeface="Space Mono"/>
                <a:cs typeface="Space Mono"/>
                <a:sym typeface="Space Mono"/>
              </a:defRPr>
            </a:lvl8pPr>
            <a:lvl9pPr lvl="8" rtl="0" algn="ctr">
              <a:buNone/>
              <a:defRPr b="1" sz="1600">
                <a:solidFill>
                  <a:schemeClr val="dk2"/>
                </a:solidFill>
                <a:latin typeface="Space Mono"/>
                <a:ea typeface="Space Mono"/>
                <a:cs typeface="Space Mono"/>
                <a:sym typeface="Space Mono"/>
              </a:defRPr>
            </a:lvl9pPr>
          </a:lstStyle>
          <a:p>
            <a:pPr indent="0" lvl="0" marL="0" rtl="0" algn="ctr">
              <a:spcBef>
                <a:spcPts val="0"/>
              </a:spcBef>
              <a:spcAft>
                <a:spcPts val="0"/>
              </a:spcAft>
              <a:buNone/>
            </a:pPr>
            <a:fld id="{00000000-1234-1234-1234-123412341234}" type="slidenum">
              <a:rPr lang="en"/>
              <a:t>‹#›</a:t>
            </a:fld>
            <a:endParaRPr/>
          </a:p>
        </p:txBody>
      </p:sp>
      <p:sp>
        <p:nvSpPr>
          <p:cNvPr id="74" name="Google Shape;74;p7"/>
          <p:cNvSpPr txBox="1"/>
          <p:nvPr>
            <p:ph type="title"/>
          </p:nvPr>
        </p:nvSpPr>
        <p:spPr>
          <a:xfrm>
            <a:off x="713225" y="539500"/>
            <a:ext cx="7717500" cy="53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7"/>
          <p:cNvSpPr/>
          <p:nvPr/>
        </p:nvSpPr>
        <p:spPr>
          <a:xfrm>
            <a:off x="6925856" y="277075"/>
            <a:ext cx="2053042" cy="1842545"/>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rgbClr val="E20030"/>
            </a:gs>
            <a:gs pos="100000">
              <a:srgbClr val="00216E"/>
            </a:gs>
          </a:gsLst>
          <a:lin ang="13500032" scaled="0"/>
        </a:gradFill>
      </p:bgPr>
    </p:bg>
    <p:spTree>
      <p:nvGrpSpPr>
        <p:cNvPr id="76" name="Shape 76"/>
        <p:cNvGrpSpPr/>
        <p:nvPr/>
      </p:nvGrpSpPr>
      <p:grpSpPr>
        <a:xfrm>
          <a:off x="0" y="0"/>
          <a:ext cx="0" cy="0"/>
          <a:chOff x="0" y="0"/>
          <a:chExt cx="0" cy="0"/>
        </a:xfrm>
      </p:grpSpPr>
      <p:grpSp>
        <p:nvGrpSpPr>
          <p:cNvPr id="77" name="Google Shape;77;p8"/>
          <p:cNvGrpSpPr/>
          <p:nvPr/>
        </p:nvGrpSpPr>
        <p:grpSpPr>
          <a:xfrm flipH="1">
            <a:off x="564610" y="-142025"/>
            <a:ext cx="6563681" cy="5427560"/>
            <a:chOff x="1727035" y="-142050"/>
            <a:chExt cx="6563681" cy="5427560"/>
          </a:xfrm>
        </p:grpSpPr>
        <p:sp>
          <p:nvSpPr>
            <p:cNvPr id="78" name="Google Shape;78;p8"/>
            <p:cNvSpPr/>
            <p:nvPr/>
          </p:nvSpPr>
          <p:spPr>
            <a:xfrm>
              <a:off x="2243839"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1727035"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8"/>
          <p:cNvSpPr/>
          <p:nvPr/>
        </p:nvSpPr>
        <p:spPr>
          <a:xfrm>
            <a:off x="1600200" y="-142050"/>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txBox="1"/>
          <p:nvPr>
            <p:ph type="title"/>
          </p:nvPr>
        </p:nvSpPr>
        <p:spPr>
          <a:xfrm>
            <a:off x="2382325" y="1331550"/>
            <a:ext cx="6048600" cy="248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2" name="Google Shape;82;p8"/>
          <p:cNvSpPr/>
          <p:nvPr/>
        </p:nvSpPr>
        <p:spPr>
          <a:xfrm flipH="1">
            <a:off x="200919" y="337371"/>
            <a:ext cx="1024629" cy="919688"/>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17254"/>
                </a:srgbClr>
              </a:gs>
              <a:gs pos="48000">
                <a:srgbClr val="E20030">
                  <a:alpha val="12156"/>
                </a:srgbClr>
              </a:gs>
              <a:gs pos="100000">
                <a:srgbClr val="E20030">
                  <a:alpha val="40784"/>
                </a:srgbClr>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8"/>
          <p:cNvSpPr/>
          <p:nvPr/>
        </p:nvSpPr>
        <p:spPr>
          <a:xfrm flipH="1">
            <a:off x="-633353" y="3748900"/>
            <a:ext cx="1714779" cy="1538926"/>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8"/>
          <p:cNvSpPr/>
          <p:nvPr/>
        </p:nvSpPr>
        <p:spPr>
          <a:xfrm flipH="1">
            <a:off x="713233" y="-849787"/>
            <a:ext cx="2053042" cy="1842545"/>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17254"/>
                </a:srgbClr>
              </a:gs>
              <a:gs pos="100000">
                <a:srgbClr val="E20030">
                  <a:alpha val="40784"/>
                </a:srgbClr>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8"/>
          <p:cNvSpPr/>
          <p:nvPr/>
        </p:nvSpPr>
        <p:spPr>
          <a:xfrm>
            <a:off x="7775507" y="-697977"/>
            <a:ext cx="1714779" cy="1538926"/>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8"/>
          <p:cNvSpPr/>
          <p:nvPr/>
        </p:nvSpPr>
        <p:spPr>
          <a:xfrm>
            <a:off x="4872025" y="4256762"/>
            <a:ext cx="1452900" cy="1452900"/>
          </a:xfrm>
          <a:prstGeom prst="donut">
            <a:avLst>
              <a:gd fmla="val 1199"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rgbClr val="E20030"/>
            </a:gs>
            <a:gs pos="100000">
              <a:srgbClr val="00216E"/>
            </a:gs>
          </a:gsLst>
          <a:lin ang="2698631" scaled="0"/>
        </a:gradFill>
      </p:bgPr>
    </p:bg>
    <p:spTree>
      <p:nvGrpSpPr>
        <p:cNvPr id="87" name="Shape 87"/>
        <p:cNvGrpSpPr/>
        <p:nvPr/>
      </p:nvGrpSpPr>
      <p:grpSpPr>
        <a:xfrm>
          <a:off x="0" y="0"/>
          <a:ext cx="0" cy="0"/>
          <a:chOff x="0" y="0"/>
          <a:chExt cx="0" cy="0"/>
        </a:xfrm>
      </p:grpSpPr>
      <p:grpSp>
        <p:nvGrpSpPr>
          <p:cNvPr id="88" name="Google Shape;88;p9"/>
          <p:cNvGrpSpPr/>
          <p:nvPr/>
        </p:nvGrpSpPr>
        <p:grpSpPr>
          <a:xfrm>
            <a:off x="2014734" y="-142025"/>
            <a:ext cx="6564656" cy="5427560"/>
            <a:chOff x="1724085" y="-142050"/>
            <a:chExt cx="6564656" cy="5427560"/>
          </a:xfrm>
        </p:grpSpPr>
        <p:sp>
          <p:nvSpPr>
            <p:cNvPr id="89" name="Google Shape;89;p9"/>
            <p:cNvSpPr/>
            <p:nvPr/>
          </p:nvSpPr>
          <p:spPr>
            <a:xfrm>
              <a:off x="2241864"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1724085" y="-142050"/>
              <a:ext cx="6046877" cy="54275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9"/>
          <p:cNvSpPr/>
          <p:nvPr/>
        </p:nvSpPr>
        <p:spPr>
          <a:xfrm>
            <a:off x="7874850" y="4607076"/>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9"/>
          <p:cNvSpPr/>
          <p:nvPr/>
        </p:nvSpPr>
        <p:spPr>
          <a:xfrm flipH="1">
            <a:off x="-2316375" y="-141987"/>
            <a:ext cx="9860179" cy="5427467"/>
          </a:xfrm>
          <a:custGeom>
            <a:rect b="b" l="l" r="r" t="t"/>
            <a:pathLst>
              <a:path extrusionOk="0" h="90571" w="164542">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txBox="1"/>
          <p:nvPr>
            <p:ph type="title"/>
          </p:nvPr>
        </p:nvSpPr>
        <p:spPr>
          <a:xfrm>
            <a:off x="713225" y="1407000"/>
            <a:ext cx="4746600" cy="7782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4" name="Google Shape;94;p9"/>
          <p:cNvSpPr txBox="1"/>
          <p:nvPr>
            <p:ph idx="1" type="subTitle"/>
          </p:nvPr>
        </p:nvSpPr>
        <p:spPr>
          <a:xfrm>
            <a:off x="713225" y="2272825"/>
            <a:ext cx="4746600" cy="1363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9"/>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lvl1pPr lvl="0" rtl="0" algn="ctr">
              <a:buNone/>
              <a:defRPr b="1" sz="1600">
                <a:solidFill>
                  <a:schemeClr val="dk2"/>
                </a:solidFill>
                <a:latin typeface="Space Mono"/>
                <a:ea typeface="Space Mono"/>
                <a:cs typeface="Space Mono"/>
                <a:sym typeface="Space Mono"/>
              </a:defRPr>
            </a:lvl1pPr>
            <a:lvl2pPr lvl="1" rtl="0" algn="ctr">
              <a:buNone/>
              <a:defRPr b="1" sz="1600">
                <a:solidFill>
                  <a:schemeClr val="dk2"/>
                </a:solidFill>
                <a:latin typeface="Space Mono"/>
                <a:ea typeface="Space Mono"/>
                <a:cs typeface="Space Mono"/>
                <a:sym typeface="Space Mono"/>
              </a:defRPr>
            </a:lvl2pPr>
            <a:lvl3pPr lvl="2" rtl="0" algn="ctr">
              <a:buNone/>
              <a:defRPr b="1" sz="1600">
                <a:solidFill>
                  <a:schemeClr val="dk2"/>
                </a:solidFill>
                <a:latin typeface="Space Mono"/>
                <a:ea typeface="Space Mono"/>
                <a:cs typeface="Space Mono"/>
                <a:sym typeface="Space Mono"/>
              </a:defRPr>
            </a:lvl3pPr>
            <a:lvl4pPr lvl="3" rtl="0" algn="ctr">
              <a:buNone/>
              <a:defRPr b="1" sz="1600">
                <a:solidFill>
                  <a:schemeClr val="dk2"/>
                </a:solidFill>
                <a:latin typeface="Space Mono"/>
                <a:ea typeface="Space Mono"/>
                <a:cs typeface="Space Mono"/>
                <a:sym typeface="Space Mono"/>
              </a:defRPr>
            </a:lvl4pPr>
            <a:lvl5pPr lvl="4" rtl="0" algn="ctr">
              <a:buNone/>
              <a:defRPr b="1" sz="1600">
                <a:solidFill>
                  <a:schemeClr val="dk2"/>
                </a:solidFill>
                <a:latin typeface="Space Mono"/>
                <a:ea typeface="Space Mono"/>
                <a:cs typeface="Space Mono"/>
                <a:sym typeface="Space Mono"/>
              </a:defRPr>
            </a:lvl5pPr>
            <a:lvl6pPr lvl="5" rtl="0" algn="ctr">
              <a:buNone/>
              <a:defRPr b="1" sz="1600">
                <a:solidFill>
                  <a:schemeClr val="dk2"/>
                </a:solidFill>
                <a:latin typeface="Space Mono"/>
                <a:ea typeface="Space Mono"/>
                <a:cs typeface="Space Mono"/>
                <a:sym typeface="Space Mono"/>
              </a:defRPr>
            </a:lvl6pPr>
            <a:lvl7pPr lvl="6" rtl="0" algn="ctr">
              <a:buNone/>
              <a:defRPr b="1" sz="1600">
                <a:solidFill>
                  <a:schemeClr val="dk2"/>
                </a:solidFill>
                <a:latin typeface="Space Mono"/>
                <a:ea typeface="Space Mono"/>
                <a:cs typeface="Space Mono"/>
                <a:sym typeface="Space Mono"/>
              </a:defRPr>
            </a:lvl7pPr>
            <a:lvl8pPr lvl="7" rtl="0" algn="ctr">
              <a:buNone/>
              <a:defRPr b="1" sz="1600">
                <a:solidFill>
                  <a:schemeClr val="dk2"/>
                </a:solidFill>
                <a:latin typeface="Space Mono"/>
                <a:ea typeface="Space Mono"/>
                <a:cs typeface="Space Mono"/>
                <a:sym typeface="Space Mono"/>
              </a:defRPr>
            </a:lvl8pPr>
            <a:lvl9pPr lvl="8" rtl="0" algn="ctr">
              <a:buNone/>
              <a:defRPr b="1" sz="1600">
                <a:solidFill>
                  <a:schemeClr val="dk2"/>
                </a:solidFill>
                <a:latin typeface="Space Mono"/>
                <a:ea typeface="Space Mono"/>
                <a:cs typeface="Space Mono"/>
                <a:sym typeface="Space Mono"/>
              </a:defRPr>
            </a:lvl9pPr>
          </a:lstStyle>
          <a:p>
            <a:pPr indent="0" lvl="0" marL="0" rtl="0" algn="ctr">
              <a:spcBef>
                <a:spcPts val="0"/>
              </a:spcBef>
              <a:spcAft>
                <a:spcPts val="0"/>
              </a:spcAft>
              <a:buNone/>
            </a:pPr>
            <a:fld id="{00000000-1234-1234-1234-123412341234}" type="slidenum">
              <a:rPr lang="en"/>
              <a:t>‹#›</a:t>
            </a:fld>
            <a:endParaRPr/>
          </a:p>
        </p:txBody>
      </p:sp>
      <p:sp>
        <p:nvSpPr>
          <p:cNvPr id="96" name="Google Shape;96;p9"/>
          <p:cNvSpPr/>
          <p:nvPr/>
        </p:nvSpPr>
        <p:spPr>
          <a:xfrm>
            <a:off x="-288600" y="3991025"/>
            <a:ext cx="1619400" cy="1619400"/>
          </a:xfrm>
          <a:prstGeom prst="donut">
            <a:avLst>
              <a:gd fmla="val 815"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7988360" y="-648249"/>
            <a:ext cx="1655500" cy="1485719"/>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10"/>
          <p:cNvSpPr txBox="1"/>
          <p:nvPr>
            <p:ph idx="1" type="body"/>
          </p:nvPr>
        </p:nvSpPr>
        <p:spPr>
          <a:xfrm>
            <a:off x="2566344" y="1877375"/>
            <a:ext cx="4011300" cy="13887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sz="3200">
                <a:solidFill>
                  <a:schemeClr val="dk2"/>
                </a:solidFill>
                <a:latin typeface="Space Mono"/>
                <a:ea typeface="Space Mono"/>
                <a:cs typeface="Space Mono"/>
                <a:sym typeface="Space Mono"/>
              </a:defRPr>
            </a:lvl1pPr>
          </a:lstStyle>
          <a:p/>
        </p:txBody>
      </p:sp>
      <p:sp>
        <p:nvSpPr>
          <p:cNvPr id="100" name="Google Shape;100;p10"/>
          <p:cNvSpPr/>
          <p:nvPr/>
        </p:nvSpPr>
        <p:spPr>
          <a:xfrm>
            <a:off x="-145175" y="4002525"/>
            <a:ext cx="1092600" cy="1092600"/>
          </a:xfrm>
          <a:prstGeom prst="donut">
            <a:avLst>
              <a:gd fmla="val 815"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38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accent1"/>
              </a:buClr>
              <a:buSzPts val="3200"/>
              <a:buFont typeface="Space Mono"/>
              <a:buNone/>
              <a:defRPr sz="3200">
                <a:solidFill>
                  <a:schemeClr val="accent1"/>
                </a:solidFill>
                <a:latin typeface="Space Mono"/>
                <a:ea typeface="Space Mono"/>
                <a:cs typeface="Space Mono"/>
                <a:sym typeface="Space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3225" y="1142650"/>
            <a:ext cx="7717500" cy="34659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1pPr>
            <a:lvl2pPr indent="-317500" lvl="1" marL="9144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2pPr>
            <a:lvl3pPr indent="-317500" lvl="2" marL="13716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3pPr>
            <a:lvl4pPr indent="-317500" lvl="3" marL="18288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4pPr>
            <a:lvl5pPr indent="-317500" lvl="4" marL="22860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5pPr>
            <a:lvl6pPr indent="-317500" lvl="5" marL="27432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6pPr>
            <a:lvl7pPr indent="-317500" lvl="6" marL="32004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7pPr>
            <a:lvl8pPr indent="-317500" lvl="7" marL="36576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8pPr>
            <a:lvl9pPr indent="-317500" lvl="8" marL="41148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9pPr>
          </a:lstStyle>
          <a:p/>
        </p:txBody>
      </p:sp>
      <p:sp>
        <p:nvSpPr>
          <p:cNvPr id="8" name="Google Shape;8;p1"/>
          <p:cNvSpPr txBox="1"/>
          <p:nvPr>
            <p:ph idx="12" type="sldNum"/>
          </p:nvPr>
        </p:nvSpPr>
        <p:spPr>
          <a:xfrm>
            <a:off x="8472449" y="4607079"/>
            <a:ext cx="671400" cy="565500"/>
          </a:xfrm>
          <a:prstGeom prst="rect">
            <a:avLst/>
          </a:prstGeom>
          <a:noFill/>
          <a:ln>
            <a:noFill/>
          </a:ln>
        </p:spPr>
        <p:txBody>
          <a:bodyPr anchorCtr="0" anchor="ctr" bIns="91425" lIns="91425" spcFirstLastPara="1" rIns="91425" wrap="square" tIns="91425">
            <a:noAutofit/>
          </a:bodyPr>
          <a:lstStyle>
            <a:lvl1pPr lvl="0" rtl="0" algn="ctr">
              <a:buNone/>
              <a:defRPr sz="2000">
                <a:solidFill>
                  <a:schemeClr val="dk2"/>
                </a:solidFill>
                <a:latin typeface="Space Mono"/>
                <a:ea typeface="Space Mono"/>
                <a:cs typeface="Space Mono"/>
                <a:sym typeface="Space Mono"/>
              </a:defRPr>
            </a:lvl1pPr>
            <a:lvl2pPr lvl="1" rtl="0" algn="ctr">
              <a:buNone/>
              <a:defRPr sz="2000">
                <a:solidFill>
                  <a:schemeClr val="dk2"/>
                </a:solidFill>
                <a:latin typeface="Space Mono"/>
                <a:ea typeface="Space Mono"/>
                <a:cs typeface="Space Mono"/>
                <a:sym typeface="Space Mono"/>
              </a:defRPr>
            </a:lvl2pPr>
            <a:lvl3pPr lvl="2" rtl="0" algn="ctr">
              <a:buNone/>
              <a:defRPr sz="2000">
                <a:solidFill>
                  <a:schemeClr val="dk2"/>
                </a:solidFill>
                <a:latin typeface="Space Mono"/>
                <a:ea typeface="Space Mono"/>
                <a:cs typeface="Space Mono"/>
                <a:sym typeface="Space Mono"/>
              </a:defRPr>
            </a:lvl3pPr>
            <a:lvl4pPr lvl="3" rtl="0" algn="ctr">
              <a:buNone/>
              <a:defRPr sz="2000">
                <a:solidFill>
                  <a:schemeClr val="dk2"/>
                </a:solidFill>
                <a:latin typeface="Space Mono"/>
                <a:ea typeface="Space Mono"/>
                <a:cs typeface="Space Mono"/>
                <a:sym typeface="Space Mono"/>
              </a:defRPr>
            </a:lvl4pPr>
            <a:lvl5pPr lvl="4" rtl="0" algn="ctr">
              <a:buNone/>
              <a:defRPr sz="2000">
                <a:solidFill>
                  <a:schemeClr val="dk2"/>
                </a:solidFill>
                <a:latin typeface="Space Mono"/>
                <a:ea typeface="Space Mono"/>
                <a:cs typeface="Space Mono"/>
                <a:sym typeface="Space Mono"/>
              </a:defRPr>
            </a:lvl5pPr>
            <a:lvl6pPr lvl="5" rtl="0" algn="ctr">
              <a:buNone/>
              <a:defRPr sz="2000">
                <a:solidFill>
                  <a:schemeClr val="dk2"/>
                </a:solidFill>
                <a:latin typeface="Space Mono"/>
                <a:ea typeface="Space Mono"/>
                <a:cs typeface="Space Mono"/>
                <a:sym typeface="Space Mono"/>
              </a:defRPr>
            </a:lvl6pPr>
            <a:lvl7pPr lvl="6" rtl="0" algn="ctr">
              <a:buNone/>
              <a:defRPr sz="2000">
                <a:solidFill>
                  <a:schemeClr val="dk2"/>
                </a:solidFill>
                <a:latin typeface="Space Mono"/>
                <a:ea typeface="Space Mono"/>
                <a:cs typeface="Space Mono"/>
                <a:sym typeface="Space Mono"/>
              </a:defRPr>
            </a:lvl7pPr>
            <a:lvl8pPr lvl="7" rtl="0" algn="ctr">
              <a:buNone/>
              <a:defRPr sz="2000">
                <a:solidFill>
                  <a:schemeClr val="dk2"/>
                </a:solidFill>
                <a:latin typeface="Space Mono"/>
                <a:ea typeface="Space Mono"/>
                <a:cs typeface="Space Mono"/>
                <a:sym typeface="Space Mono"/>
              </a:defRPr>
            </a:lvl8pPr>
            <a:lvl9pPr lvl="8" rtl="0" algn="ctr">
              <a:buNone/>
              <a:defRPr sz="2000">
                <a:solidFill>
                  <a:schemeClr val="dk2"/>
                </a:solidFill>
                <a:latin typeface="Space Mono"/>
                <a:ea typeface="Space Mono"/>
                <a:cs typeface="Space Mono"/>
                <a:sym typeface="Space Mono"/>
              </a:defRPr>
            </a:lvl9pPr>
          </a:lstStyle>
          <a:p>
            <a:pPr indent="0" lvl="0" marL="0" rtl="0" algn="ctr">
              <a:spcBef>
                <a:spcPts val="0"/>
              </a:spcBef>
              <a:spcAft>
                <a:spcPts val="0"/>
              </a:spcAft>
              <a:buNone/>
            </a:pPr>
            <a:fld id="{00000000-1234-1234-1234-123412341234}" type="slidenum">
              <a:rPr lang="en"/>
              <a:t>‹#›</a:t>
            </a:fld>
            <a:endParaRPr sz="1600"/>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transition>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7"/>
          <p:cNvSpPr/>
          <p:nvPr/>
        </p:nvSpPr>
        <p:spPr>
          <a:xfrm flipH="1">
            <a:off x="4409987" y="3821522"/>
            <a:ext cx="1016536" cy="912912"/>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7"/>
          <p:cNvSpPr txBox="1"/>
          <p:nvPr>
            <p:ph type="ctrTitle"/>
          </p:nvPr>
        </p:nvSpPr>
        <p:spPr>
          <a:xfrm>
            <a:off x="176375" y="1859575"/>
            <a:ext cx="5405100" cy="159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Komponenty REACTa i Modele Danych</a:t>
            </a:r>
            <a:endParaRPr b="1">
              <a:latin typeface="Roboto"/>
              <a:ea typeface="Roboto"/>
              <a:cs typeface="Roboto"/>
              <a:sym typeface="Roboto"/>
            </a:endParaRPr>
          </a:p>
        </p:txBody>
      </p:sp>
      <p:sp>
        <p:nvSpPr>
          <p:cNvPr id="444" name="Google Shape;444;p37"/>
          <p:cNvSpPr txBox="1"/>
          <p:nvPr>
            <p:ph idx="1" type="subTitle"/>
          </p:nvPr>
        </p:nvSpPr>
        <p:spPr>
          <a:xfrm>
            <a:off x="851050" y="3958245"/>
            <a:ext cx="1920300" cy="4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Temat numer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accent2"/>
            </a:gs>
          </a:gsLst>
          <a:lin ang="10800025" scaled="0"/>
        </a:gradFill>
      </p:bgPr>
    </p:bg>
    <p:spTree>
      <p:nvGrpSpPr>
        <p:cNvPr id="603" name="Shape 603"/>
        <p:cNvGrpSpPr/>
        <p:nvPr/>
      </p:nvGrpSpPr>
      <p:grpSpPr>
        <a:xfrm>
          <a:off x="0" y="0"/>
          <a:ext cx="0" cy="0"/>
          <a:chOff x="0" y="0"/>
          <a:chExt cx="0" cy="0"/>
        </a:xfrm>
      </p:grpSpPr>
      <p:sp>
        <p:nvSpPr>
          <p:cNvPr id="604" name="Google Shape;604;p46"/>
          <p:cNvSpPr txBox="1"/>
          <p:nvPr>
            <p:ph idx="1" type="body"/>
          </p:nvPr>
        </p:nvSpPr>
        <p:spPr>
          <a:xfrm>
            <a:off x="189775" y="225475"/>
            <a:ext cx="7351200" cy="5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t>Tworzymy </a:t>
            </a:r>
            <a:r>
              <a:rPr b="1" lang="en" sz="1800"/>
              <a:t>jsconfig</a:t>
            </a:r>
            <a:r>
              <a:rPr b="1" lang="en" sz="1800"/>
              <a:t>.json</a:t>
            </a:r>
            <a:r>
              <a:rPr lang="en" sz="1800"/>
              <a:t> z kodem:</a:t>
            </a:r>
            <a:endParaRPr sz="1800"/>
          </a:p>
        </p:txBody>
      </p:sp>
      <p:sp>
        <p:nvSpPr>
          <p:cNvPr id="605" name="Google Shape;605;p46"/>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06" name="Google Shape;606;p46"/>
          <p:cNvSpPr/>
          <p:nvPr/>
        </p:nvSpPr>
        <p:spPr>
          <a:xfrm>
            <a:off x="7947175" y="-490093"/>
            <a:ext cx="1513200" cy="1513200"/>
          </a:xfrm>
          <a:prstGeom prst="donut">
            <a:avLst>
              <a:gd fmla="val 815"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6"/>
          <p:cNvSpPr txBox="1"/>
          <p:nvPr>
            <p:ph idx="1" type="body"/>
          </p:nvPr>
        </p:nvSpPr>
        <p:spPr>
          <a:xfrm>
            <a:off x="189775" y="746875"/>
            <a:ext cx="8687400" cy="29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t>{</a:t>
            </a:r>
            <a:endParaRPr sz="1800"/>
          </a:p>
          <a:p>
            <a:pPr indent="0" lvl="0" marL="0" rtl="0" algn="l">
              <a:spcBef>
                <a:spcPts val="0"/>
              </a:spcBef>
              <a:spcAft>
                <a:spcPts val="0"/>
              </a:spcAft>
              <a:buClr>
                <a:schemeClr val="accent1"/>
              </a:buClr>
              <a:buSzPts val="1100"/>
              <a:buFont typeface="Arial"/>
              <a:buNone/>
            </a:pPr>
            <a:r>
              <a:rPr lang="en" sz="1800"/>
              <a:t>  "compilerOptions": {</a:t>
            </a:r>
            <a:endParaRPr sz="1800"/>
          </a:p>
          <a:p>
            <a:pPr indent="0" lvl="0" marL="0" rtl="0" algn="l">
              <a:spcBef>
                <a:spcPts val="0"/>
              </a:spcBef>
              <a:spcAft>
                <a:spcPts val="0"/>
              </a:spcAft>
              <a:buClr>
                <a:schemeClr val="accent1"/>
              </a:buClr>
              <a:buSzPts val="1100"/>
              <a:buFont typeface="Arial"/>
              <a:buNone/>
            </a:pPr>
            <a:r>
              <a:rPr lang="en" sz="1800"/>
              <a:t>	"baseUrl": ".",</a:t>
            </a:r>
            <a:endParaRPr sz="1800"/>
          </a:p>
          <a:p>
            <a:pPr indent="0" lvl="0" marL="0" rtl="0" algn="l">
              <a:spcBef>
                <a:spcPts val="0"/>
              </a:spcBef>
              <a:spcAft>
                <a:spcPts val="0"/>
              </a:spcAft>
              <a:buClr>
                <a:schemeClr val="accent1"/>
              </a:buClr>
              <a:buSzPts val="1100"/>
              <a:buFont typeface="Arial"/>
              <a:buNone/>
            </a:pPr>
            <a:r>
              <a:rPr lang="en" sz="1800"/>
              <a:t>	"paths": {</a:t>
            </a:r>
            <a:endParaRPr sz="1800"/>
          </a:p>
          <a:p>
            <a:pPr indent="0" lvl="0" marL="0" rtl="0" algn="l">
              <a:spcBef>
                <a:spcPts val="0"/>
              </a:spcBef>
              <a:spcAft>
                <a:spcPts val="0"/>
              </a:spcAft>
              <a:buClr>
                <a:schemeClr val="accent1"/>
              </a:buClr>
              <a:buSzPts val="1100"/>
              <a:buFont typeface="Arial"/>
              <a:buNone/>
            </a:pPr>
            <a:r>
              <a:rPr lang="en" sz="1800"/>
              <a:t>  	"@/*": ["src/*"]</a:t>
            </a:r>
            <a:endParaRPr sz="1800"/>
          </a:p>
          <a:p>
            <a:pPr indent="0" lvl="0" marL="0" rtl="0" algn="l">
              <a:spcBef>
                <a:spcPts val="0"/>
              </a:spcBef>
              <a:spcAft>
                <a:spcPts val="0"/>
              </a:spcAft>
              <a:buClr>
                <a:schemeClr val="accent1"/>
              </a:buClr>
              <a:buSzPts val="1100"/>
              <a:buFont typeface="Arial"/>
              <a:buNone/>
            </a:pPr>
            <a:r>
              <a:rPr lang="en" sz="1800"/>
              <a:t>	}</a:t>
            </a:r>
            <a:endParaRPr sz="1800"/>
          </a:p>
          <a:p>
            <a:pPr indent="0" lvl="0" marL="0" rtl="0" algn="l">
              <a:spcBef>
                <a:spcPts val="0"/>
              </a:spcBef>
              <a:spcAft>
                <a:spcPts val="0"/>
              </a:spcAft>
              <a:buClr>
                <a:schemeClr val="accent1"/>
              </a:buClr>
              <a:buSzPts val="1100"/>
              <a:buFont typeface="Arial"/>
              <a:buNone/>
            </a:pPr>
            <a:r>
              <a:rPr lang="en" sz="1800"/>
              <a:t>  },</a:t>
            </a:r>
            <a:endParaRPr sz="1800"/>
          </a:p>
          <a:p>
            <a:pPr indent="0" lvl="0" marL="0" rtl="0" algn="l">
              <a:spcBef>
                <a:spcPts val="0"/>
              </a:spcBef>
              <a:spcAft>
                <a:spcPts val="0"/>
              </a:spcAft>
              <a:buClr>
                <a:schemeClr val="accent1"/>
              </a:buClr>
              <a:buSzPts val="1100"/>
              <a:buFont typeface="Arial"/>
              <a:buNone/>
            </a:pPr>
            <a:r>
              <a:rPr lang="en" sz="1800"/>
              <a:t>}</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p:txBody>
      </p:sp>
      <p:sp>
        <p:nvSpPr>
          <p:cNvPr id="608" name="Google Shape;608;p46"/>
          <p:cNvSpPr txBox="1"/>
          <p:nvPr>
            <p:ph idx="1" type="body"/>
          </p:nvPr>
        </p:nvSpPr>
        <p:spPr>
          <a:xfrm>
            <a:off x="189775" y="3198475"/>
            <a:ext cx="7351200" cy="5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t>Zmieniamy import w</a:t>
            </a:r>
            <a:r>
              <a:rPr lang="en" sz="1800"/>
              <a:t> </a:t>
            </a:r>
            <a:r>
              <a:rPr b="1" lang="en" sz="1800"/>
              <a:t>src/main.jsx</a:t>
            </a:r>
            <a:r>
              <a:rPr lang="en" sz="1800"/>
              <a:t>:</a:t>
            </a:r>
            <a:endParaRPr sz="1800"/>
          </a:p>
        </p:txBody>
      </p:sp>
      <p:sp>
        <p:nvSpPr>
          <p:cNvPr id="609" name="Google Shape;609;p46"/>
          <p:cNvSpPr txBox="1"/>
          <p:nvPr>
            <p:ph idx="1" type="body"/>
          </p:nvPr>
        </p:nvSpPr>
        <p:spPr>
          <a:xfrm>
            <a:off x="321225" y="3719875"/>
            <a:ext cx="8687400" cy="5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t>import TodoApp from '@/components/TodoApp';</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accent2"/>
            </a:gs>
          </a:gsLst>
          <a:lin ang="10800025" scaled="0"/>
        </a:gradFill>
      </p:bgPr>
    </p:bg>
    <p:spTree>
      <p:nvGrpSpPr>
        <p:cNvPr id="613" name="Shape 613"/>
        <p:cNvGrpSpPr/>
        <p:nvPr/>
      </p:nvGrpSpPr>
      <p:grpSpPr>
        <a:xfrm>
          <a:off x="0" y="0"/>
          <a:ext cx="0" cy="0"/>
          <a:chOff x="0" y="0"/>
          <a:chExt cx="0" cy="0"/>
        </a:xfrm>
      </p:grpSpPr>
      <p:sp>
        <p:nvSpPr>
          <p:cNvPr id="614" name="Google Shape;614;p47"/>
          <p:cNvSpPr txBox="1"/>
          <p:nvPr>
            <p:ph idx="1" type="body"/>
          </p:nvPr>
        </p:nvSpPr>
        <p:spPr>
          <a:xfrm>
            <a:off x="242425" y="760850"/>
            <a:ext cx="6431700" cy="5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b="1" lang="en" sz="1800"/>
              <a:t>&lt;React.Fragment&gt;  </a:t>
            </a:r>
            <a:r>
              <a:rPr lang="en" sz="1800"/>
              <a:t>lub skrót  </a:t>
            </a:r>
            <a:r>
              <a:rPr b="1" lang="en" sz="1800"/>
              <a:t>&lt;&gt; &lt;/&gt;</a:t>
            </a:r>
            <a:endParaRPr sz="1800"/>
          </a:p>
        </p:txBody>
      </p:sp>
      <p:sp>
        <p:nvSpPr>
          <p:cNvPr id="615" name="Google Shape;615;p47"/>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16" name="Google Shape;616;p47"/>
          <p:cNvSpPr/>
          <p:nvPr/>
        </p:nvSpPr>
        <p:spPr>
          <a:xfrm>
            <a:off x="7947175" y="-490093"/>
            <a:ext cx="1513200" cy="1513200"/>
          </a:xfrm>
          <a:prstGeom prst="donut">
            <a:avLst>
              <a:gd fmla="val 815"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7"/>
          <p:cNvSpPr txBox="1"/>
          <p:nvPr>
            <p:ph idx="1" type="body"/>
          </p:nvPr>
        </p:nvSpPr>
        <p:spPr>
          <a:xfrm>
            <a:off x="242425" y="1282250"/>
            <a:ext cx="8687400" cy="35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t>import React from 'react';</a:t>
            </a:r>
            <a:endParaRPr sz="1800"/>
          </a:p>
          <a:p>
            <a:pPr indent="0" lvl="0" marL="0" rtl="0" algn="l">
              <a:spcBef>
                <a:spcPts val="0"/>
              </a:spcBef>
              <a:spcAft>
                <a:spcPts val="0"/>
              </a:spcAft>
              <a:buClr>
                <a:schemeClr val="accent1"/>
              </a:buClr>
              <a:buSzPts val="1100"/>
              <a:buFont typeface="Arial"/>
              <a:buNone/>
            </a:pPr>
            <a:r>
              <a:rPr lang="en" sz="1800"/>
              <a:t>    </a:t>
            </a:r>
            <a:endParaRPr sz="1800"/>
          </a:p>
          <a:p>
            <a:pPr indent="0" lvl="0" marL="0" rtl="0" algn="l">
              <a:spcBef>
                <a:spcPts val="0"/>
              </a:spcBef>
              <a:spcAft>
                <a:spcPts val="0"/>
              </a:spcAft>
              <a:buClr>
                <a:schemeClr val="accent1"/>
              </a:buClr>
              <a:buSzPts val="1100"/>
              <a:buFont typeface="Arial"/>
              <a:buNone/>
            </a:pPr>
            <a:r>
              <a:rPr lang="en" sz="1800"/>
              <a:t>const TodoApp = () =&gt; {</a:t>
            </a:r>
            <a:endParaRPr sz="1800"/>
          </a:p>
          <a:p>
            <a:pPr indent="0" lvl="0" marL="0" rtl="0" algn="l">
              <a:spcBef>
                <a:spcPts val="0"/>
              </a:spcBef>
              <a:spcAft>
                <a:spcPts val="0"/>
              </a:spcAft>
              <a:buClr>
                <a:schemeClr val="accent1"/>
              </a:buClr>
              <a:buSzPts val="1100"/>
              <a:buFont typeface="Arial"/>
              <a:buNone/>
            </a:pPr>
            <a:r>
              <a:rPr lang="en" sz="1800"/>
              <a:t>  return (</a:t>
            </a:r>
            <a:endParaRPr sz="1800"/>
          </a:p>
          <a:p>
            <a:pPr indent="0" lvl="0" marL="0" rtl="0" algn="l">
              <a:spcBef>
                <a:spcPts val="0"/>
              </a:spcBef>
              <a:spcAft>
                <a:spcPts val="0"/>
              </a:spcAft>
              <a:buClr>
                <a:schemeClr val="accent1"/>
              </a:buClr>
              <a:buSzPts val="1100"/>
              <a:buFont typeface="Arial"/>
              <a:buNone/>
            </a:pPr>
            <a:r>
              <a:rPr lang="en" sz="1800"/>
              <a:t>	&lt;React.Fragment&gt;</a:t>
            </a:r>
            <a:endParaRPr sz="1800"/>
          </a:p>
          <a:p>
            <a:pPr indent="0" lvl="0" marL="0" rtl="0" algn="l">
              <a:spcBef>
                <a:spcPts val="0"/>
              </a:spcBef>
              <a:spcAft>
                <a:spcPts val="0"/>
              </a:spcAft>
              <a:buClr>
                <a:schemeClr val="accent1"/>
              </a:buClr>
              <a:buSzPts val="1100"/>
              <a:buFont typeface="Arial"/>
              <a:buNone/>
            </a:pPr>
            <a:r>
              <a:rPr lang="en" sz="1800"/>
              <a:t>  		&lt;h1&gt;Hello world!&lt;/h1&gt;</a:t>
            </a:r>
            <a:endParaRPr sz="1800"/>
          </a:p>
          <a:p>
            <a:pPr indent="0" lvl="0" marL="0" rtl="0" algn="l">
              <a:spcBef>
                <a:spcPts val="0"/>
              </a:spcBef>
              <a:spcAft>
                <a:spcPts val="0"/>
              </a:spcAft>
              <a:buClr>
                <a:schemeClr val="accent1"/>
              </a:buClr>
              <a:buSzPts val="1100"/>
              <a:buFont typeface="Arial"/>
              <a:buNone/>
            </a:pPr>
            <a:r>
              <a:rPr lang="en" sz="1800"/>
              <a:t>  		&lt;p&gt;I am in a React Component!&lt;/p&gt;</a:t>
            </a:r>
            <a:endParaRPr sz="1800"/>
          </a:p>
          <a:p>
            <a:pPr indent="0" lvl="0" marL="0" rtl="0" algn="l">
              <a:spcBef>
                <a:spcPts val="0"/>
              </a:spcBef>
              <a:spcAft>
                <a:spcPts val="0"/>
              </a:spcAft>
              <a:buClr>
                <a:schemeClr val="accent1"/>
              </a:buClr>
              <a:buSzPts val="1100"/>
              <a:buFont typeface="Arial"/>
              <a:buNone/>
            </a:pPr>
            <a:r>
              <a:rPr lang="en" sz="1800"/>
              <a:t>	&lt;/React.Fragment&gt;</a:t>
            </a:r>
            <a:endParaRPr sz="1800"/>
          </a:p>
          <a:p>
            <a:pPr indent="0" lvl="0" marL="0" rtl="0" algn="l">
              <a:spcBef>
                <a:spcPts val="0"/>
              </a:spcBef>
              <a:spcAft>
                <a:spcPts val="0"/>
              </a:spcAft>
              <a:buClr>
                <a:schemeClr val="accent1"/>
              </a:buClr>
              <a:buSzPts val="1100"/>
              <a:buFont typeface="Arial"/>
              <a:buNone/>
            </a:pPr>
            <a:r>
              <a:rPr lang="en" sz="1800"/>
              <a:t>  );</a:t>
            </a:r>
            <a:endParaRPr sz="1800"/>
          </a:p>
          <a:p>
            <a:pPr indent="0" lvl="0" marL="0" rtl="0" algn="l">
              <a:spcBef>
                <a:spcPts val="0"/>
              </a:spcBef>
              <a:spcAft>
                <a:spcPts val="0"/>
              </a:spcAft>
              <a:buClr>
                <a:schemeClr val="accent1"/>
              </a:buClr>
              <a:buSzPts val="1100"/>
              <a:buFont typeface="Arial"/>
              <a:buNone/>
            </a:pPr>
            <a:r>
              <a:rPr lang="en" sz="1800"/>
              <a:t>};</a:t>
            </a:r>
            <a:endParaRPr sz="1800"/>
          </a:p>
          <a:p>
            <a:pPr indent="0" lvl="0" marL="0" rtl="0" algn="l">
              <a:spcBef>
                <a:spcPts val="0"/>
              </a:spcBef>
              <a:spcAft>
                <a:spcPts val="0"/>
              </a:spcAft>
              <a:buClr>
                <a:schemeClr val="accent1"/>
              </a:buClr>
              <a:buSzPts val="1100"/>
              <a:buFont typeface="Arial"/>
              <a:buNone/>
            </a:pPr>
            <a:r>
              <a:rPr lang="en" sz="1800"/>
              <a:t>export default TodoApp;</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p:txBody>
      </p:sp>
      <p:sp>
        <p:nvSpPr>
          <p:cNvPr id="618" name="Google Shape;618;p47"/>
          <p:cNvSpPr txBox="1"/>
          <p:nvPr>
            <p:ph type="title"/>
          </p:nvPr>
        </p:nvSpPr>
        <p:spPr>
          <a:xfrm>
            <a:off x="242425" y="162625"/>
            <a:ext cx="7558200" cy="5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React Fragments</a:t>
            </a:r>
            <a:endParaRPr sz="3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8"/>
          <p:cNvSpPr txBox="1"/>
          <p:nvPr>
            <p:ph idx="1" type="subTitle"/>
          </p:nvPr>
        </p:nvSpPr>
        <p:spPr>
          <a:xfrm flipH="1">
            <a:off x="3823125" y="2350050"/>
            <a:ext cx="4780800" cy="200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accent1"/>
              </a:buClr>
              <a:buSzPts val="1100"/>
              <a:buFont typeface="Arial"/>
              <a:buNone/>
            </a:pPr>
            <a:r>
              <a:rPr lang="en"/>
              <a:t>Umieszczone</a:t>
            </a:r>
            <a:r>
              <a:rPr lang="en"/>
              <a:t> w </a:t>
            </a:r>
            <a:r>
              <a:rPr b="1" lang="en"/>
              <a:t>src/components</a:t>
            </a:r>
            <a:r>
              <a:rPr lang="en"/>
              <a:t>:</a:t>
            </a:r>
            <a:endParaRPr/>
          </a:p>
          <a:p>
            <a:pPr indent="-355600" lvl="0" marL="457200" rtl="0" algn="ctr">
              <a:spcBef>
                <a:spcPts val="0"/>
              </a:spcBef>
              <a:spcAft>
                <a:spcPts val="0"/>
              </a:spcAft>
              <a:buClr>
                <a:schemeClr val="lt1"/>
              </a:buClr>
              <a:buSzPts val="2000"/>
              <a:buChar char="●"/>
            </a:pPr>
            <a:r>
              <a:rPr lang="en"/>
              <a:t>Header.jsx</a:t>
            </a:r>
            <a:endParaRPr/>
          </a:p>
          <a:p>
            <a:pPr indent="-355600" lvl="0" marL="457200" rtl="0" algn="ctr">
              <a:spcBef>
                <a:spcPts val="0"/>
              </a:spcBef>
              <a:spcAft>
                <a:spcPts val="0"/>
              </a:spcAft>
              <a:buClr>
                <a:schemeClr val="lt1"/>
              </a:buClr>
              <a:buSzPts val="2000"/>
              <a:buChar char="●"/>
            </a:pPr>
            <a:r>
              <a:rPr lang="en"/>
              <a:t>TodosLogic.jsx</a:t>
            </a:r>
            <a:endParaRPr/>
          </a:p>
          <a:p>
            <a:pPr indent="-355600" lvl="0" marL="457200" rtl="0" algn="ctr">
              <a:spcBef>
                <a:spcPts val="0"/>
              </a:spcBef>
              <a:spcAft>
                <a:spcPts val="0"/>
              </a:spcAft>
              <a:buClr>
                <a:schemeClr val="lt1"/>
              </a:buClr>
              <a:buSzPts val="2000"/>
              <a:buChar char="●"/>
            </a:pPr>
            <a:r>
              <a:rPr lang="en"/>
              <a:t>InputTodo.jsx</a:t>
            </a:r>
            <a:endParaRPr/>
          </a:p>
          <a:p>
            <a:pPr indent="-355600" lvl="0" marL="457200" rtl="0" algn="ctr">
              <a:spcBef>
                <a:spcPts val="0"/>
              </a:spcBef>
              <a:spcAft>
                <a:spcPts val="0"/>
              </a:spcAft>
              <a:buClr>
                <a:schemeClr val="lt1"/>
              </a:buClr>
              <a:buSzPts val="2000"/>
              <a:buChar char="●"/>
            </a:pPr>
            <a:r>
              <a:rPr lang="en"/>
              <a:t>TodosList.jsx</a:t>
            </a:r>
            <a:endParaRPr/>
          </a:p>
          <a:p>
            <a:pPr indent="-355600" lvl="0" marL="457200" rtl="0" algn="ctr">
              <a:spcBef>
                <a:spcPts val="0"/>
              </a:spcBef>
              <a:spcAft>
                <a:spcPts val="0"/>
              </a:spcAft>
              <a:buClr>
                <a:schemeClr val="lt1"/>
              </a:buClr>
              <a:buSzPts val="2000"/>
              <a:buChar char="●"/>
            </a:pPr>
            <a:r>
              <a:rPr lang="en"/>
              <a:t>TodoItem.jsx</a:t>
            </a:r>
            <a:endParaRPr/>
          </a:p>
        </p:txBody>
      </p:sp>
      <p:sp>
        <p:nvSpPr>
          <p:cNvPr id="624" name="Google Shape;624;p48"/>
          <p:cNvSpPr txBox="1"/>
          <p:nvPr>
            <p:ph type="title"/>
          </p:nvPr>
        </p:nvSpPr>
        <p:spPr>
          <a:xfrm flipH="1">
            <a:off x="3639700" y="377250"/>
            <a:ext cx="5145600" cy="150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800"/>
              <a:t>Pozostałe komponenty</a:t>
            </a:r>
            <a:endParaRPr b="1" sz="5800"/>
          </a:p>
        </p:txBody>
      </p:sp>
      <p:sp>
        <p:nvSpPr>
          <p:cNvPr id="625" name="Google Shape;625;p48"/>
          <p:cNvSpPr/>
          <p:nvPr/>
        </p:nvSpPr>
        <p:spPr>
          <a:xfrm>
            <a:off x="2725674" y="3434987"/>
            <a:ext cx="1172951" cy="1052818"/>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17254"/>
                </a:srgbClr>
              </a:gs>
              <a:gs pos="48000">
                <a:srgbClr val="E20030">
                  <a:alpha val="12156"/>
                </a:srgbClr>
              </a:gs>
              <a:gs pos="100000">
                <a:srgbClr val="E20030">
                  <a:alpha val="40784"/>
                </a:srgbClr>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6" name="Google Shape;626;p48"/>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49"/>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32" name="Google Shape;632;p49"/>
          <p:cNvSpPr/>
          <p:nvPr/>
        </p:nvSpPr>
        <p:spPr>
          <a:xfrm flipH="1">
            <a:off x="7554897" y="83051"/>
            <a:ext cx="1384154" cy="1243056"/>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9"/>
          <p:cNvSpPr txBox="1"/>
          <p:nvPr>
            <p:ph idx="4294967295" type="body"/>
          </p:nvPr>
        </p:nvSpPr>
        <p:spPr>
          <a:xfrm>
            <a:off x="2387050" y="1045775"/>
            <a:ext cx="7716900" cy="35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t>const Header = () =&gt; {</a:t>
            </a:r>
            <a:endParaRPr sz="1800"/>
          </a:p>
          <a:p>
            <a:pPr indent="0" lvl="0" marL="0" rtl="0" algn="l">
              <a:spcBef>
                <a:spcPts val="0"/>
              </a:spcBef>
              <a:spcAft>
                <a:spcPts val="0"/>
              </a:spcAft>
              <a:buClr>
                <a:schemeClr val="accent1"/>
              </a:buClr>
              <a:buSzPts val="1100"/>
              <a:buFont typeface="Arial"/>
              <a:buNone/>
            </a:pPr>
            <a:r>
              <a:rPr lang="en" sz="1800"/>
              <a:t>  return (</a:t>
            </a:r>
            <a:endParaRPr sz="1800"/>
          </a:p>
          <a:p>
            <a:pPr indent="0" lvl="0" marL="0" rtl="0" algn="l">
              <a:spcBef>
                <a:spcPts val="0"/>
              </a:spcBef>
              <a:spcAft>
                <a:spcPts val="0"/>
              </a:spcAft>
              <a:buClr>
                <a:schemeClr val="accent1"/>
              </a:buClr>
              <a:buSzPts val="1100"/>
              <a:buFont typeface="Arial"/>
              <a:buNone/>
            </a:pPr>
            <a:r>
              <a:rPr lang="en" sz="1800"/>
              <a:t>	&lt;header&gt;</a:t>
            </a:r>
            <a:endParaRPr sz="1800"/>
          </a:p>
          <a:p>
            <a:pPr indent="0" lvl="0" marL="457200" rtl="0" algn="l">
              <a:spcBef>
                <a:spcPts val="0"/>
              </a:spcBef>
              <a:spcAft>
                <a:spcPts val="0"/>
              </a:spcAft>
              <a:buClr>
                <a:schemeClr val="accent1"/>
              </a:buClr>
              <a:buSzPts val="1100"/>
              <a:buFont typeface="Arial"/>
              <a:buNone/>
            </a:pPr>
            <a:r>
              <a:rPr lang="en" sz="1800"/>
              <a:t>  	&lt;h1&gt;todos&lt;/h1&gt;</a:t>
            </a:r>
            <a:endParaRPr sz="1800"/>
          </a:p>
          <a:p>
            <a:pPr indent="0" lvl="0" marL="457200" rtl="0" algn="l">
              <a:spcBef>
                <a:spcPts val="0"/>
              </a:spcBef>
              <a:spcAft>
                <a:spcPts val="0"/>
              </a:spcAft>
              <a:buClr>
                <a:schemeClr val="accent1"/>
              </a:buClr>
              <a:buSzPts val="1100"/>
              <a:buFont typeface="Arial"/>
              <a:buNone/>
            </a:pPr>
            <a:r>
              <a:rPr lang="en" sz="1800"/>
              <a:t>  	&lt;p&gt;Items will persist in the browser local storage&lt;/p&gt;</a:t>
            </a:r>
            <a:endParaRPr sz="1800"/>
          </a:p>
          <a:p>
            <a:pPr indent="0" lvl="0" marL="0" rtl="0" algn="l">
              <a:spcBef>
                <a:spcPts val="0"/>
              </a:spcBef>
              <a:spcAft>
                <a:spcPts val="0"/>
              </a:spcAft>
              <a:buClr>
                <a:schemeClr val="accent1"/>
              </a:buClr>
              <a:buSzPts val="1100"/>
              <a:buFont typeface="Arial"/>
              <a:buNone/>
            </a:pPr>
            <a:r>
              <a:rPr lang="en" sz="1800"/>
              <a:t>	&lt;/header&gt;</a:t>
            </a:r>
            <a:endParaRPr sz="1800"/>
          </a:p>
          <a:p>
            <a:pPr indent="0" lvl="0" marL="0" rtl="0" algn="l">
              <a:spcBef>
                <a:spcPts val="0"/>
              </a:spcBef>
              <a:spcAft>
                <a:spcPts val="0"/>
              </a:spcAft>
              <a:buClr>
                <a:schemeClr val="accent1"/>
              </a:buClr>
              <a:buSzPts val="1100"/>
              <a:buFont typeface="Arial"/>
              <a:buNone/>
            </a:pPr>
            <a:r>
              <a:rPr lang="en" sz="1800"/>
              <a:t>  );</a:t>
            </a:r>
            <a:endParaRPr sz="1800"/>
          </a:p>
          <a:p>
            <a:pPr indent="0" lvl="0" marL="0" rtl="0" algn="l">
              <a:spcBef>
                <a:spcPts val="0"/>
              </a:spcBef>
              <a:spcAft>
                <a:spcPts val="0"/>
              </a:spcAft>
              <a:buClr>
                <a:schemeClr val="accent1"/>
              </a:buClr>
              <a:buSzPts val="1100"/>
              <a:buFont typeface="Arial"/>
              <a:buNone/>
            </a:pPr>
            <a:r>
              <a:rPr lang="en" sz="1800"/>
              <a:t>};</a:t>
            </a:r>
            <a:endParaRPr sz="1800"/>
          </a:p>
          <a:p>
            <a:pPr indent="0" lvl="0" marL="0" rtl="0" algn="l">
              <a:spcBef>
                <a:spcPts val="0"/>
              </a:spcBef>
              <a:spcAft>
                <a:spcPts val="0"/>
              </a:spcAft>
              <a:buClr>
                <a:schemeClr val="accent1"/>
              </a:buClr>
              <a:buSzPts val="1100"/>
              <a:buFont typeface="Arial"/>
              <a:buNone/>
            </a:pPr>
            <a:r>
              <a:rPr lang="en" sz="1800"/>
              <a:t>export default Header;</a:t>
            </a:r>
            <a:endParaRPr sz="1800"/>
          </a:p>
        </p:txBody>
      </p:sp>
      <p:sp>
        <p:nvSpPr>
          <p:cNvPr id="634" name="Google Shape;634;p49"/>
          <p:cNvSpPr txBox="1"/>
          <p:nvPr>
            <p:ph type="title"/>
          </p:nvPr>
        </p:nvSpPr>
        <p:spPr>
          <a:xfrm>
            <a:off x="2421750" y="435475"/>
            <a:ext cx="4843500" cy="53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100"/>
              <a:t>Header</a:t>
            </a:r>
            <a:endParaRPr sz="3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50"/>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40" name="Google Shape;640;p50"/>
          <p:cNvSpPr/>
          <p:nvPr/>
        </p:nvSpPr>
        <p:spPr>
          <a:xfrm flipH="1">
            <a:off x="7554897" y="83051"/>
            <a:ext cx="1384154" cy="1243056"/>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0"/>
          <p:cNvSpPr txBox="1"/>
          <p:nvPr>
            <p:ph idx="4294967295" type="body"/>
          </p:nvPr>
        </p:nvSpPr>
        <p:spPr>
          <a:xfrm>
            <a:off x="2387050" y="1045775"/>
            <a:ext cx="6552000" cy="35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highlight>
                  <a:srgbClr val="B6D7A8"/>
                </a:highlight>
              </a:rPr>
              <a:t>import Header from '@/components/Header';</a:t>
            </a:r>
            <a:endParaRPr sz="1800">
              <a:highlight>
                <a:srgbClr val="B6D7A8"/>
              </a:highlight>
            </a:endParaRPr>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rPr lang="en" sz="1800"/>
              <a:t>const TodoApp = () =&gt; {</a:t>
            </a:r>
            <a:endParaRPr sz="1800"/>
          </a:p>
          <a:p>
            <a:pPr indent="0" lvl="0" marL="0" rtl="0" algn="l">
              <a:spcBef>
                <a:spcPts val="0"/>
              </a:spcBef>
              <a:spcAft>
                <a:spcPts val="0"/>
              </a:spcAft>
              <a:buClr>
                <a:schemeClr val="accent1"/>
              </a:buClr>
              <a:buSzPts val="1100"/>
              <a:buFont typeface="Arial"/>
              <a:buNone/>
            </a:pPr>
            <a:r>
              <a:rPr lang="en" sz="1800"/>
              <a:t>  return (</a:t>
            </a:r>
            <a:endParaRPr sz="1800"/>
          </a:p>
          <a:p>
            <a:pPr indent="0" lvl="0" marL="0" rtl="0" algn="l">
              <a:spcBef>
                <a:spcPts val="0"/>
              </a:spcBef>
              <a:spcAft>
                <a:spcPts val="0"/>
              </a:spcAft>
              <a:buClr>
                <a:schemeClr val="accent1"/>
              </a:buClr>
              <a:buSzPts val="1100"/>
              <a:buFont typeface="Arial"/>
              <a:buNone/>
            </a:pPr>
            <a:r>
              <a:rPr lang="en" sz="1800"/>
              <a:t>	&lt;&gt;</a:t>
            </a:r>
            <a:endParaRPr sz="1800"/>
          </a:p>
          <a:p>
            <a:pPr indent="0" lvl="0" marL="0" rtl="0" algn="l">
              <a:spcBef>
                <a:spcPts val="0"/>
              </a:spcBef>
              <a:spcAft>
                <a:spcPts val="0"/>
              </a:spcAft>
              <a:buClr>
                <a:schemeClr val="accent1"/>
              </a:buClr>
              <a:buSzPts val="1100"/>
              <a:buFont typeface="Arial"/>
              <a:buNone/>
            </a:pPr>
            <a:r>
              <a:rPr lang="en" sz="1800"/>
              <a:t>  	</a:t>
            </a:r>
            <a:r>
              <a:rPr lang="en" sz="1800">
                <a:highlight>
                  <a:srgbClr val="B6D7A8"/>
                </a:highlight>
              </a:rPr>
              <a:t>&lt;Header /&gt;</a:t>
            </a:r>
            <a:endParaRPr sz="1800">
              <a:highlight>
                <a:srgbClr val="B6D7A8"/>
              </a:highlight>
            </a:endParaRPr>
          </a:p>
          <a:p>
            <a:pPr indent="0" lvl="0" marL="0" rtl="0" algn="l">
              <a:spcBef>
                <a:spcPts val="0"/>
              </a:spcBef>
              <a:spcAft>
                <a:spcPts val="0"/>
              </a:spcAft>
              <a:buClr>
                <a:schemeClr val="accent1"/>
              </a:buClr>
              <a:buSzPts val="1100"/>
              <a:buFont typeface="Arial"/>
              <a:buNone/>
            </a:pPr>
            <a:r>
              <a:rPr lang="en" sz="1800"/>
              <a:t>	&lt;/&gt;</a:t>
            </a:r>
            <a:endParaRPr sz="1800"/>
          </a:p>
          <a:p>
            <a:pPr indent="0" lvl="0" marL="0" rtl="0" algn="l">
              <a:spcBef>
                <a:spcPts val="0"/>
              </a:spcBef>
              <a:spcAft>
                <a:spcPts val="0"/>
              </a:spcAft>
              <a:buClr>
                <a:schemeClr val="accent1"/>
              </a:buClr>
              <a:buSzPts val="1100"/>
              <a:buFont typeface="Arial"/>
              <a:buNone/>
            </a:pPr>
            <a:r>
              <a:rPr lang="en" sz="1800"/>
              <a:t>  );</a:t>
            </a:r>
            <a:endParaRPr sz="1800"/>
          </a:p>
          <a:p>
            <a:pPr indent="0" lvl="0" marL="0" rtl="0" algn="l">
              <a:spcBef>
                <a:spcPts val="0"/>
              </a:spcBef>
              <a:spcAft>
                <a:spcPts val="0"/>
              </a:spcAft>
              <a:buClr>
                <a:schemeClr val="accent1"/>
              </a:buClr>
              <a:buSzPts val="1100"/>
              <a:buFont typeface="Arial"/>
              <a:buNone/>
            </a:pPr>
            <a:r>
              <a:rPr lang="en" sz="1800"/>
              <a:t>};</a:t>
            </a:r>
            <a:endParaRPr sz="1800"/>
          </a:p>
          <a:p>
            <a:pPr indent="0" lvl="0" marL="0" rtl="0" algn="l">
              <a:spcBef>
                <a:spcPts val="0"/>
              </a:spcBef>
              <a:spcAft>
                <a:spcPts val="0"/>
              </a:spcAft>
              <a:buClr>
                <a:schemeClr val="accent1"/>
              </a:buClr>
              <a:buSzPts val="1100"/>
              <a:buFont typeface="Arial"/>
              <a:buNone/>
            </a:pPr>
            <a:r>
              <a:rPr lang="en" sz="1800"/>
              <a:t>export default TodoApp;</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p:txBody>
      </p:sp>
      <p:sp>
        <p:nvSpPr>
          <p:cNvPr id="642" name="Google Shape;642;p50"/>
          <p:cNvSpPr txBox="1"/>
          <p:nvPr>
            <p:ph type="title"/>
          </p:nvPr>
        </p:nvSpPr>
        <p:spPr>
          <a:xfrm>
            <a:off x="2209575" y="435475"/>
            <a:ext cx="5268000" cy="53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100"/>
              <a:t>Renderowanie Header'u</a:t>
            </a:r>
            <a:endParaRPr sz="3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1"/>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48" name="Google Shape;648;p51"/>
          <p:cNvSpPr/>
          <p:nvPr/>
        </p:nvSpPr>
        <p:spPr>
          <a:xfrm flipH="1">
            <a:off x="7554897" y="83051"/>
            <a:ext cx="1384154" cy="1243056"/>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1"/>
          <p:cNvSpPr txBox="1"/>
          <p:nvPr>
            <p:ph idx="4294967295" type="body"/>
          </p:nvPr>
        </p:nvSpPr>
        <p:spPr>
          <a:xfrm>
            <a:off x="2387050" y="1045775"/>
            <a:ext cx="6552000" cy="20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t>const TodosLogic = () =&gt; {</a:t>
            </a:r>
            <a:endParaRPr sz="1800"/>
          </a:p>
          <a:p>
            <a:pPr indent="0" lvl="0" marL="0" rtl="0" algn="l">
              <a:spcBef>
                <a:spcPts val="0"/>
              </a:spcBef>
              <a:spcAft>
                <a:spcPts val="0"/>
              </a:spcAft>
              <a:buClr>
                <a:schemeClr val="accent1"/>
              </a:buClr>
              <a:buSzPts val="1100"/>
              <a:buFont typeface="Arial"/>
              <a:buNone/>
            </a:pPr>
            <a:r>
              <a:rPr lang="en" sz="1800"/>
              <a:t>	return (</a:t>
            </a:r>
            <a:endParaRPr sz="1800"/>
          </a:p>
          <a:p>
            <a:pPr indent="0" lvl="0" marL="0" rtl="0" algn="l">
              <a:spcBef>
                <a:spcPts val="0"/>
              </a:spcBef>
              <a:spcAft>
                <a:spcPts val="0"/>
              </a:spcAft>
              <a:buClr>
                <a:schemeClr val="accent1"/>
              </a:buClr>
              <a:buSzPts val="1100"/>
              <a:buFont typeface="Arial"/>
              <a:buNone/>
            </a:pPr>
            <a:r>
              <a:rPr lang="en" sz="1800"/>
              <a:t>  	&lt;div&gt;TodosLogic content&lt;/div&gt;</a:t>
            </a:r>
            <a:endParaRPr sz="1800"/>
          </a:p>
          <a:p>
            <a:pPr indent="0" lvl="0" marL="0" rtl="0" algn="l">
              <a:spcBef>
                <a:spcPts val="0"/>
              </a:spcBef>
              <a:spcAft>
                <a:spcPts val="0"/>
              </a:spcAft>
              <a:buClr>
                <a:schemeClr val="accent1"/>
              </a:buClr>
              <a:buSzPts val="1100"/>
              <a:buFont typeface="Arial"/>
              <a:buNone/>
            </a:pPr>
            <a:r>
              <a:rPr lang="en" sz="1800"/>
              <a:t>	)</a:t>
            </a:r>
            <a:endParaRPr sz="1800"/>
          </a:p>
          <a:p>
            <a:pPr indent="0" lvl="0" marL="0" rtl="0" algn="l">
              <a:spcBef>
                <a:spcPts val="0"/>
              </a:spcBef>
              <a:spcAft>
                <a:spcPts val="0"/>
              </a:spcAft>
              <a:buClr>
                <a:schemeClr val="accent1"/>
              </a:buClr>
              <a:buSzPts val="1100"/>
              <a:buFont typeface="Arial"/>
              <a:buNone/>
            </a:pPr>
            <a:r>
              <a:rPr lang="en" sz="1800"/>
              <a:t>  }</a:t>
            </a:r>
            <a:endParaRPr sz="1800"/>
          </a:p>
          <a:p>
            <a:pPr indent="0" lvl="0" marL="0" rtl="0" algn="l">
              <a:spcBef>
                <a:spcPts val="0"/>
              </a:spcBef>
              <a:spcAft>
                <a:spcPts val="0"/>
              </a:spcAft>
              <a:buClr>
                <a:schemeClr val="accent1"/>
              </a:buClr>
              <a:buSzPts val="1100"/>
              <a:buFont typeface="Arial"/>
              <a:buNone/>
            </a:pPr>
            <a:r>
              <a:rPr lang="en" sz="1800"/>
              <a:t>  export default TodosLogic;</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p:txBody>
      </p:sp>
      <p:sp>
        <p:nvSpPr>
          <p:cNvPr id="650" name="Google Shape;650;p51"/>
          <p:cNvSpPr txBox="1"/>
          <p:nvPr>
            <p:ph type="title"/>
          </p:nvPr>
        </p:nvSpPr>
        <p:spPr>
          <a:xfrm>
            <a:off x="2421750" y="435475"/>
            <a:ext cx="4843500" cy="53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100"/>
              <a:t>TodosLogic</a:t>
            </a:r>
            <a:endParaRPr sz="3100"/>
          </a:p>
        </p:txBody>
      </p:sp>
      <p:sp>
        <p:nvSpPr>
          <p:cNvPr id="651" name="Google Shape;651;p51"/>
          <p:cNvSpPr txBox="1"/>
          <p:nvPr>
            <p:ph idx="4294967295" type="body"/>
          </p:nvPr>
        </p:nvSpPr>
        <p:spPr>
          <a:xfrm>
            <a:off x="2159350" y="3050975"/>
            <a:ext cx="6431700" cy="5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b="1" lang="en" sz="1800">
                <a:solidFill>
                  <a:schemeClr val="accent1"/>
                </a:solidFill>
                <a:latin typeface="Space Mono"/>
                <a:ea typeface="Space Mono"/>
                <a:cs typeface="Space Mono"/>
                <a:sym typeface="Space Mono"/>
              </a:rPr>
              <a:t>Render TodosLogic w TodoApp:</a:t>
            </a:r>
            <a:endParaRPr b="1" sz="1800">
              <a:solidFill>
                <a:schemeClr val="accent1"/>
              </a:solidFill>
              <a:latin typeface="Space Mono"/>
              <a:ea typeface="Space Mono"/>
              <a:cs typeface="Space Mono"/>
              <a:sym typeface="Space Mono"/>
            </a:endParaRPr>
          </a:p>
        </p:txBody>
      </p:sp>
      <p:sp>
        <p:nvSpPr>
          <p:cNvPr id="652" name="Google Shape;652;p51"/>
          <p:cNvSpPr txBox="1"/>
          <p:nvPr>
            <p:ph idx="4294967295" type="body"/>
          </p:nvPr>
        </p:nvSpPr>
        <p:spPr>
          <a:xfrm>
            <a:off x="2592000" y="3572375"/>
            <a:ext cx="6552000" cy="12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t>import TodosLogic from '@/components/TodosLogic';</a:t>
            </a:r>
            <a:endParaRPr sz="1800"/>
          </a:p>
          <a:p>
            <a:pPr indent="0" lvl="0" marL="0" rtl="0" algn="l">
              <a:spcBef>
                <a:spcPts val="0"/>
              </a:spcBef>
              <a:spcAft>
                <a:spcPts val="0"/>
              </a:spcAft>
              <a:buClr>
                <a:schemeClr val="accent1"/>
              </a:buClr>
              <a:buSzPts val="1100"/>
              <a:buFont typeface="Arial"/>
              <a:buNone/>
            </a:pPr>
            <a:r>
              <a:rPr lang="en" sz="1800"/>
              <a:t>…</a:t>
            </a:r>
            <a:endParaRPr sz="1800"/>
          </a:p>
          <a:p>
            <a:pPr indent="0" lvl="0" marL="0" rtl="0" algn="l">
              <a:spcBef>
                <a:spcPts val="0"/>
              </a:spcBef>
              <a:spcAft>
                <a:spcPts val="0"/>
              </a:spcAft>
              <a:buClr>
                <a:schemeClr val="accent1"/>
              </a:buClr>
              <a:buSzPts val="1100"/>
              <a:buFont typeface="Arial"/>
              <a:buNone/>
            </a:pPr>
            <a:r>
              <a:rPr lang="en" sz="1800"/>
              <a:t>&lt;TodosLogic /&gt;</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52"/>
          <p:cNvSpPr txBox="1"/>
          <p:nvPr>
            <p:ph type="title"/>
          </p:nvPr>
        </p:nvSpPr>
        <p:spPr>
          <a:xfrm>
            <a:off x="439000" y="837575"/>
            <a:ext cx="5020800" cy="13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Strict Mode</a:t>
            </a:r>
            <a:endParaRPr/>
          </a:p>
        </p:txBody>
      </p:sp>
      <p:sp>
        <p:nvSpPr>
          <p:cNvPr id="658" name="Google Shape;658;p52"/>
          <p:cNvSpPr txBox="1"/>
          <p:nvPr>
            <p:ph idx="1" type="subTitle"/>
          </p:nvPr>
        </p:nvSpPr>
        <p:spPr>
          <a:xfrm>
            <a:off x="439000" y="2280150"/>
            <a:ext cx="6460500" cy="96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a:t>Strict Mode może pomóc zidentyfikować potencjalne problemy w aplikacji podczas opracowywania i może pokazywać komunikat ostrzegawczy w czasie wykonywania.</a:t>
            </a:r>
            <a:endParaRPr/>
          </a:p>
        </p:txBody>
      </p:sp>
      <p:sp>
        <p:nvSpPr>
          <p:cNvPr id="659" name="Google Shape;659;p52"/>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60" name="Google Shape;660;p52"/>
          <p:cNvSpPr/>
          <p:nvPr/>
        </p:nvSpPr>
        <p:spPr>
          <a:xfrm>
            <a:off x="5348653" y="837572"/>
            <a:ext cx="1323290" cy="1187760"/>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1" name="Google Shape;661;p52"/>
          <p:cNvSpPr/>
          <p:nvPr/>
        </p:nvSpPr>
        <p:spPr>
          <a:xfrm flipH="1" rot="10800000">
            <a:off x="4609784" y="580582"/>
            <a:ext cx="811732" cy="728369"/>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2" name="Google Shape;662;p52"/>
          <p:cNvSpPr txBox="1"/>
          <p:nvPr>
            <p:ph idx="1" type="subTitle"/>
          </p:nvPr>
        </p:nvSpPr>
        <p:spPr>
          <a:xfrm>
            <a:off x="920050" y="3383700"/>
            <a:ext cx="5751900" cy="96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a:t>Możemy aktywować sprawdzanie dowolnej części lub całej aplikacji, dodając tag &lt;React.StrictMode&gt;.</a:t>
            </a:r>
            <a:endParaRPr/>
          </a:p>
          <a:p>
            <a:pPr indent="0" lvl="0" marL="0" rtl="0" algn="l">
              <a:spcBef>
                <a:spcPts val="0"/>
              </a:spcBef>
              <a:spcAft>
                <a:spcPts val="0"/>
              </a:spcAft>
              <a:buClr>
                <a:schemeClr val="accent1"/>
              </a:buClr>
              <a:buSzPts val="1100"/>
              <a:buFont typeface="Arial"/>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53"/>
          <p:cNvSpPr txBox="1"/>
          <p:nvPr>
            <p:ph type="title"/>
          </p:nvPr>
        </p:nvSpPr>
        <p:spPr>
          <a:xfrm>
            <a:off x="695075" y="607247"/>
            <a:ext cx="3789900" cy="42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3200"/>
              <a:t>Włączamy Strict Mode dla całej aplikacji, opakowując komponent główny - src/main.jsx:</a:t>
            </a:r>
            <a:endParaRPr sz="3200"/>
          </a:p>
          <a:p>
            <a:pPr indent="0" lvl="0" marL="0" rtl="0" algn="l">
              <a:spcBef>
                <a:spcPts val="0"/>
              </a:spcBef>
              <a:spcAft>
                <a:spcPts val="0"/>
              </a:spcAft>
              <a:buClr>
                <a:schemeClr val="accent1"/>
              </a:buClr>
              <a:buSzPts val="1100"/>
              <a:buFont typeface="Arial"/>
              <a:buNone/>
            </a:pPr>
            <a:r>
              <a:t/>
            </a:r>
            <a:endParaRPr sz="1000"/>
          </a:p>
          <a:p>
            <a:pPr indent="0" lvl="0" marL="0" rtl="0" algn="l">
              <a:spcBef>
                <a:spcPts val="0"/>
              </a:spcBef>
              <a:spcAft>
                <a:spcPts val="0"/>
              </a:spcAft>
              <a:buClr>
                <a:schemeClr val="accent1"/>
              </a:buClr>
              <a:buSzPts val="1100"/>
              <a:buFont typeface="Arial"/>
              <a:buNone/>
            </a:pPr>
            <a:r>
              <a:t/>
            </a:r>
            <a:endParaRPr/>
          </a:p>
          <a:p>
            <a:pPr indent="0" lvl="0" marL="0" rtl="0" algn="l">
              <a:spcBef>
                <a:spcPts val="0"/>
              </a:spcBef>
              <a:spcAft>
                <a:spcPts val="0"/>
              </a:spcAft>
              <a:buNone/>
            </a:pPr>
            <a:r>
              <a:t/>
            </a:r>
            <a:endParaRPr/>
          </a:p>
        </p:txBody>
      </p:sp>
      <p:sp>
        <p:nvSpPr>
          <p:cNvPr id="668" name="Google Shape;668;p53"/>
          <p:cNvSpPr txBox="1"/>
          <p:nvPr>
            <p:ph idx="4294967295" type="subTitle"/>
          </p:nvPr>
        </p:nvSpPr>
        <p:spPr>
          <a:xfrm>
            <a:off x="6036125" y="1704750"/>
            <a:ext cx="3292500" cy="2121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1"/>
              </a:buClr>
              <a:buSzPts val="1100"/>
              <a:buFont typeface="Arial"/>
              <a:buNone/>
            </a:pPr>
            <a:r>
              <a:rPr lang="en"/>
              <a:t>root.render(</a:t>
            </a:r>
            <a:endParaRPr/>
          </a:p>
          <a:p>
            <a:pPr indent="0" lvl="0" marL="0" rtl="0" algn="l">
              <a:lnSpc>
                <a:spcPct val="100000"/>
              </a:lnSpc>
              <a:spcBef>
                <a:spcPts val="1200"/>
              </a:spcBef>
              <a:spcAft>
                <a:spcPts val="0"/>
              </a:spcAft>
              <a:buClr>
                <a:schemeClr val="accent1"/>
              </a:buClr>
              <a:buSzPts val="1100"/>
              <a:buFont typeface="Arial"/>
              <a:buNone/>
            </a:pPr>
            <a:r>
              <a:rPr lang="en"/>
              <a:t>	&lt;React.StrictMode&gt;</a:t>
            </a:r>
            <a:endParaRPr/>
          </a:p>
          <a:p>
            <a:pPr indent="0" lvl="0" marL="0" rtl="0" algn="l">
              <a:lnSpc>
                <a:spcPct val="100000"/>
              </a:lnSpc>
              <a:spcBef>
                <a:spcPts val="1200"/>
              </a:spcBef>
              <a:spcAft>
                <a:spcPts val="0"/>
              </a:spcAft>
              <a:buClr>
                <a:schemeClr val="accent1"/>
              </a:buClr>
              <a:buSzPts val="1100"/>
              <a:buFont typeface="Arial"/>
              <a:buNone/>
            </a:pPr>
            <a:r>
              <a:rPr lang="en"/>
              <a:t>  		&lt;TodoApp /&gt;</a:t>
            </a:r>
            <a:endParaRPr/>
          </a:p>
          <a:p>
            <a:pPr indent="0" lvl="0" marL="0" rtl="0" algn="l">
              <a:lnSpc>
                <a:spcPct val="100000"/>
              </a:lnSpc>
              <a:spcBef>
                <a:spcPts val="1200"/>
              </a:spcBef>
              <a:spcAft>
                <a:spcPts val="0"/>
              </a:spcAft>
              <a:buClr>
                <a:schemeClr val="accent1"/>
              </a:buClr>
              <a:buSzPts val="1100"/>
              <a:buFont typeface="Arial"/>
              <a:buNone/>
            </a:pPr>
            <a:r>
              <a:rPr lang="en"/>
              <a:t>	&lt;/React.StrictMode&gt;</a:t>
            </a:r>
            <a:endParaRPr/>
          </a:p>
          <a:p>
            <a:pPr indent="0" lvl="0" marL="0" rtl="0" algn="l">
              <a:lnSpc>
                <a:spcPct val="100000"/>
              </a:lnSpc>
              <a:spcBef>
                <a:spcPts val="1200"/>
              </a:spcBef>
              <a:spcAft>
                <a:spcPts val="0"/>
              </a:spcAft>
              <a:buClr>
                <a:schemeClr val="accent1"/>
              </a:buClr>
              <a:buSzPts val="1100"/>
              <a:buFont typeface="Arial"/>
              <a:buNone/>
            </a:pPr>
            <a:r>
              <a:rPr lang="en"/>
              <a:t>  );</a:t>
            </a:r>
            <a:endParaRPr/>
          </a:p>
          <a:p>
            <a:pPr indent="0" lvl="0" marL="0" rtl="0" algn="l">
              <a:spcBef>
                <a:spcPts val="1200"/>
              </a:spcBef>
              <a:spcAft>
                <a:spcPts val="0"/>
              </a:spcAft>
              <a:buClr>
                <a:schemeClr val="accent1"/>
              </a:buClr>
              <a:buSzPts val="1100"/>
              <a:buFont typeface="Arial"/>
              <a:buNone/>
            </a:pPr>
            <a:r>
              <a:t/>
            </a:r>
            <a:endParaRPr/>
          </a:p>
          <a:p>
            <a:pPr indent="0" lvl="0" marL="0" rtl="0" algn="l">
              <a:spcBef>
                <a:spcPts val="1200"/>
              </a:spcBef>
              <a:spcAft>
                <a:spcPts val="0"/>
              </a:spcAft>
              <a:buClr>
                <a:schemeClr val="accent1"/>
              </a:buClr>
              <a:buSzPts val="1100"/>
              <a:buFont typeface="Arial"/>
              <a:buNone/>
            </a:pPr>
            <a:r>
              <a:t/>
            </a:r>
            <a:endParaRPr/>
          </a:p>
          <a:p>
            <a:pPr indent="0" lvl="0" marL="0" rtl="0" algn="l">
              <a:spcBef>
                <a:spcPts val="1200"/>
              </a:spcBef>
              <a:spcAft>
                <a:spcPts val="1200"/>
              </a:spcAft>
              <a:buClr>
                <a:schemeClr val="accent1"/>
              </a:buClr>
              <a:buSzPts val="1100"/>
              <a:buFont typeface="Arial"/>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54"/>
          <p:cNvSpPr txBox="1"/>
          <p:nvPr>
            <p:ph idx="2" type="title"/>
          </p:nvPr>
        </p:nvSpPr>
        <p:spPr>
          <a:xfrm>
            <a:off x="2154625" y="1299125"/>
            <a:ext cx="5871600" cy="117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900"/>
              <a:t>Model Danych React</a:t>
            </a:r>
            <a:endParaRPr b="1" sz="3900"/>
          </a:p>
        </p:txBody>
      </p:sp>
      <p:sp>
        <p:nvSpPr>
          <p:cNvPr id="674" name="Google Shape;674;p54"/>
          <p:cNvSpPr txBox="1"/>
          <p:nvPr>
            <p:ph idx="1" type="subTitle"/>
          </p:nvPr>
        </p:nvSpPr>
        <p:spPr>
          <a:xfrm>
            <a:off x="2231525" y="2422825"/>
            <a:ext cx="5150700" cy="156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 React każdy komponent ma tendencję do odbierania i przekazywania fragmentów informacji do innych komponentów w drzewie.</a:t>
            </a:r>
            <a:endParaRPr/>
          </a:p>
        </p:txBody>
      </p:sp>
      <p:sp>
        <p:nvSpPr>
          <p:cNvPr id="675" name="Google Shape;675;p54"/>
          <p:cNvSpPr/>
          <p:nvPr/>
        </p:nvSpPr>
        <p:spPr>
          <a:xfrm>
            <a:off x="-381906" y="3625714"/>
            <a:ext cx="2190265" cy="1965713"/>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6" name="Google Shape;676;p54"/>
          <p:cNvSpPr/>
          <p:nvPr/>
        </p:nvSpPr>
        <p:spPr>
          <a:xfrm flipH="1">
            <a:off x="734680" y="1198126"/>
            <a:ext cx="1419951" cy="1275204"/>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4"/>
          <p:cNvSpPr/>
          <p:nvPr/>
        </p:nvSpPr>
        <p:spPr>
          <a:xfrm>
            <a:off x="5295913" y="27188"/>
            <a:ext cx="1024500" cy="1024500"/>
          </a:xfrm>
          <a:prstGeom prst="donut">
            <a:avLst>
              <a:gd fmla="val 1851"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55"/>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83" name="Google Shape;683;p55"/>
          <p:cNvSpPr txBox="1"/>
          <p:nvPr>
            <p:ph idx="1" type="body"/>
          </p:nvPr>
        </p:nvSpPr>
        <p:spPr>
          <a:xfrm>
            <a:off x="548750" y="1150075"/>
            <a:ext cx="6592200" cy="27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a:t>Właściwości w React można uznać za atrybuty w elemencie HTML.</a:t>
            </a:r>
            <a:endParaRPr/>
          </a:p>
          <a:p>
            <a:pPr indent="0" lvl="0" marL="0" rtl="0" algn="l">
              <a:spcBef>
                <a:spcPts val="1200"/>
              </a:spcBef>
              <a:spcAft>
                <a:spcPts val="0"/>
              </a:spcAft>
              <a:buClr>
                <a:schemeClr val="accent1"/>
              </a:buClr>
              <a:buSzPts val="1100"/>
              <a:buFont typeface="Arial"/>
              <a:buNone/>
            </a:pPr>
            <a:r>
              <a:rPr lang="en"/>
              <a:t>&lt;input </a:t>
            </a:r>
            <a:r>
              <a:rPr lang="en">
                <a:highlight>
                  <a:srgbClr val="D9EAD3"/>
                </a:highlight>
              </a:rPr>
              <a:t>type="submit"</a:t>
            </a:r>
            <a:r>
              <a:rPr lang="en"/>
              <a:t> </a:t>
            </a:r>
            <a:r>
              <a:rPr lang="en">
                <a:highlight>
                  <a:srgbClr val="D9EAD3"/>
                </a:highlight>
              </a:rPr>
              <a:t>value="Submit"</a:t>
            </a:r>
            <a:r>
              <a:rPr lang="en"/>
              <a:t> /&gt;</a:t>
            </a:r>
            <a:endParaRPr/>
          </a:p>
          <a:p>
            <a:pPr indent="0" lvl="0" marL="0" rtl="0" algn="l">
              <a:spcBef>
                <a:spcPts val="1200"/>
              </a:spcBef>
              <a:spcAft>
                <a:spcPts val="0"/>
              </a:spcAft>
              <a:buNone/>
            </a:pPr>
            <a:r>
              <a:rPr lang="en"/>
              <a:t>Można użyć tych właściwości do przekazywania informacji, które zmieniają zachowanie elementu wejściowego. </a:t>
            </a:r>
            <a:endParaRPr/>
          </a:p>
          <a:p>
            <a:pPr indent="0" lvl="0" marL="0" rtl="0" algn="l">
              <a:spcBef>
                <a:spcPts val="1200"/>
              </a:spcBef>
              <a:spcAft>
                <a:spcPts val="1200"/>
              </a:spcAft>
              <a:buNone/>
            </a:pPr>
            <a:r>
              <a:rPr lang="en"/>
              <a:t>W React dane przepływają od rodzica w dół drzewa komponentów. Kiedy komponent potomny otrzymuje właściwości od rodzica, to ta wartość staje się niezmienna i nie może być modyfikowana przez komponent odbierający. </a:t>
            </a:r>
            <a:endParaRPr/>
          </a:p>
        </p:txBody>
      </p:sp>
      <p:sp>
        <p:nvSpPr>
          <p:cNvPr id="684" name="Google Shape;684;p55"/>
          <p:cNvSpPr/>
          <p:nvPr/>
        </p:nvSpPr>
        <p:spPr>
          <a:xfrm>
            <a:off x="4805876" y="3464225"/>
            <a:ext cx="1572006" cy="1410776"/>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5" name="Google Shape;685;p55"/>
          <p:cNvSpPr txBox="1"/>
          <p:nvPr>
            <p:ph type="title"/>
          </p:nvPr>
        </p:nvSpPr>
        <p:spPr>
          <a:xfrm>
            <a:off x="548750" y="400500"/>
            <a:ext cx="7717500" cy="5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React Props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8"/>
          <p:cNvSpPr txBox="1"/>
          <p:nvPr>
            <p:ph type="title"/>
          </p:nvPr>
        </p:nvSpPr>
        <p:spPr>
          <a:xfrm>
            <a:off x="2027775" y="229150"/>
            <a:ext cx="6076200" cy="53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Budowa Aplikacji</a:t>
            </a:r>
            <a:endParaRPr/>
          </a:p>
        </p:txBody>
      </p:sp>
      <p:sp>
        <p:nvSpPr>
          <p:cNvPr id="450" name="Google Shape;450;p38"/>
          <p:cNvSpPr txBox="1"/>
          <p:nvPr>
            <p:ph idx="14" type="subTitle"/>
          </p:nvPr>
        </p:nvSpPr>
        <p:spPr>
          <a:xfrm>
            <a:off x="1542450" y="1200275"/>
            <a:ext cx="7460400" cy="159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800"/>
              <a:t>Aplikacje React są budowane poprzez łączenie </a:t>
            </a:r>
            <a:endParaRPr sz="1800"/>
          </a:p>
          <a:p>
            <a:pPr indent="0" lvl="0" marL="0" rtl="0" algn="r">
              <a:spcBef>
                <a:spcPts val="0"/>
              </a:spcBef>
              <a:spcAft>
                <a:spcPts val="0"/>
              </a:spcAft>
              <a:buNone/>
            </a:pPr>
            <a:r>
              <a:rPr lang="en" sz="1800"/>
              <a:t>fragmentów zahermetyzowanych komponentów. </a:t>
            </a:r>
            <a:endParaRPr sz="1800"/>
          </a:p>
          <a:p>
            <a:pPr indent="0" lvl="0" marL="0" rtl="0" algn="r">
              <a:spcBef>
                <a:spcPts val="0"/>
              </a:spcBef>
              <a:spcAft>
                <a:spcPts val="0"/>
              </a:spcAft>
              <a:buNone/>
            </a:pPr>
            <a:r>
              <a:rPr lang="en" sz="1800"/>
              <a:t>Te komponenty są fragmentami kodu wielokrotnego użytku</a:t>
            </a:r>
            <a:endParaRPr sz="1800"/>
          </a:p>
          <a:p>
            <a:pPr indent="0" lvl="0" marL="0" rtl="0" algn="r">
              <a:spcBef>
                <a:spcPts val="0"/>
              </a:spcBef>
              <a:spcAft>
                <a:spcPts val="0"/>
              </a:spcAft>
              <a:buNone/>
            </a:pPr>
            <a:r>
              <a:rPr lang="en" sz="1800"/>
              <a:t> i mogą być oparte na funkcjach lub klasach.</a:t>
            </a:r>
            <a:endParaRPr sz="1800"/>
          </a:p>
        </p:txBody>
      </p:sp>
      <p:sp>
        <p:nvSpPr>
          <p:cNvPr id="451" name="Google Shape;451;p38"/>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52" name="Google Shape;452;p38"/>
          <p:cNvGrpSpPr/>
          <p:nvPr/>
        </p:nvGrpSpPr>
        <p:grpSpPr>
          <a:xfrm>
            <a:off x="4900142" y="2791772"/>
            <a:ext cx="2002082" cy="1845524"/>
            <a:chOff x="852385" y="1510916"/>
            <a:chExt cx="353145" cy="351998"/>
          </a:xfrm>
        </p:grpSpPr>
        <p:sp>
          <p:nvSpPr>
            <p:cNvPr id="453" name="Google Shape;453;p38"/>
            <p:cNvSpPr/>
            <p:nvPr/>
          </p:nvSpPr>
          <p:spPr>
            <a:xfrm>
              <a:off x="852385" y="1510916"/>
              <a:ext cx="353145" cy="187785"/>
            </a:xfrm>
            <a:custGeom>
              <a:rect b="b" l="l" r="r" t="t"/>
              <a:pathLst>
                <a:path extrusionOk="0" h="5895" w="11086">
                  <a:moveTo>
                    <a:pt x="6145" y="334"/>
                  </a:moveTo>
                  <a:lnTo>
                    <a:pt x="6145" y="703"/>
                  </a:lnTo>
                  <a:lnTo>
                    <a:pt x="4942" y="703"/>
                  </a:lnTo>
                  <a:lnTo>
                    <a:pt x="4942" y="334"/>
                  </a:lnTo>
                  <a:close/>
                  <a:moveTo>
                    <a:pt x="10764" y="1025"/>
                  </a:moveTo>
                  <a:lnTo>
                    <a:pt x="10764" y="1596"/>
                  </a:lnTo>
                  <a:lnTo>
                    <a:pt x="346" y="1596"/>
                  </a:lnTo>
                  <a:lnTo>
                    <a:pt x="346" y="1025"/>
                  </a:lnTo>
                  <a:close/>
                  <a:moveTo>
                    <a:pt x="4775" y="1"/>
                  </a:moveTo>
                  <a:cubicBezTo>
                    <a:pt x="4692" y="1"/>
                    <a:pt x="4621" y="84"/>
                    <a:pt x="4621" y="167"/>
                  </a:cubicBezTo>
                  <a:lnTo>
                    <a:pt x="4621" y="703"/>
                  </a:lnTo>
                  <a:lnTo>
                    <a:pt x="168" y="703"/>
                  </a:lnTo>
                  <a:cubicBezTo>
                    <a:pt x="72" y="703"/>
                    <a:pt x="1" y="775"/>
                    <a:pt x="1" y="870"/>
                  </a:cubicBezTo>
                  <a:lnTo>
                    <a:pt x="1" y="1751"/>
                  </a:lnTo>
                  <a:cubicBezTo>
                    <a:pt x="1" y="1834"/>
                    <a:pt x="72" y="1906"/>
                    <a:pt x="168" y="1906"/>
                  </a:cubicBezTo>
                  <a:lnTo>
                    <a:pt x="656" y="1906"/>
                  </a:lnTo>
                  <a:lnTo>
                    <a:pt x="656" y="2620"/>
                  </a:lnTo>
                  <a:cubicBezTo>
                    <a:pt x="656" y="2715"/>
                    <a:pt x="727" y="2787"/>
                    <a:pt x="822" y="2787"/>
                  </a:cubicBezTo>
                  <a:cubicBezTo>
                    <a:pt x="906" y="2787"/>
                    <a:pt x="989" y="2715"/>
                    <a:pt x="989" y="2620"/>
                  </a:cubicBezTo>
                  <a:lnTo>
                    <a:pt x="989" y="1906"/>
                  </a:lnTo>
                  <a:lnTo>
                    <a:pt x="10109" y="1906"/>
                  </a:lnTo>
                  <a:lnTo>
                    <a:pt x="10109" y="5740"/>
                  </a:lnTo>
                  <a:cubicBezTo>
                    <a:pt x="10109" y="5823"/>
                    <a:pt x="10181" y="5894"/>
                    <a:pt x="10276" y="5894"/>
                  </a:cubicBezTo>
                  <a:cubicBezTo>
                    <a:pt x="10359" y="5894"/>
                    <a:pt x="10431" y="5823"/>
                    <a:pt x="10431" y="5740"/>
                  </a:cubicBezTo>
                  <a:lnTo>
                    <a:pt x="10431" y="1918"/>
                  </a:lnTo>
                  <a:lnTo>
                    <a:pt x="10931" y="1918"/>
                  </a:lnTo>
                  <a:cubicBezTo>
                    <a:pt x="11014" y="1918"/>
                    <a:pt x="11086" y="1846"/>
                    <a:pt x="11086" y="1763"/>
                  </a:cubicBezTo>
                  <a:lnTo>
                    <a:pt x="11086" y="882"/>
                  </a:lnTo>
                  <a:cubicBezTo>
                    <a:pt x="11086" y="775"/>
                    <a:pt x="11014" y="703"/>
                    <a:pt x="10931" y="703"/>
                  </a:cubicBezTo>
                  <a:lnTo>
                    <a:pt x="6478" y="703"/>
                  </a:lnTo>
                  <a:lnTo>
                    <a:pt x="6478" y="167"/>
                  </a:lnTo>
                  <a:cubicBezTo>
                    <a:pt x="6478" y="84"/>
                    <a:pt x="6406" y="1"/>
                    <a:pt x="631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8"/>
            <p:cNvSpPr/>
            <p:nvPr/>
          </p:nvSpPr>
          <p:spPr>
            <a:xfrm>
              <a:off x="852385" y="1609921"/>
              <a:ext cx="353145" cy="252992"/>
            </a:xfrm>
            <a:custGeom>
              <a:rect b="b" l="l" r="r" t="t"/>
              <a:pathLst>
                <a:path extrusionOk="0" h="7942" w="11086">
                  <a:moveTo>
                    <a:pt x="10764" y="4382"/>
                  </a:moveTo>
                  <a:lnTo>
                    <a:pt x="10764" y="4953"/>
                  </a:lnTo>
                  <a:lnTo>
                    <a:pt x="346" y="4953"/>
                  </a:lnTo>
                  <a:lnTo>
                    <a:pt x="346" y="4382"/>
                  </a:lnTo>
                  <a:close/>
                  <a:moveTo>
                    <a:pt x="6406" y="5275"/>
                  </a:moveTo>
                  <a:lnTo>
                    <a:pt x="6895" y="6168"/>
                  </a:lnTo>
                  <a:lnTo>
                    <a:pt x="4228" y="6168"/>
                  </a:lnTo>
                  <a:lnTo>
                    <a:pt x="4716" y="5275"/>
                  </a:lnTo>
                  <a:close/>
                  <a:moveTo>
                    <a:pt x="4335" y="5275"/>
                  </a:moveTo>
                  <a:lnTo>
                    <a:pt x="3049" y="7608"/>
                  </a:lnTo>
                  <a:lnTo>
                    <a:pt x="2573" y="7608"/>
                  </a:lnTo>
                  <a:lnTo>
                    <a:pt x="3859" y="5275"/>
                  </a:lnTo>
                  <a:close/>
                  <a:moveTo>
                    <a:pt x="7240" y="5275"/>
                  </a:moveTo>
                  <a:lnTo>
                    <a:pt x="8514" y="7608"/>
                  </a:lnTo>
                  <a:lnTo>
                    <a:pt x="8038" y="7608"/>
                  </a:lnTo>
                  <a:lnTo>
                    <a:pt x="6764" y="5275"/>
                  </a:lnTo>
                  <a:close/>
                  <a:moveTo>
                    <a:pt x="822" y="0"/>
                  </a:moveTo>
                  <a:cubicBezTo>
                    <a:pt x="727" y="0"/>
                    <a:pt x="656" y="84"/>
                    <a:pt x="656" y="167"/>
                  </a:cubicBezTo>
                  <a:lnTo>
                    <a:pt x="656" y="4072"/>
                  </a:lnTo>
                  <a:lnTo>
                    <a:pt x="168" y="4072"/>
                  </a:lnTo>
                  <a:cubicBezTo>
                    <a:pt x="72" y="4072"/>
                    <a:pt x="1" y="4144"/>
                    <a:pt x="1" y="4239"/>
                  </a:cubicBezTo>
                  <a:lnTo>
                    <a:pt x="1" y="5108"/>
                  </a:lnTo>
                  <a:cubicBezTo>
                    <a:pt x="1" y="5203"/>
                    <a:pt x="72" y="5275"/>
                    <a:pt x="168" y="5275"/>
                  </a:cubicBezTo>
                  <a:lnTo>
                    <a:pt x="3489" y="5275"/>
                  </a:lnTo>
                  <a:lnTo>
                    <a:pt x="2144" y="7704"/>
                  </a:lnTo>
                  <a:cubicBezTo>
                    <a:pt x="2120" y="7751"/>
                    <a:pt x="2120" y="7811"/>
                    <a:pt x="2144" y="7870"/>
                  </a:cubicBezTo>
                  <a:cubicBezTo>
                    <a:pt x="2180" y="7906"/>
                    <a:pt x="2239" y="7942"/>
                    <a:pt x="2275" y="7942"/>
                  </a:cubicBezTo>
                  <a:lnTo>
                    <a:pt x="3132" y="7942"/>
                  </a:lnTo>
                  <a:cubicBezTo>
                    <a:pt x="3192" y="7942"/>
                    <a:pt x="3251" y="7906"/>
                    <a:pt x="3275" y="7846"/>
                  </a:cubicBezTo>
                  <a:lnTo>
                    <a:pt x="3644" y="7168"/>
                  </a:lnTo>
                  <a:lnTo>
                    <a:pt x="4644" y="7168"/>
                  </a:lnTo>
                  <a:cubicBezTo>
                    <a:pt x="4728" y="7168"/>
                    <a:pt x="4811" y="7096"/>
                    <a:pt x="4811" y="7001"/>
                  </a:cubicBezTo>
                  <a:cubicBezTo>
                    <a:pt x="4811" y="6906"/>
                    <a:pt x="4728" y="6834"/>
                    <a:pt x="4644" y="6834"/>
                  </a:cubicBezTo>
                  <a:lnTo>
                    <a:pt x="3823" y="6834"/>
                  </a:lnTo>
                  <a:lnTo>
                    <a:pt x="4037" y="6465"/>
                  </a:lnTo>
                  <a:lnTo>
                    <a:pt x="7061" y="6465"/>
                  </a:lnTo>
                  <a:lnTo>
                    <a:pt x="7252" y="6834"/>
                  </a:lnTo>
                  <a:lnTo>
                    <a:pt x="5299" y="6834"/>
                  </a:lnTo>
                  <a:cubicBezTo>
                    <a:pt x="5216" y="6834"/>
                    <a:pt x="5133" y="6906"/>
                    <a:pt x="5133" y="7001"/>
                  </a:cubicBezTo>
                  <a:cubicBezTo>
                    <a:pt x="5133" y="7096"/>
                    <a:pt x="5216" y="7168"/>
                    <a:pt x="5299" y="7168"/>
                  </a:cubicBezTo>
                  <a:lnTo>
                    <a:pt x="7430" y="7168"/>
                  </a:lnTo>
                  <a:lnTo>
                    <a:pt x="7800" y="7846"/>
                  </a:lnTo>
                  <a:cubicBezTo>
                    <a:pt x="7835" y="7894"/>
                    <a:pt x="7895" y="7942"/>
                    <a:pt x="7954" y="7942"/>
                  </a:cubicBezTo>
                  <a:lnTo>
                    <a:pt x="8800" y="7942"/>
                  </a:lnTo>
                  <a:cubicBezTo>
                    <a:pt x="8859" y="7942"/>
                    <a:pt x="8907" y="7906"/>
                    <a:pt x="8931" y="7870"/>
                  </a:cubicBezTo>
                  <a:cubicBezTo>
                    <a:pt x="8966" y="7823"/>
                    <a:pt x="8966" y="7763"/>
                    <a:pt x="8931" y="7704"/>
                  </a:cubicBezTo>
                  <a:lnTo>
                    <a:pt x="7597" y="5275"/>
                  </a:lnTo>
                  <a:lnTo>
                    <a:pt x="10931" y="5275"/>
                  </a:lnTo>
                  <a:cubicBezTo>
                    <a:pt x="11014" y="5275"/>
                    <a:pt x="11086" y="5203"/>
                    <a:pt x="11086" y="5108"/>
                  </a:cubicBezTo>
                  <a:lnTo>
                    <a:pt x="11086" y="4239"/>
                  </a:lnTo>
                  <a:cubicBezTo>
                    <a:pt x="11086" y="4144"/>
                    <a:pt x="11014" y="4072"/>
                    <a:pt x="10931" y="4072"/>
                  </a:cubicBezTo>
                  <a:lnTo>
                    <a:pt x="10431" y="4072"/>
                  </a:lnTo>
                  <a:lnTo>
                    <a:pt x="10431" y="3263"/>
                  </a:lnTo>
                  <a:cubicBezTo>
                    <a:pt x="10431" y="3179"/>
                    <a:pt x="10359" y="3108"/>
                    <a:pt x="10276" y="3108"/>
                  </a:cubicBezTo>
                  <a:cubicBezTo>
                    <a:pt x="10181" y="3108"/>
                    <a:pt x="10109" y="3179"/>
                    <a:pt x="10109" y="3263"/>
                  </a:cubicBezTo>
                  <a:lnTo>
                    <a:pt x="10109" y="4072"/>
                  </a:lnTo>
                  <a:lnTo>
                    <a:pt x="989" y="4072"/>
                  </a:lnTo>
                  <a:lnTo>
                    <a:pt x="989" y="167"/>
                  </a:lnTo>
                  <a:cubicBezTo>
                    <a:pt x="989" y="84"/>
                    <a:pt x="906" y="0"/>
                    <a:pt x="82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8"/>
            <p:cNvSpPr/>
            <p:nvPr/>
          </p:nvSpPr>
          <p:spPr>
            <a:xfrm>
              <a:off x="928264" y="1584501"/>
              <a:ext cx="198775" cy="140735"/>
            </a:xfrm>
            <a:custGeom>
              <a:rect b="b" l="l" r="r" t="t"/>
              <a:pathLst>
                <a:path extrusionOk="0" h="4418" w="6240">
                  <a:moveTo>
                    <a:pt x="5608" y="322"/>
                  </a:moveTo>
                  <a:cubicBezTo>
                    <a:pt x="5787" y="322"/>
                    <a:pt x="5929" y="465"/>
                    <a:pt x="5929" y="643"/>
                  </a:cubicBezTo>
                  <a:cubicBezTo>
                    <a:pt x="5929" y="798"/>
                    <a:pt x="5775" y="953"/>
                    <a:pt x="5608" y="953"/>
                  </a:cubicBezTo>
                  <a:cubicBezTo>
                    <a:pt x="5453" y="953"/>
                    <a:pt x="5298" y="822"/>
                    <a:pt x="5298" y="643"/>
                  </a:cubicBezTo>
                  <a:cubicBezTo>
                    <a:pt x="5298" y="477"/>
                    <a:pt x="5429" y="322"/>
                    <a:pt x="5608" y="322"/>
                  </a:cubicBezTo>
                  <a:close/>
                  <a:moveTo>
                    <a:pt x="2131" y="1334"/>
                  </a:moveTo>
                  <a:cubicBezTo>
                    <a:pt x="2310" y="1334"/>
                    <a:pt x="2441" y="1477"/>
                    <a:pt x="2441" y="1656"/>
                  </a:cubicBezTo>
                  <a:cubicBezTo>
                    <a:pt x="2441" y="1834"/>
                    <a:pt x="2310" y="1965"/>
                    <a:pt x="2131" y="1965"/>
                  </a:cubicBezTo>
                  <a:cubicBezTo>
                    <a:pt x="1965" y="1965"/>
                    <a:pt x="1822" y="1834"/>
                    <a:pt x="1822" y="1656"/>
                  </a:cubicBezTo>
                  <a:cubicBezTo>
                    <a:pt x="1822" y="1489"/>
                    <a:pt x="1953" y="1334"/>
                    <a:pt x="2131" y="1334"/>
                  </a:cubicBezTo>
                  <a:close/>
                  <a:moveTo>
                    <a:pt x="4036" y="2429"/>
                  </a:moveTo>
                  <a:cubicBezTo>
                    <a:pt x="4215" y="2429"/>
                    <a:pt x="4346" y="2560"/>
                    <a:pt x="4346" y="2739"/>
                  </a:cubicBezTo>
                  <a:cubicBezTo>
                    <a:pt x="4346" y="2918"/>
                    <a:pt x="4203" y="3049"/>
                    <a:pt x="4036" y="3049"/>
                  </a:cubicBezTo>
                  <a:cubicBezTo>
                    <a:pt x="3870" y="3049"/>
                    <a:pt x="3727" y="2918"/>
                    <a:pt x="3727" y="2739"/>
                  </a:cubicBezTo>
                  <a:cubicBezTo>
                    <a:pt x="3727" y="2572"/>
                    <a:pt x="3858" y="2429"/>
                    <a:pt x="4036" y="2429"/>
                  </a:cubicBezTo>
                  <a:close/>
                  <a:moveTo>
                    <a:pt x="595" y="3501"/>
                  </a:moveTo>
                  <a:cubicBezTo>
                    <a:pt x="774" y="3501"/>
                    <a:pt x="905" y="3632"/>
                    <a:pt x="905" y="3811"/>
                  </a:cubicBezTo>
                  <a:cubicBezTo>
                    <a:pt x="905" y="3989"/>
                    <a:pt x="762" y="4120"/>
                    <a:pt x="595" y="4120"/>
                  </a:cubicBezTo>
                  <a:cubicBezTo>
                    <a:pt x="429" y="4120"/>
                    <a:pt x="286" y="3989"/>
                    <a:pt x="286" y="3811"/>
                  </a:cubicBezTo>
                  <a:cubicBezTo>
                    <a:pt x="286" y="3644"/>
                    <a:pt x="417" y="3501"/>
                    <a:pt x="595" y="3501"/>
                  </a:cubicBezTo>
                  <a:close/>
                  <a:moveTo>
                    <a:pt x="5608" y="1"/>
                  </a:moveTo>
                  <a:cubicBezTo>
                    <a:pt x="5275" y="1"/>
                    <a:pt x="4989" y="286"/>
                    <a:pt x="4989" y="632"/>
                  </a:cubicBezTo>
                  <a:cubicBezTo>
                    <a:pt x="4989" y="786"/>
                    <a:pt x="5048" y="941"/>
                    <a:pt x="5156" y="1048"/>
                  </a:cubicBezTo>
                  <a:lnTo>
                    <a:pt x="4239" y="2132"/>
                  </a:lnTo>
                  <a:cubicBezTo>
                    <a:pt x="4179" y="2120"/>
                    <a:pt x="4108" y="2096"/>
                    <a:pt x="4048" y="2096"/>
                  </a:cubicBezTo>
                  <a:cubicBezTo>
                    <a:pt x="3858" y="2096"/>
                    <a:pt x="3679" y="2191"/>
                    <a:pt x="3560" y="2334"/>
                  </a:cubicBezTo>
                  <a:lnTo>
                    <a:pt x="2739" y="1882"/>
                  </a:lnTo>
                  <a:cubicBezTo>
                    <a:pt x="2774" y="1798"/>
                    <a:pt x="2786" y="1727"/>
                    <a:pt x="2786" y="1656"/>
                  </a:cubicBezTo>
                  <a:cubicBezTo>
                    <a:pt x="2786" y="1310"/>
                    <a:pt x="2500" y="1024"/>
                    <a:pt x="2155" y="1024"/>
                  </a:cubicBezTo>
                  <a:cubicBezTo>
                    <a:pt x="1822" y="1024"/>
                    <a:pt x="1536" y="1310"/>
                    <a:pt x="1536" y="1656"/>
                  </a:cubicBezTo>
                  <a:cubicBezTo>
                    <a:pt x="1536" y="1822"/>
                    <a:pt x="1596" y="1953"/>
                    <a:pt x="1703" y="2072"/>
                  </a:cubicBezTo>
                  <a:lnTo>
                    <a:pt x="834" y="3203"/>
                  </a:lnTo>
                  <a:cubicBezTo>
                    <a:pt x="774" y="3191"/>
                    <a:pt x="703" y="3168"/>
                    <a:pt x="631" y="3168"/>
                  </a:cubicBezTo>
                  <a:cubicBezTo>
                    <a:pt x="286" y="3168"/>
                    <a:pt x="0" y="3453"/>
                    <a:pt x="0" y="3799"/>
                  </a:cubicBezTo>
                  <a:cubicBezTo>
                    <a:pt x="0" y="4144"/>
                    <a:pt x="286" y="4418"/>
                    <a:pt x="631" y="4418"/>
                  </a:cubicBezTo>
                  <a:cubicBezTo>
                    <a:pt x="965" y="4418"/>
                    <a:pt x="1250" y="4144"/>
                    <a:pt x="1250" y="3799"/>
                  </a:cubicBezTo>
                  <a:cubicBezTo>
                    <a:pt x="1250" y="3632"/>
                    <a:pt x="1191" y="3501"/>
                    <a:pt x="1084" y="3382"/>
                  </a:cubicBezTo>
                  <a:lnTo>
                    <a:pt x="1953" y="2251"/>
                  </a:lnTo>
                  <a:cubicBezTo>
                    <a:pt x="2012" y="2263"/>
                    <a:pt x="2084" y="2275"/>
                    <a:pt x="2155" y="2275"/>
                  </a:cubicBezTo>
                  <a:cubicBezTo>
                    <a:pt x="2310" y="2275"/>
                    <a:pt x="2441" y="2215"/>
                    <a:pt x="2560" y="2144"/>
                  </a:cubicBezTo>
                  <a:lnTo>
                    <a:pt x="3441" y="2632"/>
                  </a:lnTo>
                  <a:cubicBezTo>
                    <a:pt x="3441" y="2668"/>
                    <a:pt x="3429" y="2691"/>
                    <a:pt x="3429" y="2739"/>
                  </a:cubicBezTo>
                  <a:cubicBezTo>
                    <a:pt x="3429" y="3084"/>
                    <a:pt x="3703" y="3370"/>
                    <a:pt x="4048" y="3370"/>
                  </a:cubicBezTo>
                  <a:cubicBezTo>
                    <a:pt x="4394" y="3370"/>
                    <a:pt x="4679" y="3084"/>
                    <a:pt x="4679" y="2739"/>
                  </a:cubicBezTo>
                  <a:cubicBezTo>
                    <a:pt x="4679" y="2572"/>
                    <a:pt x="4620" y="2429"/>
                    <a:pt x="4513" y="2322"/>
                  </a:cubicBezTo>
                  <a:lnTo>
                    <a:pt x="5418" y="1239"/>
                  </a:lnTo>
                  <a:cubicBezTo>
                    <a:pt x="5477" y="1251"/>
                    <a:pt x="5548" y="1263"/>
                    <a:pt x="5608" y="1263"/>
                  </a:cubicBezTo>
                  <a:cubicBezTo>
                    <a:pt x="5953" y="1263"/>
                    <a:pt x="6239" y="989"/>
                    <a:pt x="6239" y="643"/>
                  </a:cubicBezTo>
                  <a:cubicBezTo>
                    <a:pt x="6239" y="286"/>
                    <a:pt x="5953" y="1"/>
                    <a:pt x="560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56"/>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91" name="Google Shape;691;p56"/>
          <p:cNvSpPr txBox="1"/>
          <p:nvPr>
            <p:ph idx="1" type="body"/>
          </p:nvPr>
        </p:nvSpPr>
        <p:spPr>
          <a:xfrm>
            <a:off x="380475" y="1142750"/>
            <a:ext cx="6592200" cy="1608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Stan w React można traktować jako silnik napędowy aplikacji. W React stan deklarowany jest w komponencie, jeśli dane zmieniają się w czasie (zwykle przez interakcję użytkownika). Na przykład, jeśli komponent musi wykonywać interakcje użytkownika, takie jak aktualizowanie pola wejściowego lub zapamiętywanie poprzednich zdarzeń takich jak np. przełączanie przycisku.</a:t>
            </a:r>
            <a:endParaRPr/>
          </a:p>
        </p:txBody>
      </p:sp>
      <p:sp>
        <p:nvSpPr>
          <p:cNvPr id="692" name="Google Shape;692;p56"/>
          <p:cNvSpPr txBox="1"/>
          <p:nvPr>
            <p:ph type="title"/>
          </p:nvPr>
        </p:nvSpPr>
        <p:spPr>
          <a:xfrm>
            <a:off x="380475" y="407800"/>
            <a:ext cx="7717500" cy="5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React State</a:t>
            </a:r>
            <a:endParaRPr/>
          </a:p>
        </p:txBody>
      </p:sp>
      <p:sp>
        <p:nvSpPr>
          <p:cNvPr id="693" name="Google Shape;693;p56"/>
          <p:cNvSpPr txBox="1"/>
          <p:nvPr>
            <p:ph idx="1" type="body"/>
          </p:nvPr>
        </p:nvSpPr>
        <p:spPr>
          <a:xfrm>
            <a:off x="380475" y="2751050"/>
            <a:ext cx="6592200" cy="1608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W odróżnieniu od właściwości, stan w komponencie jest lokalny i specyficzny dla tego komponentu. Nie jest dostępny dla innych komponentów w drzewie, chyba że komponent zdecyduje się przekazać go do komponentu podrzędnego. Kiedy dane stanu są przekazywane do komponentu podrzędnego, są one przekazywane jako właściwość i tak właśnie są traktowane w odbierającym komponencie.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57"/>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99" name="Google Shape;699;p57"/>
          <p:cNvSpPr txBox="1"/>
          <p:nvPr>
            <p:ph idx="1" type="body"/>
          </p:nvPr>
        </p:nvSpPr>
        <p:spPr>
          <a:xfrm>
            <a:off x="446325" y="1120825"/>
            <a:ext cx="6592200" cy="15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 aplikacji todos wszystko w interfejsie użytkownika to zbiór informacji.</a:t>
            </a:r>
            <a:br>
              <a:rPr lang="en"/>
            </a:br>
            <a:r>
              <a:rPr lang="en"/>
              <a:t>Te informacje również będą się zmieniać w czasie i dlatego będą przechowywane w stanie. </a:t>
            </a:r>
            <a:endParaRPr/>
          </a:p>
          <a:p>
            <a:pPr indent="0" lvl="0" marL="0" rtl="0" algn="l">
              <a:spcBef>
                <a:spcPts val="1200"/>
              </a:spcBef>
              <a:spcAft>
                <a:spcPts val="1200"/>
              </a:spcAft>
              <a:buNone/>
            </a:pPr>
            <a:r>
              <a:rPr lang="en"/>
              <a:t>Pojedynczy wpis możemy przedstawić za pomocą obiektu, który wygląda tak:</a:t>
            </a:r>
            <a:r>
              <a:rPr lang="en"/>
              <a:t> </a:t>
            </a:r>
            <a:endParaRPr/>
          </a:p>
        </p:txBody>
      </p:sp>
      <p:sp>
        <p:nvSpPr>
          <p:cNvPr id="700" name="Google Shape;700;p57"/>
          <p:cNvSpPr/>
          <p:nvPr/>
        </p:nvSpPr>
        <p:spPr>
          <a:xfrm>
            <a:off x="4805876" y="3464225"/>
            <a:ext cx="1572006" cy="1410776"/>
          </a:xfrm>
          <a:custGeom>
            <a:rect b="b" l="l" r="r" t="t"/>
            <a:pathLst>
              <a:path extrusionOk="0" h="90565" w="100899">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1" name="Google Shape;701;p57"/>
          <p:cNvSpPr txBox="1"/>
          <p:nvPr>
            <p:ph type="title"/>
          </p:nvPr>
        </p:nvSpPr>
        <p:spPr>
          <a:xfrm>
            <a:off x="446325" y="400500"/>
            <a:ext cx="7717500" cy="5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Renderowanie Stanu</a:t>
            </a:r>
            <a:endParaRPr/>
          </a:p>
        </p:txBody>
      </p:sp>
      <p:sp>
        <p:nvSpPr>
          <p:cNvPr id="702" name="Google Shape;702;p57"/>
          <p:cNvSpPr txBox="1"/>
          <p:nvPr>
            <p:ph idx="1" type="body"/>
          </p:nvPr>
        </p:nvSpPr>
        <p:spPr>
          <a:xfrm>
            <a:off x="1843750" y="2648725"/>
            <a:ext cx="2480400" cy="1675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t>
            </a:r>
            <a:br>
              <a:rPr lang="en"/>
            </a:br>
            <a:r>
              <a:rPr lang="en"/>
              <a:t>    id: 1,</a:t>
            </a:r>
            <a:br>
              <a:rPr lang="en"/>
            </a:br>
            <a:r>
              <a:rPr lang="en"/>
              <a:t>    title: "first todos item",</a:t>
            </a:r>
            <a:br>
              <a:rPr lang="en"/>
            </a:br>
            <a:r>
              <a:rPr lang="en"/>
              <a:t>    completed: false</a:t>
            </a:r>
            <a:br>
              <a:rPr lang="en"/>
            </a:br>
            <a:r>
              <a:rPr lang="en"/>
              <a:t>},</a:t>
            </a:r>
            <a:br>
              <a:rPr lang="en"/>
            </a:b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58"/>
          <p:cNvSpPr txBox="1"/>
          <p:nvPr>
            <p:ph type="title"/>
          </p:nvPr>
        </p:nvSpPr>
        <p:spPr>
          <a:xfrm>
            <a:off x="713225" y="539500"/>
            <a:ext cx="7717500" cy="5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3100"/>
              <a:t>Gdzie Umieścić Stan</a:t>
            </a:r>
            <a:endParaRPr/>
          </a:p>
        </p:txBody>
      </p:sp>
      <p:sp>
        <p:nvSpPr>
          <p:cNvPr id="708" name="Google Shape;708;p58"/>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600"/>
              <a:t>‹#›</a:t>
            </a:fld>
            <a:endParaRPr b="1" sz="1600"/>
          </a:p>
        </p:txBody>
      </p:sp>
      <p:sp>
        <p:nvSpPr>
          <p:cNvPr id="709" name="Google Shape;709;p58"/>
          <p:cNvSpPr txBox="1"/>
          <p:nvPr>
            <p:ph idx="2" type="subTitle"/>
          </p:nvPr>
        </p:nvSpPr>
        <p:spPr>
          <a:xfrm>
            <a:off x="3074262" y="4228888"/>
            <a:ext cx="1741500" cy="42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B6D7A8"/>
                </a:highlight>
              </a:rPr>
              <a:t>InputTodo</a:t>
            </a:r>
            <a:endParaRPr>
              <a:highlight>
                <a:srgbClr val="B6D7A8"/>
              </a:highlight>
            </a:endParaRPr>
          </a:p>
        </p:txBody>
      </p:sp>
      <p:sp>
        <p:nvSpPr>
          <p:cNvPr id="710" name="Google Shape;710;p58"/>
          <p:cNvSpPr txBox="1"/>
          <p:nvPr>
            <p:ph idx="4" type="subTitle"/>
          </p:nvPr>
        </p:nvSpPr>
        <p:spPr>
          <a:xfrm>
            <a:off x="6454224" y="2710825"/>
            <a:ext cx="1741500" cy="42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B6D7A8"/>
                </a:highlight>
              </a:rPr>
              <a:t>TodosList</a:t>
            </a:r>
            <a:endParaRPr>
              <a:highlight>
                <a:srgbClr val="B6D7A8"/>
              </a:highlight>
            </a:endParaRPr>
          </a:p>
        </p:txBody>
      </p:sp>
      <p:sp>
        <p:nvSpPr>
          <p:cNvPr id="711" name="Google Shape;711;p58"/>
          <p:cNvSpPr txBox="1"/>
          <p:nvPr>
            <p:ph idx="6" type="subTitle"/>
          </p:nvPr>
        </p:nvSpPr>
        <p:spPr>
          <a:xfrm>
            <a:off x="1217522" y="1321638"/>
            <a:ext cx="1416000" cy="42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TodoApp</a:t>
            </a:r>
            <a:endParaRPr/>
          </a:p>
        </p:txBody>
      </p:sp>
      <p:sp>
        <p:nvSpPr>
          <p:cNvPr id="712" name="Google Shape;712;p58"/>
          <p:cNvSpPr txBox="1"/>
          <p:nvPr>
            <p:ph idx="8" type="subTitle"/>
          </p:nvPr>
        </p:nvSpPr>
        <p:spPr>
          <a:xfrm>
            <a:off x="4387213" y="1661038"/>
            <a:ext cx="1239000" cy="42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Header</a:t>
            </a:r>
            <a:endParaRPr/>
          </a:p>
        </p:txBody>
      </p:sp>
      <p:sp>
        <p:nvSpPr>
          <p:cNvPr id="713" name="Google Shape;713;p58"/>
          <p:cNvSpPr txBox="1"/>
          <p:nvPr>
            <p:ph idx="13" type="subTitle"/>
          </p:nvPr>
        </p:nvSpPr>
        <p:spPr>
          <a:xfrm>
            <a:off x="2683175" y="2671875"/>
            <a:ext cx="1916700" cy="42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6AA84F"/>
                </a:highlight>
              </a:rPr>
              <a:t>TodosLogic</a:t>
            </a:r>
            <a:endParaRPr>
              <a:highlight>
                <a:srgbClr val="6AA84F"/>
              </a:highlight>
            </a:endParaRPr>
          </a:p>
        </p:txBody>
      </p:sp>
      <p:sp>
        <p:nvSpPr>
          <p:cNvPr id="714" name="Google Shape;714;p58"/>
          <p:cNvSpPr/>
          <p:nvPr/>
        </p:nvSpPr>
        <p:spPr>
          <a:xfrm>
            <a:off x="5493221" y="2559209"/>
            <a:ext cx="813685" cy="730740"/>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8"/>
          <p:cNvSpPr/>
          <p:nvPr/>
        </p:nvSpPr>
        <p:spPr>
          <a:xfrm>
            <a:off x="3427446" y="1509422"/>
            <a:ext cx="813685" cy="730740"/>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8"/>
          <p:cNvSpPr/>
          <p:nvPr/>
        </p:nvSpPr>
        <p:spPr>
          <a:xfrm>
            <a:off x="403846" y="1170034"/>
            <a:ext cx="813685" cy="730740"/>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8"/>
          <p:cNvSpPr/>
          <p:nvPr/>
        </p:nvSpPr>
        <p:spPr>
          <a:xfrm>
            <a:off x="1790421" y="2530893"/>
            <a:ext cx="813685" cy="730740"/>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8"/>
          <p:cNvSpPr/>
          <p:nvPr/>
        </p:nvSpPr>
        <p:spPr>
          <a:xfrm>
            <a:off x="2136296" y="4077268"/>
            <a:ext cx="813685" cy="730740"/>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9" name="Google Shape;719;p58"/>
          <p:cNvGrpSpPr/>
          <p:nvPr/>
        </p:nvGrpSpPr>
        <p:grpSpPr>
          <a:xfrm>
            <a:off x="1983057" y="2682646"/>
            <a:ext cx="440074" cy="427512"/>
            <a:chOff x="1609825" y="2850650"/>
            <a:chExt cx="271500" cy="263750"/>
          </a:xfrm>
        </p:grpSpPr>
        <p:sp>
          <p:nvSpPr>
            <p:cNvPr id="720" name="Google Shape;720;p58"/>
            <p:cNvSpPr/>
            <p:nvPr/>
          </p:nvSpPr>
          <p:spPr>
            <a:xfrm>
              <a:off x="1711625" y="3029250"/>
              <a:ext cx="8375" cy="8350"/>
            </a:xfrm>
            <a:custGeom>
              <a:rect b="b" l="l" r="r" t="t"/>
              <a:pathLst>
                <a:path extrusionOk="0" h="334" w="335">
                  <a:moveTo>
                    <a:pt x="1" y="0"/>
                  </a:moveTo>
                  <a:lnTo>
                    <a:pt x="1" y="334"/>
                  </a:lnTo>
                  <a:lnTo>
                    <a:pt x="334" y="334"/>
                  </a:lnTo>
                  <a:lnTo>
                    <a:pt x="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8"/>
            <p:cNvSpPr/>
            <p:nvPr/>
          </p:nvSpPr>
          <p:spPr>
            <a:xfrm>
              <a:off x="1728900" y="3029250"/>
              <a:ext cx="8350" cy="8350"/>
            </a:xfrm>
            <a:custGeom>
              <a:rect b="b" l="l" r="r" t="t"/>
              <a:pathLst>
                <a:path extrusionOk="0" h="334" w="334">
                  <a:moveTo>
                    <a:pt x="0" y="0"/>
                  </a:moveTo>
                  <a:lnTo>
                    <a:pt x="0" y="334"/>
                  </a:lnTo>
                  <a:lnTo>
                    <a:pt x="334" y="334"/>
                  </a:lnTo>
                  <a:lnTo>
                    <a:pt x="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8"/>
            <p:cNvSpPr/>
            <p:nvPr/>
          </p:nvSpPr>
          <p:spPr>
            <a:xfrm>
              <a:off x="1746175" y="3029250"/>
              <a:ext cx="7750" cy="8350"/>
            </a:xfrm>
            <a:custGeom>
              <a:rect b="b" l="l" r="r" t="t"/>
              <a:pathLst>
                <a:path extrusionOk="0" h="334" w="310">
                  <a:moveTo>
                    <a:pt x="0" y="0"/>
                  </a:moveTo>
                  <a:lnTo>
                    <a:pt x="0" y="334"/>
                  </a:lnTo>
                  <a:lnTo>
                    <a:pt x="310" y="334"/>
                  </a:lnTo>
                  <a:lnTo>
                    <a:pt x="3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8"/>
            <p:cNvSpPr/>
            <p:nvPr/>
          </p:nvSpPr>
          <p:spPr>
            <a:xfrm>
              <a:off x="1609825" y="2901250"/>
              <a:ext cx="245900" cy="213150"/>
            </a:xfrm>
            <a:custGeom>
              <a:rect b="b" l="l" r="r" t="t"/>
              <a:pathLst>
                <a:path extrusionOk="0" h="8526" w="9836">
                  <a:moveTo>
                    <a:pt x="9526" y="6144"/>
                  </a:moveTo>
                  <a:lnTo>
                    <a:pt x="9526" y="6859"/>
                  </a:lnTo>
                  <a:lnTo>
                    <a:pt x="334" y="6859"/>
                  </a:lnTo>
                  <a:lnTo>
                    <a:pt x="286" y="6835"/>
                  </a:lnTo>
                  <a:lnTo>
                    <a:pt x="286" y="6144"/>
                  </a:lnTo>
                  <a:close/>
                  <a:moveTo>
                    <a:pt x="5597" y="7192"/>
                  </a:moveTo>
                  <a:lnTo>
                    <a:pt x="5597" y="8216"/>
                  </a:lnTo>
                  <a:lnTo>
                    <a:pt x="4192" y="8216"/>
                  </a:lnTo>
                  <a:lnTo>
                    <a:pt x="4192" y="7192"/>
                  </a:lnTo>
                  <a:close/>
                  <a:moveTo>
                    <a:pt x="334" y="0"/>
                  </a:moveTo>
                  <a:cubicBezTo>
                    <a:pt x="143" y="0"/>
                    <a:pt x="1" y="167"/>
                    <a:pt x="1" y="334"/>
                  </a:cubicBezTo>
                  <a:lnTo>
                    <a:pt x="1" y="6835"/>
                  </a:lnTo>
                  <a:cubicBezTo>
                    <a:pt x="1" y="7002"/>
                    <a:pt x="143" y="7145"/>
                    <a:pt x="334" y="7145"/>
                  </a:cubicBezTo>
                  <a:lnTo>
                    <a:pt x="3906" y="7145"/>
                  </a:lnTo>
                  <a:lnTo>
                    <a:pt x="3906" y="8192"/>
                  </a:lnTo>
                  <a:lnTo>
                    <a:pt x="3216" y="8192"/>
                  </a:lnTo>
                  <a:lnTo>
                    <a:pt x="3216" y="8526"/>
                  </a:lnTo>
                  <a:lnTo>
                    <a:pt x="6645" y="8526"/>
                  </a:lnTo>
                  <a:lnTo>
                    <a:pt x="6645" y="8192"/>
                  </a:lnTo>
                  <a:lnTo>
                    <a:pt x="5930" y="8192"/>
                  </a:lnTo>
                  <a:lnTo>
                    <a:pt x="5930" y="7145"/>
                  </a:lnTo>
                  <a:lnTo>
                    <a:pt x="9526" y="7145"/>
                  </a:lnTo>
                  <a:cubicBezTo>
                    <a:pt x="9693" y="7145"/>
                    <a:pt x="9836" y="7002"/>
                    <a:pt x="9836" y="6835"/>
                  </a:cubicBezTo>
                  <a:lnTo>
                    <a:pt x="9836" y="2382"/>
                  </a:lnTo>
                  <a:lnTo>
                    <a:pt x="9526" y="2382"/>
                  </a:lnTo>
                  <a:lnTo>
                    <a:pt x="9526" y="5811"/>
                  </a:lnTo>
                  <a:lnTo>
                    <a:pt x="286" y="5811"/>
                  </a:lnTo>
                  <a:lnTo>
                    <a:pt x="286" y="334"/>
                  </a:lnTo>
                  <a:lnTo>
                    <a:pt x="6121" y="334"/>
                  </a:lnTo>
                  <a:lnTo>
                    <a:pt x="61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8"/>
            <p:cNvSpPr/>
            <p:nvPr/>
          </p:nvSpPr>
          <p:spPr>
            <a:xfrm>
              <a:off x="1652100" y="2935775"/>
              <a:ext cx="24425" cy="84575"/>
            </a:xfrm>
            <a:custGeom>
              <a:rect b="b" l="l" r="r" t="t"/>
              <a:pathLst>
                <a:path extrusionOk="0" h="3383" w="977">
                  <a:moveTo>
                    <a:pt x="501" y="1525"/>
                  </a:moveTo>
                  <a:cubicBezTo>
                    <a:pt x="596" y="1525"/>
                    <a:pt x="691" y="1596"/>
                    <a:pt x="691" y="1691"/>
                  </a:cubicBezTo>
                  <a:cubicBezTo>
                    <a:pt x="691" y="1787"/>
                    <a:pt x="596" y="1882"/>
                    <a:pt x="501" y="1882"/>
                  </a:cubicBezTo>
                  <a:cubicBezTo>
                    <a:pt x="405" y="1882"/>
                    <a:pt x="334" y="1787"/>
                    <a:pt x="334" y="1691"/>
                  </a:cubicBezTo>
                  <a:cubicBezTo>
                    <a:pt x="334" y="1596"/>
                    <a:pt x="429" y="1525"/>
                    <a:pt x="501" y="1525"/>
                  </a:cubicBezTo>
                  <a:close/>
                  <a:moveTo>
                    <a:pt x="334" y="1"/>
                  </a:moveTo>
                  <a:lnTo>
                    <a:pt x="334" y="1215"/>
                  </a:lnTo>
                  <a:cubicBezTo>
                    <a:pt x="143" y="1263"/>
                    <a:pt x="0" y="1477"/>
                    <a:pt x="0" y="1691"/>
                  </a:cubicBezTo>
                  <a:cubicBezTo>
                    <a:pt x="0" y="1906"/>
                    <a:pt x="143" y="2096"/>
                    <a:pt x="334" y="2168"/>
                  </a:cubicBezTo>
                  <a:lnTo>
                    <a:pt x="334" y="3382"/>
                  </a:lnTo>
                  <a:lnTo>
                    <a:pt x="667" y="3382"/>
                  </a:lnTo>
                  <a:lnTo>
                    <a:pt x="667" y="2168"/>
                  </a:lnTo>
                  <a:cubicBezTo>
                    <a:pt x="858" y="2120"/>
                    <a:pt x="977" y="1906"/>
                    <a:pt x="977" y="1691"/>
                  </a:cubicBezTo>
                  <a:cubicBezTo>
                    <a:pt x="977" y="1477"/>
                    <a:pt x="858" y="1287"/>
                    <a:pt x="667" y="1215"/>
                  </a:cubicBezTo>
                  <a:lnTo>
                    <a:pt x="6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8"/>
            <p:cNvSpPr/>
            <p:nvPr/>
          </p:nvSpPr>
          <p:spPr>
            <a:xfrm>
              <a:off x="1686625" y="2934575"/>
              <a:ext cx="24450" cy="85775"/>
            </a:xfrm>
            <a:custGeom>
              <a:rect b="b" l="l" r="r" t="t"/>
              <a:pathLst>
                <a:path extrusionOk="0" h="3431" w="978">
                  <a:moveTo>
                    <a:pt x="501" y="2430"/>
                  </a:moveTo>
                  <a:cubicBezTo>
                    <a:pt x="596" y="2430"/>
                    <a:pt x="667" y="2525"/>
                    <a:pt x="667" y="2597"/>
                  </a:cubicBezTo>
                  <a:cubicBezTo>
                    <a:pt x="667" y="2692"/>
                    <a:pt x="596" y="2787"/>
                    <a:pt x="501" y="2787"/>
                  </a:cubicBezTo>
                  <a:cubicBezTo>
                    <a:pt x="405" y="2787"/>
                    <a:pt x="310" y="2692"/>
                    <a:pt x="310" y="2597"/>
                  </a:cubicBezTo>
                  <a:cubicBezTo>
                    <a:pt x="310" y="2478"/>
                    <a:pt x="382" y="2430"/>
                    <a:pt x="501" y="2430"/>
                  </a:cubicBezTo>
                  <a:close/>
                  <a:moveTo>
                    <a:pt x="310" y="1"/>
                  </a:moveTo>
                  <a:lnTo>
                    <a:pt x="310" y="2097"/>
                  </a:lnTo>
                  <a:cubicBezTo>
                    <a:pt x="144" y="2144"/>
                    <a:pt x="1" y="2359"/>
                    <a:pt x="1" y="2573"/>
                  </a:cubicBezTo>
                  <a:cubicBezTo>
                    <a:pt x="1" y="2787"/>
                    <a:pt x="144" y="2978"/>
                    <a:pt x="310" y="3049"/>
                  </a:cubicBezTo>
                  <a:lnTo>
                    <a:pt x="310" y="3430"/>
                  </a:lnTo>
                  <a:lnTo>
                    <a:pt x="644" y="3430"/>
                  </a:lnTo>
                  <a:lnTo>
                    <a:pt x="644" y="3049"/>
                  </a:lnTo>
                  <a:cubicBezTo>
                    <a:pt x="858" y="3002"/>
                    <a:pt x="977" y="2787"/>
                    <a:pt x="977" y="2573"/>
                  </a:cubicBezTo>
                  <a:cubicBezTo>
                    <a:pt x="977" y="2359"/>
                    <a:pt x="858" y="2168"/>
                    <a:pt x="644" y="2097"/>
                  </a:cubicBezTo>
                  <a:lnTo>
                    <a:pt x="6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8"/>
            <p:cNvSpPr/>
            <p:nvPr/>
          </p:nvSpPr>
          <p:spPr>
            <a:xfrm>
              <a:off x="1720575" y="2935775"/>
              <a:ext cx="24425" cy="84575"/>
            </a:xfrm>
            <a:custGeom>
              <a:rect b="b" l="l" r="r" t="t"/>
              <a:pathLst>
                <a:path extrusionOk="0" h="3383" w="977">
                  <a:moveTo>
                    <a:pt x="500" y="1501"/>
                  </a:moveTo>
                  <a:cubicBezTo>
                    <a:pt x="595" y="1501"/>
                    <a:pt x="691" y="1596"/>
                    <a:pt x="691" y="1691"/>
                  </a:cubicBezTo>
                  <a:cubicBezTo>
                    <a:pt x="691" y="1787"/>
                    <a:pt x="595" y="1882"/>
                    <a:pt x="500" y="1882"/>
                  </a:cubicBezTo>
                  <a:cubicBezTo>
                    <a:pt x="429" y="1882"/>
                    <a:pt x="333" y="1787"/>
                    <a:pt x="333" y="1691"/>
                  </a:cubicBezTo>
                  <a:cubicBezTo>
                    <a:pt x="333" y="1596"/>
                    <a:pt x="429" y="1501"/>
                    <a:pt x="500" y="1501"/>
                  </a:cubicBezTo>
                  <a:close/>
                  <a:moveTo>
                    <a:pt x="333" y="1"/>
                  </a:moveTo>
                  <a:lnTo>
                    <a:pt x="333" y="1215"/>
                  </a:lnTo>
                  <a:cubicBezTo>
                    <a:pt x="143" y="1263"/>
                    <a:pt x="0" y="1477"/>
                    <a:pt x="0" y="1691"/>
                  </a:cubicBezTo>
                  <a:cubicBezTo>
                    <a:pt x="0" y="1906"/>
                    <a:pt x="143" y="2096"/>
                    <a:pt x="333" y="2168"/>
                  </a:cubicBezTo>
                  <a:lnTo>
                    <a:pt x="333" y="3382"/>
                  </a:lnTo>
                  <a:lnTo>
                    <a:pt x="667" y="3382"/>
                  </a:lnTo>
                  <a:lnTo>
                    <a:pt x="667" y="2168"/>
                  </a:lnTo>
                  <a:cubicBezTo>
                    <a:pt x="857" y="2120"/>
                    <a:pt x="976" y="1906"/>
                    <a:pt x="976" y="1691"/>
                  </a:cubicBezTo>
                  <a:cubicBezTo>
                    <a:pt x="976" y="1477"/>
                    <a:pt x="857" y="1287"/>
                    <a:pt x="667" y="1215"/>
                  </a:cubicBezTo>
                  <a:lnTo>
                    <a:pt x="6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8"/>
            <p:cNvSpPr/>
            <p:nvPr/>
          </p:nvSpPr>
          <p:spPr>
            <a:xfrm>
              <a:off x="1753900" y="2934575"/>
              <a:ext cx="24450" cy="85775"/>
            </a:xfrm>
            <a:custGeom>
              <a:rect b="b" l="l" r="r" t="t"/>
              <a:pathLst>
                <a:path extrusionOk="0" h="3431" w="978">
                  <a:moveTo>
                    <a:pt x="525" y="692"/>
                  </a:moveTo>
                  <a:cubicBezTo>
                    <a:pt x="596" y="692"/>
                    <a:pt x="691" y="787"/>
                    <a:pt x="691" y="882"/>
                  </a:cubicBezTo>
                  <a:cubicBezTo>
                    <a:pt x="691" y="1001"/>
                    <a:pt x="644" y="1049"/>
                    <a:pt x="525" y="1049"/>
                  </a:cubicBezTo>
                  <a:cubicBezTo>
                    <a:pt x="429" y="1049"/>
                    <a:pt x="334" y="977"/>
                    <a:pt x="334" y="882"/>
                  </a:cubicBezTo>
                  <a:cubicBezTo>
                    <a:pt x="334" y="787"/>
                    <a:pt x="429" y="692"/>
                    <a:pt x="525" y="692"/>
                  </a:cubicBezTo>
                  <a:close/>
                  <a:moveTo>
                    <a:pt x="334" y="1"/>
                  </a:moveTo>
                  <a:lnTo>
                    <a:pt x="334" y="406"/>
                  </a:lnTo>
                  <a:cubicBezTo>
                    <a:pt x="167" y="501"/>
                    <a:pt x="1" y="668"/>
                    <a:pt x="1" y="882"/>
                  </a:cubicBezTo>
                  <a:cubicBezTo>
                    <a:pt x="1" y="1096"/>
                    <a:pt x="167" y="1287"/>
                    <a:pt x="334" y="1358"/>
                  </a:cubicBezTo>
                  <a:lnTo>
                    <a:pt x="334" y="3430"/>
                  </a:lnTo>
                  <a:lnTo>
                    <a:pt x="667" y="3430"/>
                  </a:lnTo>
                  <a:lnTo>
                    <a:pt x="667" y="1358"/>
                  </a:lnTo>
                  <a:cubicBezTo>
                    <a:pt x="858" y="1287"/>
                    <a:pt x="977" y="1096"/>
                    <a:pt x="977" y="882"/>
                  </a:cubicBezTo>
                  <a:cubicBezTo>
                    <a:pt x="977" y="668"/>
                    <a:pt x="858" y="453"/>
                    <a:pt x="667" y="406"/>
                  </a:cubicBezTo>
                  <a:lnTo>
                    <a:pt x="6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8"/>
            <p:cNvSpPr/>
            <p:nvPr/>
          </p:nvSpPr>
          <p:spPr>
            <a:xfrm>
              <a:off x="1788425" y="2960775"/>
              <a:ext cx="24450" cy="59575"/>
            </a:xfrm>
            <a:custGeom>
              <a:rect b="b" l="l" r="r" t="t"/>
              <a:pathLst>
                <a:path extrusionOk="0" h="2383" w="978">
                  <a:moveTo>
                    <a:pt x="501" y="1025"/>
                  </a:moveTo>
                  <a:cubicBezTo>
                    <a:pt x="596" y="1025"/>
                    <a:pt x="692" y="1096"/>
                    <a:pt x="692" y="1192"/>
                  </a:cubicBezTo>
                  <a:cubicBezTo>
                    <a:pt x="692" y="1287"/>
                    <a:pt x="620" y="1382"/>
                    <a:pt x="501" y="1382"/>
                  </a:cubicBezTo>
                  <a:cubicBezTo>
                    <a:pt x="406" y="1382"/>
                    <a:pt x="334" y="1287"/>
                    <a:pt x="334" y="1192"/>
                  </a:cubicBezTo>
                  <a:cubicBezTo>
                    <a:pt x="334" y="1096"/>
                    <a:pt x="406" y="1025"/>
                    <a:pt x="501" y="1025"/>
                  </a:cubicBezTo>
                  <a:close/>
                  <a:moveTo>
                    <a:pt x="334" y="1"/>
                  </a:moveTo>
                  <a:lnTo>
                    <a:pt x="334" y="715"/>
                  </a:lnTo>
                  <a:cubicBezTo>
                    <a:pt x="144" y="787"/>
                    <a:pt x="1" y="977"/>
                    <a:pt x="1" y="1192"/>
                  </a:cubicBezTo>
                  <a:cubicBezTo>
                    <a:pt x="1" y="1406"/>
                    <a:pt x="144" y="1620"/>
                    <a:pt x="334" y="1668"/>
                  </a:cubicBezTo>
                  <a:lnTo>
                    <a:pt x="334" y="2382"/>
                  </a:lnTo>
                  <a:lnTo>
                    <a:pt x="644" y="2382"/>
                  </a:lnTo>
                  <a:lnTo>
                    <a:pt x="644" y="1668"/>
                  </a:lnTo>
                  <a:cubicBezTo>
                    <a:pt x="858" y="1620"/>
                    <a:pt x="977" y="1406"/>
                    <a:pt x="977" y="1192"/>
                  </a:cubicBezTo>
                  <a:cubicBezTo>
                    <a:pt x="977" y="977"/>
                    <a:pt x="858" y="787"/>
                    <a:pt x="644" y="715"/>
                  </a:cubicBezTo>
                  <a:lnTo>
                    <a:pt x="6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8"/>
            <p:cNvSpPr/>
            <p:nvPr/>
          </p:nvSpPr>
          <p:spPr>
            <a:xfrm>
              <a:off x="1809875" y="2888750"/>
              <a:ext cx="34550" cy="34550"/>
            </a:xfrm>
            <a:custGeom>
              <a:rect b="b" l="l" r="r" t="t"/>
              <a:pathLst>
                <a:path extrusionOk="0" h="1382" w="1382">
                  <a:moveTo>
                    <a:pt x="691" y="310"/>
                  </a:moveTo>
                  <a:cubicBezTo>
                    <a:pt x="905" y="310"/>
                    <a:pt x="1048" y="453"/>
                    <a:pt x="1048" y="667"/>
                  </a:cubicBezTo>
                  <a:cubicBezTo>
                    <a:pt x="1024" y="858"/>
                    <a:pt x="858" y="1024"/>
                    <a:pt x="691" y="1024"/>
                  </a:cubicBezTo>
                  <a:cubicBezTo>
                    <a:pt x="477" y="1024"/>
                    <a:pt x="334" y="858"/>
                    <a:pt x="334" y="667"/>
                  </a:cubicBezTo>
                  <a:cubicBezTo>
                    <a:pt x="334" y="453"/>
                    <a:pt x="477" y="310"/>
                    <a:pt x="691" y="310"/>
                  </a:cubicBezTo>
                  <a:close/>
                  <a:moveTo>
                    <a:pt x="691" y="0"/>
                  </a:moveTo>
                  <a:cubicBezTo>
                    <a:pt x="334" y="0"/>
                    <a:pt x="0" y="286"/>
                    <a:pt x="0" y="691"/>
                  </a:cubicBezTo>
                  <a:cubicBezTo>
                    <a:pt x="0" y="1048"/>
                    <a:pt x="310" y="1381"/>
                    <a:pt x="691" y="1381"/>
                  </a:cubicBezTo>
                  <a:cubicBezTo>
                    <a:pt x="1048" y="1381"/>
                    <a:pt x="1381" y="1072"/>
                    <a:pt x="1381" y="691"/>
                  </a:cubicBezTo>
                  <a:cubicBezTo>
                    <a:pt x="1334" y="286"/>
                    <a:pt x="1048" y="0"/>
                    <a:pt x="6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8"/>
            <p:cNvSpPr/>
            <p:nvPr/>
          </p:nvSpPr>
          <p:spPr>
            <a:xfrm>
              <a:off x="1771175" y="2850650"/>
              <a:ext cx="110150" cy="110150"/>
            </a:xfrm>
            <a:custGeom>
              <a:rect b="b" l="l" r="r" t="t"/>
              <a:pathLst>
                <a:path extrusionOk="0" h="4406" w="4406">
                  <a:moveTo>
                    <a:pt x="2382" y="334"/>
                  </a:moveTo>
                  <a:lnTo>
                    <a:pt x="2382" y="691"/>
                  </a:lnTo>
                  <a:lnTo>
                    <a:pt x="2025" y="691"/>
                  </a:lnTo>
                  <a:lnTo>
                    <a:pt x="2025" y="334"/>
                  </a:lnTo>
                  <a:close/>
                  <a:moveTo>
                    <a:pt x="1024" y="715"/>
                  </a:moveTo>
                  <a:lnTo>
                    <a:pt x="1286" y="1000"/>
                  </a:lnTo>
                  <a:cubicBezTo>
                    <a:pt x="1191" y="1072"/>
                    <a:pt x="1096" y="1143"/>
                    <a:pt x="1024" y="1262"/>
                  </a:cubicBezTo>
                  <a:lnTo>
                    <a:pt x="739" y="1000"/>
                  </a:lnTo>
                  <a:lnTo>
                    <a:pt x="1024" y="715"/>
                  </a:lnTo>
                  <a:close/>
                  <a:moveTo>
                    <a:pt x="3430" y="762"/>
                  </a:moveTo>
                  <a:lnTo>
                    <a:pt x="3692" y="1024"/>
                  </a:lnTo>
                  <a:lnTo>
                    <a:pt x="3430" y="1286"/>
                  </a:lnTo>
                  <a:cubicBezTo>
                    <a:pt x="3334" y="1191"/>
                    <a:pt x="3287" y="1096"/>
                    <a:pt x="3168" y="1024"/>
                  </a:cubicBezTo>
                  <a:lnTo>
                    <a:pt x="3430" y="762"/>
                  </a:lnTo>
                  <a:close/>
                  <a:moveTo>
                    <a:pt x="715" y="2024"/>
                  </a:moveTo>
                  <a:lnTo>
                    <a:pt x="715" y="2215"/>
                  </a:lnTo>
                  <a:lnTo>
                    <a:pt x="715" y="2382"/>
                  </a:lnTo>
                  <a:lnTo>
                    <a:pt x="334" y="2382"/>
                  </a:lnTo>
                  <a:lnTo>
                    <a:pt x="334" y="2024"/>
                  </a:lnTo>
                  <a:close/>
                  <a:moveTo>
                    <a:pt x="4120" y="2024"/>
                  </a:moveTo>
                  <a:lnTo>
                    <a:pt x="4120" y="2382"/>
                  </a:lnTo>
                  <a:lnTo>
                    <a:pt x="3763" y="2382"/>
                  </a:lnTo>
                  <a:lnTo>
                    <a:pt x="3763" y="2215"/>
                  </a:lnTo>
                  <a:lnTo>
                    <a:pt x="3763" y="2024"/>
                  </a:lnTo>
                  <a:close/>
                  <a:moveTo>
                    <a:pt x="2239" y="1024"/>
                  </a:moveTo>
                  <a:cubicBezTo>
                    <a:pt x="2882" y="1024"/>
                    <a:pt x="3430" y="1548"/>
                    <a:pt x="3430" y="2215"/>
                  </a:cubicBezTo>
                  <a:cubicBezTo>
                    <a:pt x="3430" y="2858"/>
                    <a:pt x="2882" y="3406"/>
                    <a:pt x="2239" y="3406"/>
                  </a:cubicBezTo>
                  <a:cubicBezTo>
                    <a:pt x="1572" y="3406"/>
                    <a:pt x="1048" y="2858"/>
                    <a:pt x="1048" y="2215"/>
                  </a:cubicBezTo>
                  <a:cubicBezTo>
                    <a:pt x="1048" y="1548"/>
                    <a:pt x="1572" y="1024"/>
                    <a:pt x="2239" y="1024"/>
                  </a:cubicBezTo>
                  <a:close/>
                  <a:moveTo>
                    <a:pt x="1024" y="3144"/>
                  </a:moveTo>
                  <a:cubicBezTo>
                    <a:pt x="1096" y="3215"/>
                    <a:pt x="1167" y="3310"/>
                    <a:pt x="1286" y="3406"/>
                  </a:cubicBezTo>
                  <a:lnTo>
                    <a:pt x="1024" y="3668"/>
                  </a:lnTo>
                  <a:lnTo>
                    <a:pt x="739" y="3406"/>
                  </a:lnTo>
                  <a:lnTo>
                    <a:pt x="1024" y="3144"/>
                  </a:lnTo>
                  <a:close/>
                  <a:moveTo>
                    <a:pt x="3430" y="3144"/>
                  </a:moveTo>
                  <a:lnTo>
                    <a:pt x="3692" y="3406"/>
                  </a:lnTo>
                  <a:lnTo>
                    <a:pt x="3430" y="3668"/>
                  </a:lnTo>
                  <a:lnTo>
                    <a:pt x="3168" y="3406"/>
                  </a:lnTo>
                  <a:cubicBezTo>
                    <a:pt x="3239" y="3310"/>
                    <a:pt x="3334" y="3263"/>
                    <a:pt x="3430" y="3144"/>
                  </a:cubicBezTo>
                  <a:close/>
                  <a:moveTo>
                    <a:pt x="2382" y="3691"/>
                  </a:moveTo>
                  <a:lnTo>
                    <a:pt x="2382" y="4096"/>
                  </a:lnTo>
                  <a:lnTo>
                    <a:pt x="2025" y="4096"/>
                  </a:lnTo>
                  <a:lnTo>
                    <a:pt x="2025" y="3691"/>
                  </a:lnTo>
                  <a:close/>
                  <a:moveTo>
                    <a:pt x="1691" y="0"/>
                  </a:moveTo>
                  <a:lnTo>
                    <a:pt x="1691" y="762"/>
                  </a:lnTo>
                  <a:cubicBezTo>
                    <a:pt x="1667" y="786"/>
                    <a:pt x="1572" y="786"/>
                    <a:pt x="1548" y="810"/>
                  </a:cubicBezTo>
                  <a:lnTo>
                    <a:pt x="1024" y="286"/>
                  </a:lnTo>
                  <a:lnTo>
                    <a:pt x="310" y="977"/>
                  </a:lnTo>
                  <a:lnTo>
                    <a:pt x="834" y="1524"/>
                  </a:lnTo>
                  <a:cubicBezTo>
                    <a:pt x="810" y="1572"/>
                    <a:pt x="786" y="1620"/>
                    <a:pt x="786" y="1715"/>
                  </a:cubicBezTo>
                  <a:lnTo>
                    <a:pt x="0" y="1715"/>
                  </a:lnTo>
                  <a:lnTo>
                    <a:pt x="0" y="2715"/>
                  </a:lnTo>
                  <a:lnTo>
                    <a:pt x="786" y="2715"/>
                  </a:lnTo>
                  <a:cubicBezTo>
                    <a:pt x="810" y="2739"/>
                    <a:pt x="810" y="2834"/>
                    <a:pt x="834" y="2858"/>
                  </a:cubicBezTo>
                  <a:lnTo>
                    <a:pt x="286" y="3406"/>
                  </a:lnTo>
                  <a:lnTo>
                    <a:pt x="1001" y="4120"/>
                  </a:lnTo>
                  <a:lnTo>
                    <a:pt x="1548" y="3572"/>
                  </a:lnTo>
                  <a:cubicBezTo>
                    <a:pt x="1596" y="3596"/>
                    <a:pt x="1667" y="3644"/>
                    <a:pt x="1691" y="3644"/>
                  </a:cubicBezTo>
                  <a:lnTo>
                    <a:pt x="1691" y="4406"/>
                  </a:lnTo>
                  <a:lnTo>
                    <a:pt x="2715" y="4406"/>
                  </a:lnTo>
                  <a:lnTo>
                    <a:pt x="2715" y="3644"/>
                  </a:lnTo>
                  <a:cubicBezTo>
                    <a:pt x="2763" y="3596"/>
                    <a:pt x="2834" y="3596"/>
                    <a:pt x="2882" y="3572"/>
                  </a:cubicBezTo>
                  <a:lnTo>
                    <a:pt x="3430" y="4120"/>
                  </a:lnTo>
                  <a:lnTo>
                    <a:pt x="4144" y="3406"/>
                  </a:lnTo>
                  <a:lnTo>
                    <a:pt x="3596" y="2858"/>
                  </a:lnTo>
                  <a:cubicBezTo>
                    <a:pt x="3644" y="2810"/>
                    <a:pt x="3668" y="2739"/>
                    <a:pt x="3668" y="2715"/>
                  </a:cubicBezTo>
                  <a:lnTo>
                    <a:pt x="4406" y="2715"/>
                  </a:lnTo>
                  <a:lnTo>
                    <a:pt x="4406" y="1715"/>
                  </a:lnTo>
                  <a:lnTo>
                    <a:pt x="3668" y="1715"/>
                  </a:lnTo>
                  <a:cubicBezTo>
                    <a:pt x="3644" y="1643"/>
                    <a:pt x="3644" y="1596"/>
                    <a:pt x="3596" y="1524"/>
                  </a:cubicBezTo>
                  <a:lnTo>
                    <a:pt x="4144" y="977"/>
                  </a:lnTo>
                  <a:lnTo>
                    <a:pt x="3430" y="286"/>
                  </a:lnTo>
                  <a:lnTo>
                    <a:pt x="2882" y="810"/>
                  </a:lnTo>
                  <a:cubicBezTo>
                    <a:pt x="2834" y="786"/>
                    <a:pt x="2810" y="762"/>
                    <a:pt x="2715" y="762"/>
                  </a:cubicBezTo>
                  <a:lnTo>
                    <a:pt x="27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1" name="Google Shape;731;p58"/>
          <p:cNvGrpSpPr/>
          <p:nvPr/>
        </p:nvGrpSpPr>
        <p:grpSpPr>
          <a:xfrm>
            <a:off x="3660447" y="1661097"/>
            <a:ext cx="347946" cy="427505"/>
            <a:chOff x="6355450" y="2855400"/>
            <a:chExt cx="210800" cy="259000"/>
          </a:xfrm>
        </p:grpSpPr>
        <p:sp>
          <p:nvSpPr>
            <p:cNvPr id="732" name="Google Shape;732;p58"/>
            <p:cNvSpPr/>
            <p:nvPr/>
          </p:nvSpPr>
          <p:spPr>
            <a:xfrm>
              <a:off x="6355450" y="2855400"/>
              <a:ext cx="153625" cy="201850"/>
            </a:xfrm>
            <a:custGeom>
              <a:rect b="b" l="l" r="r" t="t"/>
              <a:pathLst>
                <a:path extrusionOk="0" h="8074" w="6145">
                  <a:moveTo>
                    <a:pt x="4526" y="525"/>
                  </a:moveTo>
                  <a:lnTo>
                    <a:pt x="5621" y="1620"/>
                  </a:lnTo>
                  <a:lnTo>
                    <a:pt x="4526" y="1620"/>
                  </a:lnTo>
                  <a:lnTo>
                    <a:pt x="4526" y="525"/>
                  </a:lnTo>
                  <a:close/>
                  <a:moveTo>
                    <a:pt x="1" y="1"/>
                  </a:moveTo>
                  <a:lnTo>
                    <a:pt x="1" y="8074"/>
                  </a:lnTo>
                  <a:lnTo>
                    <a:pt x="5026" y="8074"/>
                  </a:lnTo>
                  <a:lnTo>
                    <a:pt x="5026" y="7788"/>
                  </a:lnTo>
                  <a:lnTo>
                    <a:pt x="334" y="7788"/>
                  </a:lnTo>
                  <a:lnTo>
                    <a:pt x="334" y="334"/>
                  </a:lnTo>
                  <a:lnTo>
                    <a:pt x="4240" y="334"/>
                  </a:lnTo>
                  <a:lnTo>
                    <a:pt x="4240" y="1930"/>
                  </a:lnTo>
                  <a:lnTo>
                    <a:pt x="5835" y="1930"/>
                  </a:lnTo>
                  <a:lnTo>
                    <a:pt x="5835" y="5788"/>
                  </a:lnTo>
                  <a:lnTo>
                    <a:pt x="6145" y="5788"/>
                  </a:lnTo>
                  <a:lnTo>
                    <a:pt x="6145" y="1691"/>
                  </a:lnTo>
                  <a:lnTo>
                    <a:pt x="44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8"/>
            <p:cNvSpPr/>
            <p:nvPr/>
          </p:nvSpPr>
          <p:spPr>
            <a:xfrm>
              <a:off x="6376300" y="3013775"/>
              <a:ext cx="61350" cy="7750"/>
            </a:xfrm>
            <a:custGeom>
              <a:rect b="b" l="l" r="r" t="t"/>
              <a:pathLst>
                <a:path extrusionOk="0" h="310" w="2454">
                  <a:moveTo>
                    <a:pt x="0" y="0"/>
                  </a:moveTo>
                  <a:lnTo>
                    <a:pt x="0" y="310"/>
                  </a:lnTo>
                  <a:lnTo>
                    <a:pt x="2453" y="310"/>
                  </a:lnTo>
                  <a:lnTo>
                    <a:pt x="2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8"/>
            <p:cNvSpPr/>
            <p:nvPr/>
          </p:nvSpPr>
          <p:spPr>
            <a:xfrm>
              <a:off x="6376300" y="2917325"/>
              <a:ext cx="113150" cy="7175"/>
            </a:xfrm>
            <a:custGeom>
              <a:rect b="b" l="l" r="r" t="t"/>
              <a:pathLst>
                <a:path extrusionOk="0" h="287" w="4526">
                  <a:moveTo>
                    <a:pt x="0" y="0"/>
                  </a:moveTo>
                  <a:lnTo>
                    <a:pt x="0" y="286"/>
                  </a:lnTo>
                  <a:lnTo>
                    <a:pt x="4525" y="286"/>
                  </a:lnTo>
                  <a:lnTo>
                    <a:pt x="45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8"/>
            <p:cNvSpPr/>
            <p:nvPr/>
          </p:nvSpPr>
          <p:spPr>
            <a:xfrm>
              <a:off x="6376300" y="2989350"/>
              <a:ext cx="113150" cy="7175"/>
            </a:xfrm>
            <a:custGeom>
              <a:rect b="b" l="l" r="r" t="t"/>
              <a:pathLst>
                <a:path extrusionOk="0" h="287" w="4526">
                  <a:moveTo>
                    <a:pt x="0" y="1"/>
                  </a:moveTo>
                  <a:lnTo>
                    <a:pt x="0" y="287"/>
                  </a:lnTo>
                  <a:lnTo>
                    <a:pt x="4525" y="287"/>
                  </a:lnTo>
                  <a:lnTo>
                    <a:pt x="45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8"/>
            <p:cNvSpPr/>
            <p:nvPr/>
          </p:nvSpPr>
          <p:spPr>
            <a:xfrm>
              <a:off x="6376300" y="2965550"/>
              <a:ext cx="113150" cy="7175"/>
            </a:xfrm>
            <a:custGeom>
              <a:rect b="b" l="l" r="r" t="t"/>
              <a:pathLst>
                <a:path extrusionOk="0" h="287" w="4526">
                  <a:moveTo>
                    <a:pt x="0" y="0"/>
                  </a:moveTo>
                  <a:lnTo>
                    <a:pt x="0" y="286"/>
                  </a:lnTo>
                  <a:lnTo>
                    <a:pt x="4525" y="286"/>
                  </a:lnTo>
                  <a:lnTo>
                    <a:pt x="45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8"/>
            <p:cNvSpPr/>
            <p:nvPr/>
          </p:nvSpPr>
          <p:spPr>
            <a:xfrm>
              <a:off x="6376300" y="2940550"/>
              <a:ext cx="113150" cy="7750"/>
            </a:xfrm>
            <a:custGeom>
              <a:rect b="b" l="l" r="r" t="t"/>
              <a:pathLst>
                <a:path extrusionOk="0" h="310" w="4526">
                  <a:moveTo>
                    <a:pt x="0" y="0"/>
                  </a:moveTo>
                  <a:lnTo>
                    <a:pt x="0" y="310"/>
                  </a:lnTo>
                  <a:lnTo>
                    <a:pt x="4525" y="310"/>
                  </a:lnTo>
                  <a:lnTo>
                    <a:pt x="45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8"/>
            <p:cNvSpPr/>
            <p:nvPr/>
          </p:nvSpPr>
          <p:spPr>
            <a:xfrm>
              <a:off x="6376300" y="2892325"/>
              <a:ext cx="8350" cy="7750"/>
            </a:xfrm>
            <a:custGeom>
              <a:rect b="b" l="l" r="r" t="t"/>
              <a:pathLst>
                <a:path extrusionOk="0" h="310" w="334">
                  <a:moveTo>
                    <a:pt x="0" y="0"/>
                  </a:moveTo>
                  <a:lnTo>
                    <a:pt x="0" y="310"/>
                  </a:lnTo>
                  <a:lnTo>
                    <a:pt x="334" y="310"/>
                  </a:lnTo>
                  <a:lnTo>
                    <a:pt x="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8"/>
            <p:cNvSpPr/>
            <p:nvPr/>
          </p:nvSpPr>
          <p:spPr>
            <a:xfrm>
              <a:off x="6391775" y="2892325"/>
              <a:ext cx="8350" cy="7750"/>
            </a:xfrm>
            <a:custGeom>
              <a:rect b="b" l="l" r="r" t="t"/>
              <a:pathLst>
                <a:path extrusionOk="0" h="310" w="334">
                  <a:moveTo>
                    <a:pt x="1" y="0"/>
                  </a:moveTo>
                  <a:lnTo>
                    <a:pt x="1" y="310"/>
                  </a:lnTo>
                  <a:lnTo>
                    <a:pt x="334" y="310"/>
                  </a:lnTo>
                  <a:lnTo>
                    <a:pt x="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8"/>
            <p:cNvSpPr/>
            <p:nvPr/>
          </p:nvSpPr>
          <p:spPr>
            <a:xfrm>
              <a:off x="6408450" y="2892325"/>
              <a:ext cx="8350" cy="7750"/>
            </a:xfrm>
            <a:custGeom>
              <a:rect b="b" l="l" r="r" t="t"/>
              <a:pathLst>
                <a:path extrusionOk="0" h="310" w="334">
                  <a:moveTo>
                    <a:pt x="0" y="0"/>
                  </a:moveTo>
                  <a:lnTo>
                    <a:pt x="0" y="310"/>
                  </a:lnTo>
                  <a:lnTo>
                    <a:pt x="334" y="310"/>
                  </a:lnTo>
                  <a:lnTo>
                    <a:pt x="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8"/>
            <p:cNvSpPr/>
            <p:nvPr/>
          </p:nvSpPr>
          <p:spPr>
            <a:xfrm>
              <a:off x="6444775" y="3010200"/>
              <a:ext cx="121475" cy="104200"/>
            </a:xfrm>
            <a:custGeom>
              <a:rect b="b" l="l" r="r" t="t"/>
              <a:pathLst>
                <a:path extrusionOk="0" h="4168" w="4859">
                  <a:moveTo>
                    <a:pt x="2739" y="286"/>
                  </a:moveTo>
                  <a:lnTo>
                    <a:pt x="2739" y="3858"/>
                  </a:lnTo>
                  <a:lnTo>
                    <a:pt x="2096" y="3858"/>
                  </a:lnTo>
                  <a:lnTo>
                    <a:pt x="2096" y="286"/>
                  </a:lnTo>
                  <a:close/>
                  <a:moveTo>
                    <a:pt x="333" y="0"/>
                  </a:moveTo>
                  <a:cubicBezTo>
                    <a:pt x="143" y="0"/>
                    <a:pt x="0" y="119"/>
                    <a:pt x="0" y="286"/>
                  </a:cubicBezTo>
                  <a:lnTo>
                    <a:pt x="0" y="762"/>
                  </a:lnTo>
                  <a:lnTo>
                    <a:pt x="310" y="762"/>
                  </a:lnTo>
                  <a:lnTo>
                    <a:pt x="310" y="286"/>
                  </a:lnTo>
                  <a:lnTo>
                    <a:pt x="1786" y="286"/>
                  </a:lnTo>
                  <a:lnTo>
                    <a:pt x="1786" y="3858"/>
                  </a:lnTo>
                  <a:lnTo>
                    <a:pt x="1310" y="3858"/>
                  </a:lnTo>
                  <a:cubicBezTo>
                    <a:pt x="1310" y="3858"/>
                    <a:pt x="1286" y="3858"/>
                    <a:pt x="1286" y="3834"/>
                  </a:cubicBezTo>
                  <a:lnTo>
                    <a:pt x="1286" y="3692"/>
                  </a:lnTo>
                  <a:lnTo>
                    <a:pt x="976" y="3692"/>
                  </a:lnTo>
                  <a:lnTo>
                    <a:pt x="976" y="3834"/>
                  </a:lnTo>
                  <a:cubicBezTo>
                    <a:pt x="976" y="4025"/>
                    <a:pt x="1143" y="4168"/>
                    <a:pt x="1310" y="4168"/>
                  </a:cubicBezTo>
                  <a:lnTo>
                    <a:pt x="3572" y="4168"/>
                  </a:lnTo>
                  <a:cubicBezTo>
                    <a:pt x="3763" y="4168"/>
                    <a:pt x="3882" y="4025"/>
                    <a:pt x="3882" y="3834"/>
                  </a:cubicBezTo>
                  <a:lnTo>
                    <a:pt x="3882" y="3692"/>
                  </a:lnTo>
                  <a:lnTo>
                    <a:pt x="3572" y="3692"/>
                  </a:lnTo>
                  <a:lnTo>
                    <a:pt x="3572" y="3834"/>
                  </a:lnTo>
                  <a:lnTo>
                    <a:pt x="3572" y="3858"/>
                  </a:lnTo>
                  <a:lnTo>
                    <a:pt x="3072" y="3858"/>
                  </a:lnTo>
                  <a:lnTo>
                    <a:pt x="3072" y="286"/>
                  </a:lnTo>
                  <a:lnTo>
                    <a:pt x="4549" y="286"/>
                  </a:lnTo>
                  <a:lnTo>
                    <a:pt x="4549" y="762"/>
                  </a:lnTo>
                  <a:lnTo>
                    <a:pt x="4858" y="762"/>
                  </a:lnTo>
                  <a:lnTo>
                    <a:pt x="4858" y="286"/>
                  </a:lnTo>
                  <a:cubicBezTo>
                    <a:pt x="4834" y="119"/>
                    <a:pt x="4715" y="0"/>
                    <a:pt x="45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2" name="Google Shape;742;p58"/>
          <p:cNvGrpSpPr/>
          <p:nvPr/>
        </p:nvGrpSpPr>
        <p:grpSpPr>
          <a:xfrm>
            <a:off x="617075" y="1353680"/>
            <a:ext cx="387037" cy="363450"/>
            <a:chOff x="1180750" y="3781818"/>
            <a:chExt cx="387037" cy="363450"/>
          </a:xfrm>
        </p:grpSpPr>
        <p:sp>
          <p:nvSpPr>
            <p:cNvPr id="743" name="Google Shape;743;p58"/>
            <p:cNvSpPr/>
            <p:nvPr/>
          </p:nvSpPr>
          <p:spPr>
            <a:xfrm>
              <a:off x="1211345" y="3806285"/>
              <a:ext cx="11408" cy="11408"/>
            </a:xfrm>
            <a:custGeom>
              <a:rect b="b" l="l" r="r" t="t"/>
              <a:pathLst>
                <a:path extrusionOk="0" h="311" w="311">
                  <a:moveTo>
                    <a:pt x="0" y="1"/>
                  </a:moveTo>
                  <a:lnTo>
                    <a:pt x="0" y="310"/>
                  </a:lnTo>
                  <a:lnTo>
                    <a:pt x="310" y="310"/>
                  </a:lnTo>
                  <a:lnTo>
                    <a:pt x="3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8"/>
            <p:cNvSpPr/>
            <p:nvPr/>
          </p:nvSpPr>
          <p:spPr>
            <a:xfrm>
              <a:off x="1234933" y="3806285"/>
              <a:ext cx="12252" cy="11408"/>
            </a:xfrm>
            <a:custGeom>
              <a:rect b="b" l="l" r="r" t="t"/>
              <a:pathLst>
                <a:path extrusionOk="0" h="311" w="334">
                  <a:moveTo>
                    <a:pt x="0" y="1"/>
                  </a:moveTo>
                  <a:lnTo>
                    <a:pt x="0" y="310"/>
                  </a:lnTo>
                  <a:lnTo>
                    <a:pt x="334" y="310"/>
                  </a:lnTo>
                  <a:lnTo>
                    <a:pt x="3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8"/>
            <p:cNvSpPr/>
            <p:nvPr/>
          </p:nvSpPr>
          <p:spPr>
            <a:xfrm>
              <a:off x="1259401" y="3806285"/>
              <a:ext cx="11372" cy="11408"/>
            </a:xfrm>
            <a:custGeom>
              <a:rect b="b" l="l" r="r" t="t"/>
              <a:pathLst>
                <a:path extrusionOk="0" h="311" w="310">
                  <a:moveTo>
                    <a:pt x="0" y="1"/>
                  </a:moveTo>
                  <a:lnTo>
                    <a:pt x="0" y="310"/>
                  </a:lnTo>
                  <a:lnTo>
                    <a:pt x="310" y="310"/>
                  </a:lnTo>
                  <a:lnTo>
                    <a:pt x="3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8"/>
            <p:cNvSpPr/>
            <p:nvPr/>
          </p:nvSpPr>
          <p:spPr>
            <a:xfrm>
              <a:off x="1222717" y="4013317"/>
              <a:ext cx="84773" cy="48091"/>
            </a:xfrm>
            <a:custGeom>
              <a:rect b="b" l="l" r="r" t="t"/>
              <a:pathLst>
                <a:path extrusionOk="0" h="1311" w="2311">
                  <a:moveTo>
                    <a:pt x="1977" y="286"/>
                  </a:moveTo>
                  <a:lnTo>
                    <a:pt x="1977" y="977"/>
                  </a:lnTo>
                  <a:lnTo>
                    <a:pt x="310" y="977"/>
                  </a:lnTo>
                  <a:lnTo>
                    <a:pt x="310" y="286"/>
                  </a:lnTo>
                  <a:close/>
                  <a:moveTo>
                    <a:pt x="0" y="1"/>
                  </a:moveTo>
                  <a:lnTo>
                    <a:pt x="0" y="1310"/>
                  </a:lnTo>
                  <a:lnTo>
                    <a:pt x="2310" y="1310"/>
                  </a:lnTo>
                  <a:lnTo>
                    <a:pt x="2310" y="1263"/>
                  </a:lnTo>
                  <a:lnTo>
                    <a:pt x="23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8"/>
            <p:cNvSpPr/>
            <p:nvPr/>
          </p:nvSpPr>
          <p:spPr>
            <a:xfrm>
              <a:off x="1465566" y="4115513"/>
              <a:ext cx="35839" cy="11408"/>
            </a:xfrm>
            <a:custGeom>
              <a:rect b="b" l="l" r="r" t="t"/>
              <a:pathLst>
                <a:path extrusionOk="0" h="311" w="977">
                  <a:moveTo>
                    <a:pt x="0" y="1"/>
                  </a:moveTo>
                  <a:lnTo>
                    <a:pt x="0" y="311"/>
                  </a:lnTo>
                  <a:lnTo>
                    <a:pt x="977" y="311"/>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8"/>
            <p:cNvSpPr/>
            <p:nvPr/>
          </p:nvSpPr>
          <p:spPr>
            <a:xfrm>
              <a:off x="1180750" y="3781818"/>
              <a:ext cx="387037" cy="363450"/>
            </a:xfrm>
            <a:custGeom>
              <a:rect b="b" l="l" r="r" t="t"/>
              <a:pathLst>
                <a:path extrusionOk="0" h="9908" w="10551">
                  <a:moveTo>
                    <a:pt x="7907" y="310"/>
                  </a:moveTo>
                  <a:lnTo>
                    <a:pt x="7907" y="1335"/>
                  </a:lnTo>
                  <a:lnTo>
                    <a:pt x="287" y="1335"/>
                  </a:lnTo>
                  <a:lnTo>
                    <a:pt x="287" y="310"/>
                  </a:lnTo>
                  <a:close/>
                  <a:moveTo>
                    <a:pt x="10217" y="2311"/>
                  </a:moveTo>
                  <a:lnTo>
                    <a:pt x="10217" y="3002"/>
                  </a:lnTo>
                  <a:lnTo>
                    <a:pt x="6264" y="3002"/>
                  </a:lnTo>
                  <a:lnTo>
                    <a:pt x="6264" y="2311"/>
                  </a:lnTo>
                  <a:close/>
                  <a:moveTo>
                    <a:pt x="10241" y="8931"/>
                  </a:moveTo>
                  <a:lnTo>
                    <a:pt x="10241" y="9598"/>
                  </a:lnTo>
                  <a:lnTo>
                    <a:pt x="6312" y="9598"/>
                  </a:lnTo>
                  <a:lnTo>
                    <a:pt x="6264" y="9574"/>
                  </a:lnTo>
                  <a:lnTo>
                    <a:pt x="6264" y="8931"/>
                  </a:lnTo>
                  <a:close/>
                  <a:moveTo>
                    <a:pt x="1" y="1"/>
                  </a:moveTo>
                  <a:lnTo>
                    <a:pt x="1" y="1620"/>
                  </a:lnTo>
                  <a:lnTo>
                    <a:pt x="7907" y="1620"/>
                  </a:lnTo>
                  <a:lnTo>
                    <a:pt x="7907" y="1977"/>
                  </a:lnTo>
                  <a:lnTo>
                    <a:pt x="6264" y="1977"/>
                  </a:lnTo>
                  <a:cubicBezTo>
                    <a:pt x="6097" y="1977"/>
                    <a:pt x="5955" y="2097"/>
                    <a:pt x="5955" y="2287"/>
                  </a:cubicBezTo>
                  <a:lnTo>
                    <a:pt x="5955" y="3263"/>
                  </a:lnTo>
                  <a:lnTo>
                    <a:pt x="10241" y="3263"/>
                  </a:lnTo>
                  <a:lnTo>
                    <a:pt x="10241" y="8574"/>
                  </a:lnTo>
                  <a:lnTo>
                    <a:pt x="6264" y="8574"/>
                  </a:lnTo>
                  <a:lnTo>
                    <a:pt x="6264" y="3621"/>
                  </a:lnTo>
                  <a:lnTo>
                    <a:pt x="5978" y="3621"/>
                  </a:lnTo>
                  <a:lnTo>
                    <a:pt x="5978" y="4311"/>
                  </a:lnTo>
                  <a:lnTo>
                    <a:pt x="1477" y="4311"/>
                  </a:lnTo>
                  <a:lnTo>
                    <a:pt x="1477" y="2311"/>
                  </a:lnTo>
                  <a:lnTo>
                    <a:pt x="5621" y="2311"/>
                  </a:lnTo>
                  <a:lnTo>
                    <a:pt x="5621" y="2025"/>
                  </a:lnTo>
                  <a:lnTo>
                    <a:pt x="1144" y="2025"/>
                  </a:lnTo>
                  <a:lnTo>
                    <a:pt x="1144" y="4645"/>
                  </a:lnTo>
                  <a:lnTo>
                    <a:pt x="5978" y="4645"/>
                  </a:lnTo>
                  <a:lnTo>
                    <a:pt x="5978" y="5002"/>
                  </a:lnTo>
                  <a:lnTo>
                    <a:pt x="1144" y="5002"/>
                  </a:lnTo>
                  <a:lnTo>
                    <a:pt x="1144" y="5288"/>
                  </a:lnTo>
                  <a:lnTo>
                    <a:pt x="5978" y="5288"/>
                  </a:lnTo>
                  <a:lnTo>
                    <a:pt x="5978" y="6312"/>
                  </a:lnTo>
                  <a:lnTo>
                    <a:pt x="3978" y="6312"/>
                  </a:lnTo>
                  <a:lnTo>
                    <a:pt x="3978" y="7621"/>
                  </a:lnTo>
                  <a:lnTo>
                    <a:pt x="5621" y="7621"/>
                  </a:lnTo>
                  <a:lnTo>
                    <a:pt x="5621" y="7312"/>
                  </a:lnTo>
                  <a:lnTo>
                    <a:pt x="4288" y="7312"/>
                  </a:lnTo>
                  <a:lnTo>
                    <a:pt x="4288" y="6597"/>
                  </a:lnTo>
                  <a:lnTo>
                    <a:pt x="5978" y="6597"/>
                  </a:lnTo>
                  <a:lnTo>
                    <a:pt x="5978" y="7931"/>
                  </a:lnTo>
                  <a:lnTo>
                    <a:pt x="311" y="7931"/>
                  </a:lnTo>
                  <a:lnTo>
                    <a:pt x="311" y="1977"/>
                  </a:lnTo>
                  <a:lnTo>
                    <a:pt x="25" y="1977"/>
                  </a:lnTo>
                  <a:lnTo>
                    <a:pt x="25" y="8264"/>
                  </a:lnTo>
                  <a:lnTo>
                    <a:pt x="5978" y="8264"/>
                  </a:lnTo>
                  <a:lnTo>
                    <a:pt x="5978" y="9574"/>
                  </a:lnTo>
                  <a:cubicBezTo>
                    <a:pt x="5978" y="9765"/>
                    <a:pt x="6121" y="9908"/>
                    <a:pt x="6312" y="9908"/>
                  </a:cubicBezTo>
                  <a:lnTo>
                    <a:pt x="10217" y="9908"/>
                  </a:lnTo>
                  <a:cubicBezTo>
                    <a:pt x="10408" y="9908"/>
                    <a:pt x="10551" y="9765"/>
                    <a:pt x="10551" y="9574"/>
                  </a:cubicBezTo>
                  <a:lnTo>
                    <a:pt x="10551" y="2311"/>
                  </a:lnTo>
                  <a:cubicBezTo>
                    <a:pt x="10527" y="2144"/>
                    <a:pt x="10408" y="1977"/>
                    <a:pt x="10241" y="1977"/>
                  </a:cubicBezTo>
                  <a:lnTo>
                    <a:pt x="8241" y="1977"/>
                  </a:lnTo>
                  <a:lnTo>
                    <a:pt x="82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8"/>
            <p:cNvSpPr/>
            <p:nvPr/>
          </p:nvSpPr>
          <p:spPr>
            <a:xfrm>
              <a:off x="1428002" y="3915487"/>
              <a:ext cx="108360" cy="72558"/>
            </a:xfrm>
            <a:custGeom>
              <a:rect b="b" l="l" r="r" t="t"/>
              <a:pathLst>
                <a:path extrusionOk="0" h="1978" w="2954">
                  <a:moveTo>
                    <a:pt x="2668" y="310"/>
                  </a:moveTo>
                  <a:lnTo>
                    <a:pt x="2668" y="1644"/>
                  </a:lnTo>
                  <a:lnTo>
                    <a:pt x="334" y="1644"/>
                  </a:lnTo>
                  <a:lnTo>
                    <a:pt x="334" y="310"/>
                  </a:lnTo>
                  <a:close/>
                  <a:moveTo>
                    <a:pt x="0" y="0"/>
                  </a:moveTo>
                  <a:lnTo>
                    <a:pt x="0" y="1977"/>
                  </a:lnTo>
                  <a:lnTo>
                    <a:pt x="2953" y="1977"/>
                  </a:lnTo>
                  <a:lnTo>
                    <a:pt x="29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8"/>
            <p:cNvSpPr/>
            <p:nvPr/>
          </p:nvSpPr>
          <p:spPr>
            <a:xfrm>
              <a:off x="1428002" y="4001102"/>
              <a:ext cx="109240" cy="10528"/>
            </a:xfrm>
            <a:custGeom>
              <a:rect b="b" l="l" r="r" t="t"/>
              <a:pathLst>
                <a:path extrusionOk="0" h="287" w="2978">
                  <a:moveTo>
                    <a:pt x="0" y="0"/>
                  </a:moveTo>
                  <a:lnTo>
                    <a:pt x="0" y="286"/>
                  </a:lnTo>
                  <a:lnTo>
                    <a:pt x="2977" y="286"/>
                  </a:lnTo>
                  <a:lnTo>
                    <a:pt x="29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8"/>
            <p:cNvSpPr/>
            <p:nvPr/>
          </p:nvSpPr>
          <p:spPr>
            <a:xfrm>
              <a:off x="1428002" y="4024689"/>
              <a:ext cx="109240" cy="11372"/>
            </a:xfrm>
            <a:custGeom>
              <a:rect b="b" l="l" r="r" t="t"/>
              <a:pathLst>
                <a:path extrusionOk="0" h="310" w="2978">
                  <a:moveTo>
                    <a:pt x="0" y="0"/>
                  </a:moveTo>
                  <a:lnTo>
                    <a:pt x="0" y="310"/>
                  </a:lnTo>
                  <a:lnTo>
                    <a:pt x="2977" y="310"/>
                  </a:lnTo>
                  <a:lnTo>
                    <a:pt x="29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8"/>
            <p:cNvSpPr/>
            <p:nvPr/>
          </p:nvSpPr>
          <p:spPr>
            <a:xfrm>
              <a:off x="1428002" y="4049156"/>
              <a:ext cx="48091" cy="35839"/>
            </a:xfrm>
            <a:custGeom>
              <a:rect b="b" l="l" r="r" t="t"/>
              <a:pathLst>
                <a:path extrusionOk="0" h="977" w="1311">
                  <a:moveTo>
                    <a:pt x="1024" y="286"/>
                  </a:moveTo>
                  <a:lnTo>
                    <a:pt x="1024" y="643"/>
                  </a:lnTo>
                  <a:lnTo>
                    <a:pt x="334" y="643"/>
                  </a:lnTo>
                  <a:lnTo>
                    <a:pt x="334" y="286"/>
                  </a:lnTo>
                  <a:close/>
                  <a:moveTo>
                    <a:pt x="0" y="0"/>
                  </a:moveTo>
                  <a:lnTo>
                    <a:pt x="0" y="976"/>
                  </a:lnTo>
                  <a:lnTo>
                    <a:pt x="1310" y="976"/>
                  </a:lnTo>
                  <a:lnTo>
                    <a:pt x="13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8"/>
            <p:cNvSpPr/>
            <p:nvPr/>
          </p:nvSpPr>
          <p:spPr>
            <a:xfrm>
              <a:off x="1494400" y="4049156"/>
              <a:ext cx="48934" cy="35839"/>
            </a:xfrm>
            <a:custGeom>
              <a:rect b="b" l="l" r="r" t="t"/>
              <a:pathLst>
                <a:path extrusionOk="0" h="977" w="1334">
                  <a:moveTo>
                    <a:pt x="1024" y="286"/>
                  </a:moveTo>
                  <a:lnTo>
                    <a:pt x="1024" y="643"/>
                  </a:lnTo>
                  <a:lnTo>
                    <a:pt x="334" y="643"/>
                  </a:lnTo>
                  <a:lnTo>
                    <a:pt x="334" y="286"/>
                  </a:lnTo>
                  <a:close/>
                  <a:moveTo>
                    <a:pt x="0" y="0"/>
                  </a:moveTo>
                  <a:lnTo>
                    <a:pt x="0" y="976"/>
                  </a:lnTo>
                  <a:lnTo>
                    <a:pt x="1334" y="976"/>
                  </a:lnTo>
                  <a:lnTo>
                    <a:pt x="1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8"/>
            <p:cNvSpPr/>
            <p:nvPr/>
          </p:nvSpPr>
          <p:spPr>
            <a:xfrm>
              <a:off x="1222717" y="3988851"/>
              <a:ext cx="164264" cy="11408"/>
            </a:xfrm>
            <a:custGeom>
              <a:rect b="b" l="l" r="r" t="t"/>
              <a:pathLst>
                <a:path extrusionOk="0" h="311" w="4478">
                  <a:moveTo>
                    <a:pt x="0" y="1"/>
                  </a:moveTo>
                  <a:lnTo>
                    <a:pt x="0" y="310"/>
                  </a:lnTo>
                  <a:lnTo>
                    <a:pt x="4477" y="310"/>
                  </a:lnTo>
                  <a:lnTo>
                    <a:pt x="4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5" name="Google Shape;755;p58"/>
          <p:cNvSpPr txBox="1"/>
          <p:nvPr>
            <p:ph idx="4" type="subTitle"/>
          </p:nvPr>
        </p:nvSpPr>
        <p:spPr>
          <a:xfrm>
            <a:off x="7311973" y="3571375"/>
            <a:ext cx="1596300" cy="42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B6D7A8"/>
                </a:highlight>
              </a:rPr>
              <a:t>TodoItem</a:t>
            </a:r>
            <a:endParaRPr>
              <a:highlight>
                <a:srgbClr val="B6D7A8"/>
              </a:highlight>
            </a:endParaRPr>
          </a:p>
        </p:txBody>
      </p:sp>
      <p:sp>
        <p:nvSpPr>
          <p:cNvPr id="756" name="Google Shape;756;p58"/>
          <p:cNvSpPr/>
          <p:nvPr/>
        </p:nvSpPr>
        <p:spPr>
          <a:xfrm>
            <a:off x="6420221" y="3463131"/>
            <a:ext cx="813685" cy="730740"/>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7" name="Google Shape;757;p58"/>
          <p:cNvCxnSpPr/>
          <p:nvPr/>
        </p:nvCxnSpPr>
        <p:spPr>
          <a:xfrm>
            <a:off x="2604100" y="1533150"/>
            <a:ext cx="787800" cy="2535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758" name="Google Shape;758;p58"/>
          <p:cNvCxnSpPr>
            <a:stCxn id="711" idx="2"/>
          </p:cNvCxnSpPr>
          <p:nvPr/>
        </p:nvCxnSpPr>
        <p:spPr>
          <a:xfrm flipH="1" rot="-5400000">
            <a:off x="1680272" y="1994388"/>
            <a:ext cx="742500" cy="2520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759" name="Google Shape;759;p58"/>
          <p:cNvCxnSpPr/>
          <p:nvPr/>
        </p:nvCxnSpPr>
        <p:spPr>
          <a:xfrm rot="5400000">
            <a:off x="2509272" y="3201925"/>
            <a:ext cx="821100" cy="772800"/>
          </a:xfrm>
          <a:prstGeom prst="bentConnector3">
            <a:avLst>
              <a:gd fmla="val 50000" name="adj1"/>
            </a:avLst>
          </a:prstGeom>
          <a:noFill/>
          <a:ln cap="flat" cmpd="sng" w="9525">
            <a:solidFill>
              <a:schemeClr val="lt1"/>
            </a:solidFill>
            <a:prstDash val="solid"/>
            <a:round/>
            <a:headEnd len="med" w="med" type="none"/>
            <a:tailEnd len="med" w="med" type="oval"/>
          </a:ln>
        </p:spPr>
      </p:cxnSp>
      <p:grpSp>
        <p:nvGrpSpPr>
          <p:cNvPr id="760" name="Google Shape;760;p58"/>
          <p:cNvGrpSpPr/>
          <p:nvPr/>
        </p:nvGrpSpPr>
        <p:grpSpPr>
          <a:xfrm>
            <a:off x="2323111" y="4228889"/>
            <a:ext cx="440057" cy="427517"/>
            <a:chOff x="849741" y="1959307"/>
            <a:chExt cx="399398" cy="375443"/>
          </a:xfrm>
        </p:grpSpPr>
        <p:sp>
          <p:nvSpPr>
            <p:cNvPr id="761" name="Google Shape;761;p58"/>
            <p:cNvSpPr/>
            <p:nvPr/>
          </p:nvSpPr>
          <p:spPr>
            <a:xfrm>
              <a:off x="849741" y="1959307"/>
              <a:ext cx="399398" cy="375443"/>
            </a:xfrm>
            <a:custGeom>
              <a:rect b="b" l="l" r="r" t="t"/>
              <a:pathLst>
                <a:path extrusionOk="0" h="11786" w="12538">
                  <a:moveTo>
                    <a:pt x="2441" y="7273"/>
                  </a:moveTo>
                  <a:lnTo>
                    <a:pt x="5251" y="10082"/>
                  </a:lnTo>
                  <a:lnTo>
                    <a:pt x="4537" y="10797"/>
                  </a:lnTo>
                  <a:lnTo>
                    <a:pt x="1727" y="7987"/>
                  </a:lnTo>
                  <a:lnTo>
                    <a:pt x="2441" y="7273"/>
                  </a:lnTo>
                  <a:close/>
                  <a:moveTo>
                    <a:pt x="8661" y="1"/>
                  </a:moveTo>
                  <a:cubicBezTo>
                    <a:pt x="8400" y="1"/>
                    <a:pt x="8138" y="99"/>
                    <a:pt x="7942" y="296"/>
                  </a:cubicBezTo>
                  <a:lnTo>
                    <a:pt x="1846" y="6392"/>
                  </a:lnTo>
                  <a:cubicBezTo>
                    <a:pt x="1763" y="6463"/>
                    <a:pt x="1763" y="6582"/>
                    <a:pt x="1846" y="6665"/>
                  </a:cubicBezTo>
                  <a:lnTo>
                    <a:pt x="2168" y="6987"/>
                  </a:lnTo>
                  <a:lnTo>
                    <a:pt x="1322" y="7832"/>
                  </a:lnTo>
                  <a:cubicBezTo>
                    <a:pt x="1251" y="7916"/>
                    <a:pt x="1251" y="8035"/>
                    <a:pt x="1322" y="8106"/>
                  </a:cubicBezTo>
                  <a:lnTo>
                    <a:pt x="1941" y="8725"/>
                  </a:lnTo>
                  <a:lnTo>
                    <a:pt x="1465" y="9201"/>
                  </a:lnTo>
                  <a:cubicBezTo>
                    <a:pt x="1394" y="9285"/>
                    <a:pt x="1394" y="9404"/>
                    <a:pt x="1465" y="9475"/>
                  </a:cubicBezTo>
                  <a:cubicBezTo>
                    <a:pt x="1507" y="9511"/>
                    <a:pt x="1557" y="9529"/>
                    <a:pt x="1606" y="9529"/>
                  </a:cubicBezTo>
                  <a:cubicBezTo>
                    <a:pt x="1656" y="9529"/>
                    <a:pt x="1703" y="9511"/>
                    <a:pt x="1739" y="9475"/>
                  </a:cubicBezTo>
                  <a:lnTo>
                    <a:pt x="2215" y="8999"/>
                  </a:lnTo>
                  <a:lnTo>
                    <a:pt x="3525" y="10309"/>
                  </a:lnTo>
                  <a:lnTo>
                    <a:pt x="2453" y="11380"/>
                  </a:lnTo>
                  <a:lnTo>
                    <a:pt x="536" y="10678"/>
                  </a:lnTo>
                  <a:lnTo>
                    <a:pt x="1167" y="10035"/>
                  </a:lnTo>
                  <a:cubicBezTo>
                    <a:pt x="1251" y="9963"/>
                    <a:pt x="1251" y="9844"/>
                    <a:pt x="1167" y="9773"/>
                  </a:cubicBezTo>
                  <a:cubicBezTo>
                    <a:pt x="1132" y="9737"/>
                    <a:pt x="1084" y="9719"/>
                    <a:pt x="1036" y="9719"/>
                  </a:cubicBezTo>
                  <a:cubicBezTo>
                    <a:pt x="989" y="9719"/>
                    <a:pt x="941" y="9737"/>
                    <a:pt x="905" y="9773"/>
                  </a:cubicBezTo>
                  <a:lnTo>
                    <a:pt x="60" y="10618"/>
                  </a:lnTo>
                  <a:cubicBezTo>
                    <a:pt x="12" y="10666"/>
                    <a:pt x="1" y="10737"/>
                    <a:pt x="12" y="10797"/>
                  </a:cubicBezTo>
                  <a:cubicBezTo>
                    <a:pt x="24" y="10856"/>
                    <a:pt x="72" y="10916"/>
                    <a:pt x="132" y="10928"/>
                  </a:cubicBezTo>
                  <a:lnTo>
                    <a:pt x="2441" y="11761"/>
                  </a:lnTo>
                  <a:cubicBezTo>
                    <a:pt x="2453" y="11785"/>
                    <a:pt x="2477" y="11785"/>
                    <a:pt x="2501" y="11785"/>
                  </a:cubicBezTo>
                  <a:cubicBezTo>
                    <a:pt x="2537" y="11785"/>
                    <a:pt x="2596" y="11761"/>
                    <a:pt x="2632" y="11726"/>
                  </a:cubicBezTo>
                  <a:lnTo>
                    <a:pt x="3787" y="10559"/>
                  </a:lnTo>
                  <a:lnTo>
                    <a:pt x="4418" y="11190"/>
                  </a:lnTo>
                  <a:cubicBezTo>
                    <a:pt x="4442" y="11214"/>
                    <a:pt x="4501" y="11249"/>
                    <a:pt x="4549" y="11249"/>
                  </a:cubicBezTo>
                  <a:cubicBezTo>
                    <a:pt x="4596" y="11249"/>
                    <a:pt x="4656" y="11225"/>
                    <a:pt x="4680" y="11190"/>
                  </a:cubicBezTo>
                  <a:lnTo>
                    <a:pt x="5537" y="10332"/>
                  </a:lnTo>
                  <a:lnTo>
                    <a:pt x="5858" y="10666"/>
                  </a:lnTo>
                  <a:cubicBezTo>
                    <a:pt x="5894" y="10690"/>
                    <a:pt x="5954" y="10725"/>
                    <a:pt x="5989" y="10725"/>
                  </a:cubicBezTo>
                  <a:cubicBezTo>
                    <a:pt x="6037" y="10725"/>
                    <a:pt x="6097" y="10702"/>
                    <a:pt x="6132" y="10666"/>
                  </a:cubicBezTo>
                  <a:lnTo>
                    <a:pt x="10788" y="6011"/>
                  </a:lnTo>
                  <a:cubicBezTo>
                    <a:pt x="10859" y="5927"/>
                    <a:pt x="10859" y="5808"/>
                    <a:pt x="10788" y="5737"/>
                  </a:cubicBezTo>
                  <a:cubicBezTo>
                    <a:pt x="10752" y="5701"/>
                    <a:pt x="10704" y="5683"/>
                    <a:pt x="10655" y="5683"/>
                  </a:cubicBezTo>
                  <a:cubicBezTo>
                    <a:pt x="10606" y="5683"/>
                    <a:pt x="10555" y="5701"/>
                    <a:pt x="10514" y="5737"/>
                  </a:cubicBezTo>
                  <a:lnTo>
                    <a:pt x="5989" y="10261"/>
                  </a:lnTo>
                  <a:lnTo>
                    <a:pt x="2263" y="6523"/>
                  </a:lnTo>
                  <a:lnTo>
                    <a:pt x="8240" y="546"/>
                  </a:lnTo>
                  <a:cubicBezTo>
                    <a:pt x="8365" y="415"/>
                    <a:pt x="8525" y="349"/>
                    <a:pt x="8686" y="349"/>
                  </a:cubicBezTo>
                  <a:cubicBezTo>
                    <a:pt x="8847" y="349"/>
                    <a:pt x="9008" y="415"/>
                    <a:pt x="9133" y="546"/>
                  </a:cubicBezTo>
                  <a:lnTo>
                    <a:pt x="11978" y="3379"/>
                  </a:lnTo>
                  <a:cubicBezTo>
                    <a:pt x="12097" y="3510"/>
                    <a:pt x="12157" y="3665"/>
                    <a:pt x="12157" y="3832"/>
                  </a:cubicBezTo>
                  <a:cubicBezTo>
                    <a:pt x="12157" y="3998"/>
                    <a:pt x="12097" y="4153"/>
                    <a:pt x="11978" y="4272"/>
                  </a:cubicBezTo>
                  <a:lnTo>
                    <a:pt x="11050" y="5201"/>
                  </a:lnTo>
                  <a:cubicBezTo>
                    <a:pt x="10978" y="5272"/>
                    <a:pt x="10978" y="5391"/>
                    <a:pt x="11050" y="5463"/>
                  </a:cubicBezTo>
                  <a:cubicBezTo>
                    <a:pt x="11091" y="5505"/>
                    <a:pt x="11142" y="5525"/>
                    <a:pt x="11191" y="5525"/>
                  </a:cubicBezTo>
                  <a:cubicBezTo>
                    <a:pt x="11240" y="5525"/>
                    <a:pt x="11288" y="5505"/>
                    <a:pt x="11323" y="5463"/>
                  </a:cubicBezTo>
                  <a:lnTo>
                    <a:pt x="12240" y="4546"/>
                  </a:lnTo>
                  <a:cubicBezTo>
                    <a:pt x="12443" y="4356"/>
                    <a:pt x="12538" y="4106"/>
                    <a:pt x="12538" y="3832"/>
                  </a:cubicBezTo>
                  <a:cubicBezTo>
                    <a:pt x="12526" y="3582"/>
                    <a:pt x="12419" y="3332"/>
                    <a:pt x="12228" y="3129"/>
                  </a:cubicBezTo>
                  <a:lnTo>
                    <a:pt x="9371" y="296"/>
                  </a:lnTo>
                  <a:cubicBezTo>
                    <a:pt x="9180" y="99"/>
                    <a:pt x="8921" y="1"/>
                    <a:pt x="86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762" name="Google Shape;762;p58"/>
            <p:cNvSpPr/>
            <p:nvPr/>
          </p:nvSpPr>
          <p:spPr>
            <a:xfrm>
              <a:off x="986654" y="2041588"/>
              <a:ext cx="180204" cy="177082"/>
            </a:xfrm>
            <a:custGeom>
              <a:rect b="b" l="l" r="r" t="t"/>
              <a:pathLst>
                <a:path extrusionOk="0" h="5559" w="5657">
                  <a:moveTo>
                    <a:pt x="3811" y="368"/>
                  </a:moveTo>
                  <a:cubicBezTo>
                    <a:pt x="3894" y="368"/>
                    <a:pt x="3989" y="403"/>
                    <a:pt x="4061" y="475"/>
                  </a:cubicBezTo>
                  <a:lnTo>
                    <a:pt x="5168" y="1582"/>
                  </a:lnTo>
                  <a:cubicBezTo>
                    <a:pt x="5228" y="1642"/>
                    <a:pt x="5263" y="1725"/>
                    <a:pt x="5263" y="1832"/>
                  </a:cubicBezTo>
                  <a:cubicBezTo>
                    <a:pt x="5263" y="1915"/>
                    <a:pt x="5228" y="2023"/>
                    <a:pt x="5168" y="2082"/>
                  </a:cubicBezTo>
                  <a:lnTo>
                    <a:pt x="2156" y="5094"/>
                  </a:lnTo>
                  <a:cubicBezTo>
                    <a:pt x="2090" y="5160"/>
                    <a:pt x="1998" y="5193"/>
                    <a:pt x="1906" y="5193"/>
                  </a:cubicBezTo>
                  <a:cubicBezTo>
                    <a:pt x="1813" y="5193"/>
                    <a:pt x="1721" y="5160"/>
                    <a:pt x="1656" y="5094"/>
                  </a:cubicBezTo>
                  <a:lnTo>
                    <a:pt x="548" y="3987"/>
                  </a:lnTo>
                  <a:cubicBezTo>
                    <a:pt x="417" y="3856"/>
                    <a:pt x="417" y="3618"/>
                    <a:pt x="548" y="3487"/>
                  </a:cubicBezTo>
                  <a:lnTo>
                    <a:pt x="3561" y="475"/>
                  </a:lnTo>
                  <a:cubicBezTo>
                    <a:pt x="3632" y="403"/>
                    <a:pt x="3715" y="368"/>
                    <a:pt x="3811" y="368"/>
                  </a:cubicBezTo>
                  <a:close/>
                  <a:moveTo>
                    <a:pt x="3800" y="0"/>
                  </a:moveTo>
                  <a:cubicBezTo>
                    <a:pt x="3613" y="0"/>
                    <a:pt x="3428" y="71"/>
                    <a:pt x="3287" y="213"/>
                  </a:cubicBezTo>
                  <a:lnTo>
                    <a:pt x="286" y="3213"/>
                  </a:lnTo>
                  <a:cubicBezTo>
                    <a:pt x="1" y="3499"/>
                    <a:pt x="1" y="3975"/>
                    <a:pt x="286" y="4261"/>
                  </a:cubicBezTo>
                  <a:lnTo>
                    <a:pt x="1382" y="5356"/>
                  </a:lnTo>
                  <a:cubicBezTo>
                    <a:pt x="1537" y="5511"/>
                    <a:pt x="1715" y="5559"/>
                    <a:pt x="1906" y="5559"/>
                  </a:cubicBezTo>
                  <a:cubicBezTo>
                    <a:pt x="2096" y="5559"/>
                    <a:pt x="2275" y="5487"/>
                    <a:pt x="2430" y="5356"/>
                  </a:cubicBezTo>
                  <a:lnTo>
                    <a:pt x="5430" y="2368"/>
                  </a:lnTo>
                  <a:cubicBezTo>
                    <a:pt x="5561" y="2237"/>
                    <a:pt x="5656" y="2035"/>
                    <a:pt x="5656" y="1844"/>
                  </a:cubicBezTo>
                  <a:cubicBezTo>
                    <a:pt x="5656" y="1654"/>
                    <a:pt x="5585" y="1451"/>
                    <a:pt x="5430" y="1320"/>
                  </a:cubicBezTo>
                  <a:lnTo>
                    <a:pt x="4335" y="225"/>
                  </a:lnTo>
                  <a:cubicBezTo>
                    <a:pt x="4184" y="74"/>
                    <a:pt x="3991" y="0"/>
                    <a:pt x="38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763" name="Google Shape;763;p58"/>
          <p:cNvGrpSpPr/>
          <p:nvPr/>
        </p:nvGrpSpPr>
        <p:grpSpPr>
          <a:xfrm>
            <a:off x="6633552" y="3614744"/>
            <a:ext cx="387035" cy="427516"/>
            <a:chOff x="3513010" y="3816134"/>
            <a:chExt cx="362223" cy="361108"/>
          </a:xfrm>
        </p:grpSpPr>
        <p:sp>
          <p:nvSpPr>
            <p:cNvPr id="764" name="Google Shape;764;p58"/>
            <p:cNvSpPr/>
            <p:nvPr/>
          </p:nvSpPr>
          <p:spPr>
            <a:xfrm>
              <a:off x="3513010" y="3816134"/>
              <a:ext cx="362223" cy="361108"/>
            </a:xfrm>
            <a:custGeom>
              <a:rect b="b" l="l" r="r" t="t"/>
              <a:pathLst>
                <a:path extrusionOk="0" h="11336" w="11371">
                  <a:moveTo>
                    <a:pt x="1381" y="346"/>
                  </a:moveTo>
                  <a:cubicBezTo>
                    <a:pt x="1846" y="358"/>
                    <a:pt x="2262" y="715"/>
                    <a:pt x="2358" y="1191"/>
                  </a:cubicBezTo>
                  <a:lnTo>
                    <a:pt x="1881" y="1191"/>
                  </a:lnTo>
                  <a:cubicBezTo>
                    <a:pt x="1786" y="1191"/>
                    <a:pt x="1715" y="1263"/>
                    <a:pt x="1715" y="1358"/>
                  </a:cubicBezTo>
                  <a:cubicBezTo>
                    <a:pt x="1715" y="1727"/>
                    <a:pt x="1417" y="2025"/>
                    <a:pt x="1048" y="2025"/>
                  </a:cubicBezTo>
                  <a:cubicBezTo>
                    <a:pt x="667" y="2025"/>
                    <a:pt x="369" y="1727"/>
                    <a:pt x="369" y="1358"/>
                  </a:cubicBezTo>
                  <a:cubicBezTo>
                    <a:pt x="369" y="798"/>
                    <a:pt x="822" y="346"/>
                    <a:pt x="1381" y="346"/>
                  </a:cubicBezTo>
                  <a:close/>
                  <a:moveTo>
                    <a:pt x="2358" y="1537"/>
                  </a:moveTo>
                  <a:lnTo>
                    <a:pt x="2358" y="2037"/>
                  </a:lnTo>
                  <a:lnTo>
                    <a:pt x="1774" y="2037"/>
                  </a:lnTo>
                  <a:cubicBezTo>
                    <a:pt x="1893" y="1906"/>
                    <a:pt x="1977" y="1727"/>
                    <a:pt x="2012" y="1537"/>
                  </a:cubicBezTo>
                  <a:close/>
                  <a:moveTo>
                    <a:pt x="9109" y="4489"/>
                  </a:moveTo>
                  <a:lnTo>
                    <a:pt x="9109" y="4489"/>
                  </a:lnTo>
                  <a:cubicBezTo>
                    <a:pt x="8739" y="5049"/>
                    <a:pt x="8287" y="5585"/>
                    <a:pt x="7787" y="6085"/>
                  </a:cubicBezTo>
                  <a:cubicBezTo>
                    <a:pt x="7275" y="6597"/>
                    <a:pt x="6739" y="7037"/>
                    <a:pt x="6192" y="7406"/>
                  </a:cubicBezTo>
                  <a:cubicBezTo>
                    <a:pt x="6584" y="6859"/>
                    <a:pt x="7013" y="6323"/>
                    <a:pt x="7513" y="5823"/>
                  </a:cubicBezTo>
                  <a:cubicBezTo>
                    <a:pt x="8025" y="5311"/>
                    <a:pt x="8561" y="4870"/>
                    <a:pt x="9109" y="4489"/>
                  </a:cubicBezTo>
                  <a:close/>
                  <a:moveTo>
                    <a:pt x="4036" y="9359"/>
                  </a:moveTo>
                  <a:cubicBezTo>
                    <a:pt x="4346" y="9359"/>
                    <a:pt x="4620" y="9573"/>
                    <a:pt x="4691" y="9871"/>
                  </a:cubicBezTo>
                  <a:lnTo>
                    <a:pt x="3382" y="9871"/>
                  </a:lnTo>
                  <a:cubicBezTo>
                    <a:pt x="3453" y="9573"/>
                    <a:pt x="3727" y="9359"/>
                    <a:pt x="4036" y="9359"/>
                  </a:cubicBezTo>
                  <a:close/>
                  <a:moveTo>
                    <a:pt x="10359" y="9359"/>
                  </a:moveTo>
                  <a:cubicBezTo>
                    <a:pt x="10728" y="9359"/>
                    <a:pt x="11025" y="9657"/>
                    <a:pt x="11025" y="10026"/>
                  </a:cubicBezTo>
                  <a:cubicBezTo>
                    <a:pt x="11025" y="10597"/>
                    <a:pt x="10585" y="11038"/>
                    <a:pt x="10037" y="11038"/>
                  </a:cubicBezTo>
                  <a:lnTo>
                    <a:pt x="4584" y="11038"/>
                  </a:lnTo>
                  <a:cubicBezTo>
                    <a:pt x="4870" y="10788"/>
                    <a:pt x="5037" y="10431"/>
                    <a:pt x="5037" y="10026"/>
                  </a:cubicBezTo>
                  <a:cubicBezTo>
                    <a:pt x="5037" y="9776"/>
                    <a:pt x="4929" y="9538"/>
                    <a:pt x="4775" y="9359"/>
                  </a:cubicBezTo>
                  <a:close/>
                  <a:moveTo>
                    <a:pt x="1346" y="1"/>
                  </a:moveTo>
                  <a:cubicBezTo>
                    <a:pt x="596" y="1"/>
                    <a:pt x="0" y="596"/>
                    <a:pt x="0" y="1334"/>
                  </a:cubicBezTo>
                  <a:cubicBezTo>
                    <a:pt x="0" y="1906"/>
                    <a:pt x="465" y="2346"/>
                    <a:pt x="1012" y="2346"/>
                  </a:cubicBezTo>
                  <a:lnTo>
                    <a:pt x="2358" y="2346"/>
                  </a:lnTo>
                  <a:lnTo>
                    <a:pt x="2358" y="7514"/>
                  </a:lnTo>
                  <a:cubicBezTo>
                    <a:pt x="2358" y="7609"/>
                    <a:pt x="2429" y="7680"/>
                    <a:pt x="2512" y="7680"/>
                  </a:cubicBezTo>
                  <a:cubicBezTo>
                    <a:pt x="2608" y="7680"/>
                    <a:pt x="2679" y="7609"/>
                    <a:pt x="2679" y="7514"/>
                  </a:cubicBezTo>
                  <a:lnTo>
                    <a:pt x="2679" y="1334"/>
                  </a:lnTo>
                  <a:cubicBezTo>
                    <a:pt x="2679" y="929"/>
                    <a:pt x="2501" y="572"/>
                    <a:pt x="2239" y="322"/>
                  </a:cubicBezTo>
                  <a:lnTo>
                    <a:pt x="7680" y="322"/>
                  </a:lnTo>
                  <a:cubicBezTo>
                    <a:pt x="8227" y="322"/>
                    <a:pt x="8680" y="775"/>
                    <a:pt x="8680" y="1334"/>
                  </a:cubicBezTo>
                  <a:lnTo>
                    <a:pt x="8680" y="2870"/>
                  </a:lnTo>
                  <a:cubicBezTo>
                    <a:pt x="8192" y="3108"/>
                    <a:pt x="7739" y="3430"/>
                    <a:pt x="7358" y="3811"/>
                  </a:cubicBezTo>
                  <a:cubicBezTo>
                    <a:pt x="6549" y="4608"/>
                    <a:pt x="6537" y="5192"/>
                    <a:pt x="6525" y="6144"/>
                  </a:cubicBezTo>
                  <a:lnTo>
                    <a:pt x="6525" y="6394"/>
                  </a:lnTo>
                  <a:cubicBezTo>
                    <a:pt x="6132" y="6859"/>
                    <a:pt x="5811" y="7347"/>
                    <a:pt x="5513" y="7847"/>
                  </a:cubicBezTo>
                  <a:cubicBezTo>
                    <a:pt x="5465" y="7907"/>
                    <a:pt x="5477" y="7990"/>
                    <a:pt x="5537" y="8049"/>
                  </a:cubicBezTo>
                  <a:cubicBezTo>
                    <a:pt x="5572" y="8085"/>
                    <a:pt x="5608" y="8097"/>
                    <a:pt x="5656" y="8097"/>
                  </a:cubicBezTo>
                  <a:cubicBezTo>
                    <a:pt x="5691" y="8097"/>
                    <a:pt x="5715" y="8097"/>
                    <a:pt x="5751" y="8061"/>
                  </a:cubicBezTo>
                  <a:cubicBezTo>
                    <a:pt x="6251" y="7776"/>
                    <a:pt x="6727" y="7442"/>
                    <a:pt x="7192" y="7049"/>
                  </a:cubicBezTo>
                  <a:lnTo>
                    <a:pt x="7442" y="7049"/>
                  </a:lnTo>
                  <a:cubicBezTo>
                    <a:pt x="7930" y="7037"/>
                    <a:pt x="8323" y="7037"/>
                    <a:pt x="8692" y="6918"/>
                  </a:cubicBezTo>
                  <a:lnTo>
                    <a:pt x="8692" y="9002"/>
                  </a:lnTo>
                  <a:lnTo>
                    <a:pt x="4036" y="9002"/>
                  </a:lnTo>
                  <a:cubicBezTo>
                    <a:pt x="3465" y="9002"/>
                    <a:pt x="3024" y="9466"/>
                    <a:pt x="3024" y="10014"/>
                  </a:cubicBezTo>
                  <a:cubicBezTo>
                    <a:pt x="3024" y="10097"/>
                    <a:pt x="3096" y="10181"/>
                    <a:pt x="3191" y="10181"/>
                  </a:cubicBezTo>
                  <a:lnTo>
                    <a:pt x="4691" y="10181"/>
                  </a:lnTo>
                  <a:cubicBezTo>
                    <a:pt x="4620" y="10657"/>
                    <a:pt x="4203" y="11014"/>
                    <a:pt x="3691" y="11014"/>
                  </a:cubicBezTo>
                  <a:cubicBezTo>
                    <a:pt x="3144" y="11014"/>
                    <a:pt x="2679" y="10562"/>
                    <a:pt x="2679" y="10002"/>
                  </a:cubicBezTo>
                  <a:lnTo>
                    <a:pt x="2679" y="8168"/>
                  </a:lnTo>
                  <a:cubicBezTo>
                    <a:pt x="2679" y="8085"/>
                    <a:pt x="2608" y="8002"/>
                    <a:pt x="2512" y="8002"/>
                  </a:cubicBezTo>
                  <a:cubicBezTo>
                    <a:pt x="2429" y="8002"/>
                    <a:pt x="2358" y="8085"/>
                    <a:pt x="2358" y="8168"/>
                  </a:cubicBezTo>
                  <a:lnTo>
                    <a:pt x="2358" y="10002"/>
                  </a:lnTo>
                  <a:cubicBezTo>
                    <a:pt x="2358" y="10740"/>
                    <a:pt x="2953" y="11335"/>
                    <a:pt x="3691" y="11335"/>
                  </a:cubicBezTo>
                  <a:lnTo>
                    <a:pt x="10013" y="11335"/>
                  </a:lnTo>
                  <a:cubicBezTo>
                    <a:pt x="10764" y="11335"/>
                    <a:pt x="11359" y="10740"/>
                    <a:pt x="11359" y="10002"/>
                  </a:cubicBezTo>
                  <a:cubicBezTo>
                    <a:pt x="11371" y="9478"/>
                    <a:pt x="10930" y="9038"/>
                    <a:pt x="10359" y="9038"/>
                  </a:cubicBezTo>
                  <a:lnTo>
                    <a:pt x="9025" y="9038"/>
                  </a:lnTo>
                  <a:lnTo>
                    <a:pt x="9025" y="6811"/>
                  </a:lnTo>
                  <a:cubicBezTo>
                    <a:pt x="9263" y="6692"/>
                    <a:pt x="9513" y="6513"/>
                    <a:pt x="9775" y="6252"/>
                  </a:cubicBezTo>
                  <a:cubicBezTo>
                    <a:pt x="10013" y="6013"/>
                    <a:pt x="10228" y="5763"/>
                    <a:pt x="10406" y="5478"/>
                  </a:cubicBezTo>
                  <a:cubicBezTo>
                    <a:pt x="10430" y="5430"/>
                    <a:pt x="10430" y="5370"/>
                    <a:pt x="10418" y="5311"/>
                  </a:cubicBezTo>
                  <a:cubicBezTo>
                    <a:pt x="10394" y="5251"/>
                    <a:pt x="10347" y="5228"/>
                    <a:pt x="10299" y="5204"/>
                  </a:cubicBezTo>
                  <a:lnTo>
                    <a:pt x="9894" y="5132"/>
                  </a:lnTo>
                  <a:cubicBezTo>
                    <a:pt x="10728" y="4489"/>
                    <a:pt x="11264" y="3525"/>
                    <a:pt x="11323" y="2465"/>
                  </a:cubicBezTo>
                  <a:lnTo>
                    <a:pt x="11323" y="2453"/>
                  </a:lnTo>
                  <a:cubicBezTo>
                    <a:pt x="11323" y="2406"/>
                    <a:pt x="11311" y="2358"/>
                    <a:pt x="11287" y="2322"/>
                  </a:cubicBezTo>
                  <a:cubicBezTo>
                    <a:pt x="11252" y="2287"/>
                    <a:pt x="11204" y="2275"/>
                    <a:pt x="11145" y="2275"/>
                  </a:cubicBezTo>
                  <a:cubicBezTo>
                    <a:pt x="10764" y="2311"/>
                    <a:pt x="10394" y="2346"/>
                    <a:pt x="10037" y="2430"/>
                  </a:cubicBezTo>
                  <a:cubicBezTo>
                    <a:pt x="9942" y="2442"/>
                    <a:pt x="9882" y="2525"/>
                    <a:pt x="9894" y="2620"/>
                  </a:cubicBezTo>
                  <a:cubicBezTo>
                    <a:pt x="9916" y="2696"/>
                    <a:pt x="9988" y="2753"/>
                    <a:pt x="10073" y="2753"/>
                  </a:cubicBezTo>
                  <a:cubicBezTo>
                    <a:pt x="10080" y="2753"/>
                    <a:pt x="10089" y="2752"/>
                    <a:pt x="10097" y="2751"/>
                  </a:cubicBezTo>
                  <a:cubicBezTo>
                    <a:pt x="10371" y="2692"/>
                    <a:pt x="10656" y="2644"/>
                    <a:pt x="10966" y="2620"/>
                  </a:cubicBezTo>
                  <a:lnTo>
                    <a:pt x="10966" y="2620"/>
                  </a:lnTo>
                  <a:cubicBezTo>
                    <a:pt x="10847" y="3632"/>
                    <a:pt x="10275" y="4537"/>
                    <a:pt x="9382" y="5073"/>
                  </a:cubicBezTo>
                  <a:lnTo>
                    <a:pt x="9359" y="5085"/>
                  </a:lnTo>
                  <a:cubicBezTo>
                    <a:pt x="9299" y="5120"/>
                    <a:pt x="9275" y="5192"/>
                    <a:pt x="9287" y="5263"/>
                  </a:cubicBezTo>
                  <a:cubicBezTo>
                    <a:pt x="9299" y="5347"/>
                    <a:pt x="9359" y="5382"/>
                    <a:pt x="9418" y="5406"/>
                  </a:cubicBezTo>
                  <a:lnTo>
                    <a:pt x="9978" y="5490"/>
                  </a:lnTo>
                  <a:cubicBezTo>
                    <a:pt x="9835" y="5668"/>
                    <a:pt x="9692" y="5847"/>
                    <a:pt x="9525" y="6002"/>
                  </a:cubicBezTo>
                  <a:cubicBezTo>
                    <a:pt x="8870" y="6656"/>
                    <a:pt x="8406" y="6716"/>
                    <a:pt x="7573" y="6728"/>
                  </a:cubicBezTo>
                  <a:cubicBezTo>
                    <a:pt x="7727" y="6597"/>
                    <a:pt x="7870" y="6454"/>
                    <a:pt x="8013" y="6311"/>
                  </a:cubicBezTo>
                  <a:cubicBezTo>
                    <a:pt x="8728" y="5597"/>
                    <a:pt x="9299" y="4835"/>
                    <a:pt x="9775" y="4037"/>
                  </a:cubicBezTo>
                  <a:cubicBezTo>
                    <a:pt x="9823" y="3977"/>
                    <a:pt x="9811" y="3882"/>
                    <a:pt x="9751" y="3823"/>
                  </a:cubicBezTo>
                  <a:cubicBezTo>
                    <a:pt x="9718" y="3789"/>
                    <a:pt x="9681" y="3774"/>
                    <a:pt x="9639" y="3774"/>
                  </a:cubicBezTo>
                  <a:cubicBezTo>
                    <a:pt x="9608" y="3774"/>
                    <a:pt x="9574" y="3783"/>
                    <a:pt x="9537" y="3799"/>
                  </a:cubicBezTo>
                  <a:cubicBezTo>
                    <a:pt x="8739" y="4251"/>
                    <a:pt x="7966" y="4847"/>
                    <a:pt x="7263" y="5561"/>
                  </a:cubicBezTo>
                  <a:cubicBezTo>
                    <a:pt x="7120" y="5716"/>
                    <a:pt x="6977" y="5847"/>
                    <a:pt x="6846" y="6002"/>
                  </a:cubicBezTo>
                  <a:cubicBezTo>
                    <a:pt x="6882" y="5168"/>
                    <a:pt x="6918" y="4704"/>
                    <a:pt x="7573" y="4049"/>
                  </a:cubicBezTo>
                  <a:cubicBezTo>
                    <a:pt x="8085" y="3537"/>
                    <a:pt x="8728" y="3156"/>
                    <a:pt x="9454" y="2906"/>
                  </a:cubicBezTo>
                  <a:cubicBezTo>
                    <a:pt x="9537" y="2870"/>
                    <a:pt x="9585" y="2787"/>
                    <a:pt x="9561" y="2692"/>
                  </a:cubicBezTo>
                  <a:cubicBezTo>
                    <a:pt x="9531" y="2623"/>
                    <a:pt x="9470" y="2578"/>
                    <a:pt x="9395" y="2578"/>
                  </a:cubicBezTo>
                  <a:cubicBezTo>
                    <a:pt x="9379" y="2578"/>
                    <a:pt x="9363" y="2580"/>
                    <a:pt x="9347" y="2584"/>
                  </a:cubicBezTo>
                  <a:cubicBezTo>
                    <a:pt x="9228" y="2632"/>
                    <a:pt x="9109" y="2680"/>
                    <a:pt x="9001" y="2715"/>
                  </a:cubicBezTo>
                  <a:lnTo>
                    <a:pt x="9001" y="1334"/>
                  </a:lnTo>
                  <a:cubicBezTo>
                    <a:pt x="9001" y="596"/>
                    <a:pt x="8406" y="1"/>
                    <a:pt x="76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8"/>
            <p:cNvSpPr/>
            <p:nvPr/>
          </p:nvSpPr>
          <p:spPr>
            <a:xfrm>
              <a:off x="3618450" y="3879112"/>
              <a:ext cx="157045" cy="24688"/>
            </a:xfrm>
            <a:custGeom>
              <a:rect b="b" l="l" r="r" t="t"/>
              <a:pathLst>
                <a:path extrusionOk="0" h="775" w="4930">
                  <a:moveTo>
                    <a:pt x="155" y="0"/>
                  </a:moveTo>
                  <a:cubicBezTo>
                    <a:pt x="72" y="0"/>
                    <a:pt x="0" y="72"/>
                    <a:pt x="0" y="167"/>
                  </a:cubicBezTo>
                  <a:cubicBezTo>
                    <a:pt x="0" y="250"/>
                    <a:pt x="72" y="334"/>
                    <a:pt x="155" y="334"/>
                  </a:cubicBezTo>
                  <a:cubicBezTo>
                    <a:pt x="322" y="334"/>
                    <a:pt x="381" y="405"/>
                    <a:pt x="500" y="512"/>
                  </a:cubicBezTo>
                  <a:cubicBezTo>
                    <a:pt x="619" y="631"/>
                    <a:pt x="786" y="774"/>
                    <a:pt x="1084" y="774"/>
                  </a:cubicBezTo>
                  <a:cubicBezTo>
                    <a:pt x="1381" y="774"/>
                    <a:pt x="1524" y="631"/>
                    <a:pt x="1667" y="512"/>
                  </a:cubicBezTo>
                  <a:cubicBezTo>
                    <a:pt x="1762" y="405"/>
                    <a:pt x="1846" y="334"/>
                    <a:pt x="2000" y="334"/>
                  </a:cubicBezTo>
                  <a:cubicBezTo>
                    <a:pt x="2167" y="334"/>
                    <a:pt x="2227" y="405"/>
                    <a:pt x="2346" y="512"/>
                  </a:cubicBezTo>
                  <a:cubicBezTo>
                    <a:pt x="2465" y="631"/>
                    <a:pt x="2631" y="774"/>
                    <a:pt x="2929" y="774"/>
                  </a:cubicBezTo>
                  <a:cubicBezTo>
                    <a:pt x="3227" y="774"/>
                    <a:pt x="3370" y="631"/>
                    <a:pt x="3501" y="512"/>
                  </a:cubicBezTo>
                  <a:cubicBezTo>
                    <a:pt x="3608" y="405"/>
                    <a:pt x="3679" y="334"/>
                    <a:pt x="3846" y="334"/>
                  </a:cubicBezTo>
                  <a:cubicBezTo>
                    <a:pt x="4013" y="334"/>
                    <a:pt x="4072" y="405"/>
                    <a:pt x="4191" y="512"/>
                  </a:cubicBezTo>
                  <a:cubicBezTo>
                    <a:pt x="4310" y="631"/>
                    <a:pt x="4477" y="774"/>
                    <a:pt x="4775" y="774"/>
                  </a:cubicBezTo>
                  <a:cubicBezTo>
                    <a:pt x="4858" y="774"/>
                    <a:pt x="4929" y="703"/>
                    <a:pt x="4929" y="607"/>
                  </a:cubicBezTo>
                  <a:cubicBezTo>
                    <a:pt x="4929" y="524"/>
                    <a:pt x="4858" y="453"/>
                    <a:pt x="4775" y="453"/>
                  </a:cubicBezTo>
                  <a:cubicBezTo>
                    <a:pt x="4608" y="453"/>
                    <a:pt x="4548" y="369"/>
                    <a:pt x="4429" y="274"/>
                  </a:cubicBezTo>
                  <a:cubicBezTo>
                    <a:pt x="4310" y="155"/>
                    <a:pt x="4144" y="0"/>
                    <a:pt x="3846" y="0"/>
                  </a:cubicBezTo>
                  <a:cubicBezTo>
                    <a:pt x="3548" y="0"/>
                    <a:pt x="3405" y="155"/>
                    <a:pt x="3263" y="274"/>
                  </a:cubicBezTo>
                  <a:cubicBezTo>
                    <a:pt x="3167" y="369"/>
                    <a:pt x="3084" y="453"/>
                    <a:pt x="2929" y="453"/>
                  </a:cubicBezTo>
                  <a:cubicBezTo>
                    <a:pt x="2762" y="453"/>
                    <a:pt x="2703" y="369"/>
                    <a:pt x="2584" y="274"/>
                  </a:cubicBezTo>
                  <a:cubicBezTo>
                    <a:pt x="2465" y="155"/>
                    <a:pt x="2298" y="0"/>
                    <a:pt x="2000" y="0"/>
                  </a:cubicBezTo>
                  <a:cubicBezTo>
                    <a:pt x="1703" y="0"/>
                    <a:pt x="1560" y="155"/>
                    <a:pt x="1417" y="274"/>
                  </a:cubicBezTo>
                  <a:cubicBezTo>
                    <a:pt x="1322" y="369"/>
                    <a:pt x="1238" y="453"/>
                    <a:pt x="1084" y="453"/>
                  </a:cubicBezTo>
                  <a:cubicBezTo>
                    <a:pt x="917" y="453"/>
                    <a:pt x="857" y="369"/>
                    <a:pt x="738" y="274"/>
                  </a:cubicBezTo>
                  <a:cubicBezTo>
                    <a:pt x="619" y="155"/>
                    <a:pt x="453" y="0"/>
                    <a:pt x="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8"/>
            <p:cNvSpPr/>
            <p:nvPr/>
          </p:nvSpPr>
          <p:spPr>
            <a:xfrm>
              <a:off x="3618450" y="3921192"/>
              <a:ext cx="127834" cy="24688"/>
            </a:xfrm>
            <a:custGeom>
              <a:rect b="b" l="l" r="r" t="t"/>
              <a:pathLst>
                <a:path extrusionOk="0" h="775" w="4013">
                  <a:moveTo>
                    <a:pt x="155" y="1"/>
                  </a:moveTo>
                  <a:cubicBezTo>
                    <a:pt x="72" y="1"/>
                    <a:pt x="0" y="84"/>
                    <a:pt x="0" y="167"/>
                  </a:cubicBezTo>
                  <a:cubicBezTo>
                    <a:pt x="0" y="263"/>
                    <a:pt x="72" y="334"/>
                    <a:pt x="155" y="334"/>
                  </a:cubicBezTo>
                  <a:cubicBezTo>
                    <a:pt x="322" y="334"/>
                    <a:pt x="381" y="406"/>
                    <a:pt x="500" y="513"/>
                  </a:cubicBezTo>
                  <a:cubicBezTo>
                    <a:pt x="619" y="632"/>
                    <a:pt x="786" y="775"/>
                    <a:pt x="1084" y="775"/>
                  </a:cubicBezTo>
                  <a:cubicBezTo>
                    <a:pt x="1381" y="775"/>
                    <a:pt x="1524" y="632"/>
                    <a:pt x="1667" y="513"/>
                  </a:cubicBezTo>
                  <a:cubicBezTo>
                    <a:pt x="1762" y="406"/>
                    <a:pt x="1846" y="334"/>
                    <a:pt x="2000" y="334"/>
                  </a:cubicBezTo>
                  <a:cubicBezTo>
                    <a:pt x="2167" y="334"/>
                    <a:pt x="2227" y="406"/>
                    <a:pt x="2346" y="513"/>
                  </a:cubicBezTo>
                  <a:cubicBezTo>
                    <a:pt x="2465" y="632"/>
                    <a:pt x="2631" y="775"/>
                    <a:pt x="2929" y="775"/>
                  </a:cubicBezTo>
                  <a:cubicBezTo>
                    <a:pt x="3227" y="775"/>
                    <a:pt x="3370" y="632"/>
                    <a:pt x="3501" y="513"/>
                  </a:cubicBezTo>
                  <a:cubicBezTo>
                    <a:pt x="3608" y="406"/>
                    <a:pt x="3679" y="334"/>
                    <a:pt x="3846" y="334"/>
                  </a:cubicBezTo>
                  <a:cubicBezTo>
                    <a:pt x="3941" y="334"/>
                    <a:pt x="4013" y="263"/>
                    <a:pt x="4013" y="167"/>
                  </a:cubicBezTo>
                  <a:cubicBezTo>
                    <a:pt x="4013" y="84"/>
                    <a:pt x="3941" y="1"/>
                    <a:pt x="3846" y="1"/>
                  </a:cubicBezTo>
                  <a:cubicBezTo>
                    <a:pt x="3548" y="1"/>
                    <a:pt x="3405" y="156"/>
                    <a:pt x="3263" y="275"/>
                  </a:cubicBezTo>
                  <a:cubicBezTo>
                    <a:pt x="3167" y="382"/>
                    <a:pt x="3084" y="453"/>
                    <a:pt x="2929" y="453"/>
                  </a:cubicBezTo>
                  <a:cubicBezTo>
                    <a:pt x="2762" y="453"/>
                    <a:pt x="2703" y="382"/>
                    <a:pt x="2584" y="275"/>
                  </a:cubicBezTo>
                  <a:cubicBezTo>
                    <a:pt x="2465" y="156"/>
                    <a:pt x="2298" y="1"/>
                    <a:pt x="2000" y="1"/>
                  </a:cubicBezTo>
                  <a:cubicBezTo>
                    <a:pt x="1703" y="1"/>
                    <a:pt x="1560" y="156"/>
                    <a:pt x="1417" y="275"/>
                  </a:cubicBezTo>
                  <a:cubicBezTo>
                    <a:pt x="1322" y="382"/>
                    <a:pt x="1238" y="453"/>
                    <a:pt x="1084" y="453"/>
                  </a:cubicBezTo>
                  <a:cubicBezTo>
                    <a:pt x="917" y="453"/>
                    <a:pt x="857" y="382"/>
                    <a:pt x="738" y="275"/>
                  </a:cubicBezTo>
                  <a:cubicBezTo>
                    <a:pt x="619" y="156"/>
                    <a:pt x="453" y="1"/>
                    <a:pt x="1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8"/>
            <p:cNvSpPr/>
            <p:nvPr/>
          </p:nvSpPr>
          <p:spPr>
            <a:xfrm>
              <a:off x="3617304" y="3962922"/>
              <a:ext cx="98655" cy="24688"/>
            </a:xfrm>
            <a:custGeom>
              <a:rect b="b" l="l" r="r" t="t"/>
              <a:pathLst>
                <a:path extrusionOk="0" h="775" w="3097">
                  <a:moveTo>
                    <a:pt x="167" y="0"/>
                  </a:moveTo>
                  <a:cubicBezTo>
                    <a:pt x="72" y="0"/>
                    <a:pt x="0" y="84"/>
                    <a:pt x="0" y="167"/>
                  </a:cubicBezTo>
                  <a:cubicBezTo>
                    <a:pt x="0" y="262"/>
                    <a:pt x="72" y="334"/>
                    <a:pt x="167" y="334"/>
                  </a:cubicBezTo>
                  <a:cubicBezTo>
                    <a:pt x="334" y="334"/>
                    <a:pt x="393" y="405"/>
                    <a:pt x="512" y="512"/>
                  </a:cubicBezTo>
                  <a:cubicBezTo>
                    <a:pt x="632" y="632"/>
                    <a:pt x="786" y="774"/>
                    <a:pt x="1084" y="774"/>
                  </a:cubicBezTo>
                  <a:cubicBezTo>
                    <a:pt x="1382" y="774"/>
                    <a:pt x="1536" y="632"/>
                    <a:pt x="1667" y="512"/>
                  </a:cubicBezTo>
                  <a:cubicBezTo>
                    <a:pt x="1775" y="405"/>
                    <a:pt x="1846" y="334"/>
                    <a:pt x="2013" y="334"/>
                  </a:cubicBezTo>
                  <a:cubicBezTo>
                    <a:pt x="2179" y="334"/>
                    <a:pt x="2239" y="405"/>
                    <a:pt x="2358" y="512"/>
                  </a:cubicBezTo>
                  <a:cubicBezTo>
                    <a:pt x="2477" y="632"/>
                    <a:pt x="2632" y="774"/>
                    <a:pt x="2929" y="774"/>
                  </a:cubicBezTo>
                  <a:cubicBezTo>
                    <a:pt x="3025" y="774"/>
                    <a:pt x="3096" y="703"/>
                    <a:pt x="3096" y="620"/>
                  </a:cubicBezTo>
                  <a:cubicBezTo>
                    <a:pt x="3096" y="524"/>
                    <a:pt x="3025" y="453"/>
                    <a:pt x="2929" y="453"/>
                  </a:cubicBezTo>
                  <a:cubicBezTo>
                    <a:pt x="2775" y="441"/>
                    <a:pt x="2691" y="381"/>
                    <a:pt x="2596" y="274"/>
                  </a:cubicBezTo>
                  <a:cubicBezTo>
                    <a:pt x="2477" y="155"/>
                    <a:pt x="2310" y="0"/>
                    <a:pt x="2013" y="0"/>
                  </a:cubicBezTo>
                  <a:cubicBezTo>
                    <a:pt x="1715" y="0"/>
                    <a:pt x="1560" y="155"/>
                    <a:pt x="1429" y="274"/>
                  </a:cubicBezTo>
                  <a:cubicBezTo>
                    <a:pt x="1322" y="381"/>
                    <a:pt x="1251" y="453"/>
                    <a:pt x="1084" y="453"/>
                  </a:cubicBezTo>
                  <a:cubicBezTo>
                    <a:pt x="929" y="453"/>
                    <a:pt x="870" y="381"/>
                    <a:pt x="751" y="274"/>
                  </a:cubicBezTo>
                  <a:cubicBezTo>
                    <a:pt x="632" y="155"/>
                    <a:pt x="465" y="0"/>
                    <a:pt x="1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58"/>
          <p:cNvGrpSpPr/>
          <p:nvPr/>
        </p:nvGrpSpPr>
        <p:grpSpPr>
          <a:xfrm>
            <a:off x="5726089" y="2710833"/>
            <a:ext cx="347940" cy="427488"/>
            <a:chOff x="1333682" y="3344330"/>
            <a:chExt cx="271213" cy="383088"/>
          </a:xfrm>
        </p:grpSpPr>
        <p:sp>
          <p:nvSpPr>
            <p:cNvPr id="769" name="Google Shape;769;p58"/>
            <p:cNvSpPr/>
            <p:nvPr/>
          </p:nvSpPr>
          <p:spPr>
            <a:xfrm>
              <a:off x="1334065" y="3377332"/>
              <a:ext cx="270831" cy="350086"/>
            </a:xfrm>
            <a:custGeom>
              <a:rect b="b" l="l" r="r" t="t"/>
              <a:pathLst>
                <a:path extrusionOk="0" h="10990" w="8502">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8"/>
            <p:cNvSpPr/>
            <p:nvPr/>
          </p:nvSpPr>
          <p:spPr>
            <a:xfrm>
              <a:off x="1333682" y="3344330"/>
              <a:ext cx="189697" cy="292461"/>
            </a:xfrm>
            <a:custGeom>
              <a:rect b="b" l="l" r="r" t="t"/>
              <a:pathLst>
                <a:path extrusionOk="0" h="9181" w="5955">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8"/>
            <p:cNvSpPr/>
            <p:nvPr/>
          </p:nvSpPr>
          <p:spPr>
            <a:xfrm>
              <a:off x="1444060" y="3469488"/>
              <a:ext cx="100917" cy="11404"/>
            </a:xfrm>
            <a:custGeom>
              <a:rect b="b" l="l" r="r" t="t"/>
              <a:pathLst>
                <a:path extrusionOk="0" h="358" w="3168">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8"/>
            <p:cNvSpPr/>
            <p:nvPr/>
          </p:nvSpPr>
          <p:spPr>
            <a:xfrm>
              <a:off x="1444060" y="3493762"/>
              <a:ext cx="100917" cy="11404"/>
            </a:xfrm>
            <a:custGeom>
              <a:rect b="b" l="l" r="r" t="t"/>
              <a:pathLst>
                <a:path extrusionOk="0" h="358" w="3168">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8"/>
            <p:cNvSpPr/>
            <p:nvPr/>
          </p:nvSpPr>
          <p:spPr>
            <a:xfrm>
              <a:off x="1444060" y="3541927"/>
              <a:ext cx="100917" cy="11404"/>
            </a:xfrm>
            <a:custGeom>
              <a:rect b="b" l="l" r="r" t="t"/>
              <a:pathLst>
                <a:path extrusionOk="0" h="358" w="3168">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8"/>
            <p:cNvSpPr/>
            <p:nvPr/>
          </p:nvSpPr>
          <p:spPr>
            <a:xfrm>
              <a:off x="1444060" y="3565818"/>
              <a:ext cx="100917" cy="11404"/>
            </a:xfrm>
            <a:custGeom>
              <a:rect b="b" l="l" r="r" t="t"/>
              <a:pathLst>
                <a:path extrusionOk="0" h="358" w="3168">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8"/>
            <p:cNvSpPr/>
            <p:nvPr/>
          </p:nvSpPr>
          <p:spPr>
            <a:xfrm>
              <a:off x="1444060" y="3614747"/>
              <a:ext cx="100917" cy="11404"/>
            </a:xfrm>
            <a:custGeom>
              <a:rect b="b" l="l" r="r" t="t"/>
              <a:pathLst>
                <a:path extrusionOk="0" h="358" w="3168">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8"/>
            <p:cNvSpPr/>
            <p:nvPr/>
          </p:nvSpPr>
          <p:spPr>
            <a:xfrm>
              <a:off x="1444060" y="3638256"/>
              <a:ext cx="100917" cy="11404"/>
            </a:xfrm>
            <a:custGeom>
              <a:rect b="b" l="l" r="r" t="t"/>
              <a:pathLst>
                <a:path extrusionOk="0" h="358" w="3168">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8"/>
            <p:cNvSpPr/>
            <p:nvPr/>
          </p:nvSpPr>
          <p:spPr>
            <a:xfrm>
              <a:off x="1371622" y="3459454"/>
              <a:ext cx="70208" cy="57084"/>
            </a:xfrm>
            <a:custGeom>
              <a:rect b="b" l="l" r="r" t="t"/>
              <a:pathLst>
                <a:path extrusionOk="0" h="1792" w="2204">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8"/>
            <p:cNvSpPr/>
            <p:nvPr/>
          </p:nvSpPr>
          <p:spPr>
            <a:xfrm>
              <a:off x="1371622" y="3532434"/>
              <a:ext cx="70208" cy="56543"/>
            </a:xfrm>
            <a:custGeom>
              <a:rect b="b" l="l" r="r" t="t"/>
              <a:pathLst>
                <a:path extrusionOk="0" h="1775" w="2204">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8"/>
            <p:cNvSpPr/>
            <p:nvPr/>
          </p:nvSpPr>
          <p:spPr>
            <a:xfrm>
              <a:off x="1371622" y="3605254"/>
              <a:ext cx="70208" cy="55810"/>
            </a:xfrm>
            <a:custGeom>
              <a:rect b="b" l="l" r="r" t="t"/>
              <a:pathLst>
                <a:path extrusionOk="0" h="1752" w="2204">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80" name="Google Shape;780;p58"/>
          <p:cNvCxnSpPr/>
          <p:nvPr/>
        </p:nvCxnSpPr>
        <p:spPr>
          <a:xfrm>
            <a:off x="4612825" y="2924275"/>
            <a:ext cx="705300" cy="6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781" name="Google Shape;781;p58"/>
          <p:cNvCxnSpPr/>
          <p:nvPr/>
        </p:nvCxnSpPr>
        <p:spPr>
          <a:xfrm flipH="1" rot="-5400000">
            <a:off x="6599160" y="3181250"/>
            <a:ext cx="288300" cy="146100"/>
          </a:xfrm>
          <a:prstGeom prst="bentConnector3">
            <a:avLst>
              <a:gd fmla="val 50000" name="adj1"/>
            </a:avLst>
          </a:prstGeom>
          <a:noFill/>
          <a:ln cap="flat" cmpd="sng" w="9525">
            <a:solidFill>
              <a:schemeClr val="lt1"/>
            </a:solidFill>
            <a:prstDash val="solid"/>
            <a:round/>
            <a:headEnd len="med" w="med" type="none"/>
            <a:tailEnd len="med" w="med" type="oval"/>
          </a:ln>
        </p:spPr>
      </p:cxnSp>
      <p:sp>
        <p:nvSpPr>
          <p:cNvPr id="782" name="Google Shape;782;p58"/>
          <p:cNvSpPr txBox="1"/>
          <p:nvPr>
            <p:ph idx="4294967295" type="body"/>
          </p:nvPr>
        </p:nvSpPr>
        <p:spPr>
          <a:xfrm>
            <a:off x="5626225" y="1077700"/>
            <a:ext cx="2970900" cy="14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D9D9D9"/>
                </a:highlight>
              </a:rPr>
              <a:t>Kiedy różne komponenty muszą wiedzieć o fragmencie danych stanu, możemy umieścić stan w najbliższym wspólnym rodzicu.</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accent2"/>
            </a:gs>
          </a:gsLst>
          <a:lin ang="10800025" scaled="0"/>
        </a:gradFill>
      </p:bgPr>
    </p:bg>
    <p:spTree>
      <p:nvGrpSpPr>
        <p:cNvPr id="786" name="Shape 786"/>
        <p:cNvGrpSpPr/>
        <p:nvPr/>
      </p:nvGrpSpPr>
      <p:grpSpPr>
        <a:xfrm>
          <a:off x="0" y="0"/>
          <a:ext cx="0" cy="0"/>
          <a:chOff x="0" y="0"/>
          <a:chExt cx="0" cy="0"/>
        </a:xfrm>
      </p:grpSpPr>
      <p:sp>
        <p:nvSpPr>
          <p:cNvPr id="787" name="Google Shape;787;p59"/>
          <p:cNvSpPr txBox="1"/>
          <p:nvPr>
            <p:ph idx="1" type="body"/>
          </p:nvPr>
        </p:nvSpPr>
        <p:spPr>
          <a:xfrm>
            <a:off x="189775" y="5800"/>
            <a:ext cx="7351200" cy="5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t>Inicjowanie zmiennej todos w </a:t>
            </a:r>
            <a:r>
              <a:rPr b="1" lang="en" sz="1800"/>
              <a:t>components/TodosLogic.jsx:</a:t>
            </a:r>
            <a:endParaRPr b="1" sz="1800"/>
          </a:p>
        </p:txBody>
      </p:sp>
      <p:sp>
        <p:nvSpPr>
          <p:cNvPr id="788" name="Google Shape;788;p59"/>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89" name="Google Shape;789;p59"/>
          <p:cNvSpPr/>
          <p:nvPr/>
        </p:nvSpPr>
        <p:spPr>
          <a:xfrm>
            <a:off x="7947175" y="-490093"/>
            <a:ext cx="1513200" cy="1513200"/>
          </a:xfrm>
          <a:prstGeom prst="donut">
            <a:avLst>
              <a:gd fmla="val 815"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9"/>
          <p:cNvSpPr txBox="1"/>
          <p:nvPr>
            <p:ph idx="1" type="body"/>
          </p:nvPr>
        </p:nvSpPr>
        <p:spPr>
          <a:xfrm>
            <a:off x="265975" y="270625"/>
            <a:ext cx="8687400" cy="47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100"/>
              <a:t>const TodosLogic = () =&gt; {</a:t>
            </a:r>
            <a:endParaRPr sz="1100"/>
          </a:p>
          <a:p>
            <a:pPr indent="0" lvl="0" marL="0" rtl="0" algn="l">
              <a:spcBef>
                <a:spcPts val="0"/>
              </a:spcBef>
              <a:spcAft>
                <a:spcPts val="0"/>
              </a:spcAft>
              <a:buClr>
                <a:schemeClr val="accent1"/>
              </a:buClr>
              <a:buSzPts val="1100"/>
              <a:buFont typeface="Arial"/>
              <a:buNone/>
            </a:pPr>
            <a:r>
              <a:rPr lang="en" sz="1100">
                <a:highlight>
                  <a:srgbClr val="B6D7A8"/>
                </a:highlight>
              </a:rPr>
              <a:t>	const todos = [</a:t>
            </a:r>
            <a:endParaRPr sz="1100">
              <a:highlight>
                <a:srgbClr val="B6D7A8"/>
              </a:highlight>
            </a:endParaRPr>
          </a:p>
          <a:p>
            <a:pPr indent="0" lvl="0" marL="0" rtl="0" algn="l">
              <a:spcBef>
                <a:spcPts val="0"/>
              </a:spcBef>
              <a:spcAft>
                <a:spcPts val="0"/>
              </a:spcAft>
              <a:buClr>
                <a:schemeClr val="accent1"/>
              </a:buClr>
              <a:buSzPts val="1100"/>
              <a:buFont typeface="Arial"/>
              <a:buNone/>
            </a:pPr>
            <a:r>
              <a:rPr lang="en" sz="1100">
                <a:highlight>
                  <a:srgbClr val="B6D7A8"/>
                </a:highlight>
              </a:rPr>
              <a:t>    		{</a:t>
            </a:r>
            <a:endParaRPr sz="1100">
              <a:highlight>
                <a:srgbClr val="B6D7A8"/>
              </a:highlight>
            </a:endParaRPr>
          </a:p>
          <a:p>
            <a:pPr indent="0" lvl="0" marL="914400" rtl="0" algn="l">
              <a:spcBef>
                <a:spcPts val="0"/>
              </a:spcBef>
              <a:spcAft>
                <a:spcPts val="0"/>
              </a:spcAft>
              <a:buClr>
                <a:schemeClr val="accent1"/>
              </a:buClr>
              <a:buSzPts val="1100"/>
              <a:buFont typeface="Arial"/>
              <a:buNone/>
            </a:pPr>
            <a:r>
              <a:rPr lang="en" sz="1100">
                <a:highlight>
                  <a:srgbClr val="B6D7A8"/>
                </a:highlight>
              </a:rPr>
              <a:t>      	id: 1,</a:t>
            </a:r>
            <a:endParaRPr sz="1100">
              <a:highlight>
                <a:srgbClr val="B6D7A8"/>
              </a:highlight>
            </a:endParaRPr>
          </a:p>
          <a:p>
            <a:pPr indent="0" lvl="0" marL="914400" rtl="0" algn="l">
              <a:spcBef>
                <a:spcPts val="0"/>
              </a:spcBef>
              <a:spcAft>
                <a:spcPts val="0"/>
              </a:spcAft>
              <a:buClr>
                <a:schemeClr val="accent1"/>
              </a:buClr>
              <a:buSzPts val="1100"/>
              <a:buFont typeface="Arial"/>
              <a:buNone/>
            </a:pPr>
            <a:r>
              <a:rPr lang="en" sz="1100">
                <a:highlight>
                  <a:srgbClr val="B6D7A8"/>
                </a:highlight>
              </a:rPr>
              <a:t>      	title: 'Setup development environment',</a:t>
            </a:r>
            <a:endParaRPr sz="1100">
              <a:highlight>
                <a:srgbClr val="B6D7A8"/>
              </a:highlight>
            </a:endParaRPr>
          </a:p>
          <a:p>
            <a:pPr indent="0" lvl="0" marL="914400" rtl="0" algn="l">
              <a:spcBef>
                <a:spcPts val="0"/>
              </a:spcBef>
              <a:spcAft>
                <a:spcPts val="0"/>
              </a:spcAft>
              <a:buClr>
                <a:schemeClr val="accent1"/>
              </a:buClr>
              <a:buSzPts val="1100"/>
              <a:buFont typeface="Arial"/>
              <a:buNone/>
            </a:pPr>
            <a:r>
              <a:rPr lang="en" sz="1100">
                <a:highlight>
                  <a:srgbClr val="B6D7A8"/>
                </a:highlight>
              </a:rPr>
              <a:t>      	completed: true,</a:t>
            </a:r>
            <a:endParaRPr sz="1100">
              <a:highlight>
                <a:srgbClr val="B6D7A8"/>
              </a:highlight>
            </a:endParaRPr>
          </a:p>
          <a:p>
            <a:pPr indent="0" lvl="0" marL="0" rtl="0" algn="l">
              <a:spcBef>
                <a:spcPts val="0"/>
              </a:spcBef>
              <a:spcAft>
                <a:spcPts val="0"/>
              </a:spcAft>
              <a:buClr>
                <a:schemeClr val="accent1"/>
              </a:buClr>
              <a:buSzPts val="1100"/>
              <a:buFont typeface="Arial"/>
              <a:buNone/>
            </a:pPr>
            <a:r>
              <a:rPr lang="en" sz="1100">
                <a:highlight>
                  <a:srgbClr val="B6D7A8"/>
                </a:highlight>
              </a:rPr>
              <a:t>    		},</a:t>
            </a:r>
            <a:endParaRPr sz="1100">
              <a:highlight>
                <a:srgbClr val="B6D7A8"/>
              </a:highlight>
            </a:endParaRPr>
          </a:p>
          <a:p>
            <a:pPr indent="0" lvl="0" marL="0" rtl="0" algn="l">
              <a:spcBef>
                <a:spcPts val="0"/>
              </a:spcBef>
              <a:spcAft>
                <a:spcPts val="0"/>
              </a:spcAft>
              <a:buClr>
                <a:schemeClr val="accent1"/>
              </a:buClr>
              <a:buSzPts val="1100"/>
              <a:buFont typeface="Arial"/>
              <a:buNone/>
            </a:pPr>
            <a:r>
              <a:rPr lang="en" sz="1100">
                <a:highlight>
                  <a:srgbClr val="B6D7A8"/>
                </a:highlight>
              </a:rPr>
              <a:t>    		{</a:t>
            </a:r>
            <a:endParaRPr sz="1100">
              <a:highlight>
                <a:srgbClr val="B6D7A8"/>
              </a:highlight>
            </a:endParaRPr>
          </a:p>
          <a:p>
            <a:pPr indent="0" lvl="0" marL="914400" rtl="0" algn="l">
              <a:spcBef>
                <a:spcPts val="0"/>
              </a:spcBef>
              <a:spcAft>
                <a:spcPts val="0"/>
              </a:spcAft>
              <a:buClr>
                <a:schemeClr val="accent1"/>
              </a:buClr>
              <a:buSzPts val="1100"/>
              <a:buFont typeface="Arial"/>
              <a:buNone/>
            </a:pPr>
            <a:r>
              <a:rPr lang="en" sz="1100">
                <a:highlight>
                  <a:srgbClr val="B6D7A8"/>
                </a:highlight>
              </a:rPr>
              <a:t>      	id: 2,</a:t>
            </a:r>
            <a:endParaRPr sz="1100">
              <a:highlight>
                <a:srgbClr val="B6D7A8"/>
              </a:highlight>
            </a:endParaRPr>
          </a:p>
          <a:p>
            <a:pPr indent="0" lvl="0" marL="914400" rtl="0" algn="l">
              <a:spcBef>
                <a:spcPts val="0"/>
              </a:spcBef>
              <a:spcAft>
                <a:spcPts val="0"/>
              </a:spcAft>
              <a:buClr>
                <a:schemeClr val="accent1"/>
              </a:buClr>
              <a:buSzPts val="1100"/>
              <a:buFont typeface="Arial"/>
              <a:buNone/>
            </a:pPr>
            <a:r>
              <a:rPr lang="en" sz="1100">
                <a:highlight>
                  <a:srgbClr val="B6D7A8"/>
                </a:highlight>
              </a:rPr>
              <a:t>      	title: 'Develop website and add content',</a:t>
            </a:r>
            <a:endParaRPr sz="1100">
              <a:highlight>
                <a:srgbClr val="B6D7A8"/>
              </a:highlight>
            </a:endParaRPr>
          </a:p>
          <a:p>
            <a:pPr indent="0" lvl="0" marL="914400" rtl="0" algn="l">
              <a:spcBef>
                <a:spcPts val="0"/>
              </a:spcBef>
              <a:spcAft>
                <a:spcPts val="0"/>
              </a:spcAft>
              <a:buClr>
                <a:schemeClr val="accent1"/>
              </a:buClr>
              <a:buSzPts val="1100"/>
              <a:buFont typeface="Arial"/>
              <a:buNone/>
            </a:pPr>
            <a:r>
              <a:rPr lang="en" sz="1100">
                <a:highlight>
                  <a:srgbClr val="B6D7A8"/>
                </a:highlight>
              </a:rPr>
              <a:t>      	completed: false,</a:t>
            </a:r>
            <a:endParaRPr sz="1100">
              <a:highlight>
                <a:srgbClr val="B6D7A8"/>
              </a:highlight>
            </a:endParaRPr>
          </a:p>
          <a:p>
            <a:pPr indent="0" lvl="0" marL="457200" rtl="0" algn="l">
              <a:spcBef>
                <a:spcPts val="0"/>
              </a:spcBef>
              <a:spcAft>
                <a:spcPts val="0"/>
              </a:spcAft>
              <a:buClr>
                <a:schemeClr val="accent1"/>
              </a:buClr>
              <a:buSzPts val="1100"/>
              <a:buFont typeface="Arial"/>
              <a:buNone/>
            </a:pPr>
            <a:r>
              <a:rPr lang="en" sz="1100">
                <a:highlight>
                  <a:srgbClr val="B6D7A8"/>
                </a:highlight>
              </a:rPr>
              <a:t>    	},</a:t>
            </a:r>
            <a:endParaRPr sz="1100">
              <a:highlight>
                <a:srgbClr val="B6D7A8"/>
              </a:highlight>
            </a:endParaRPr>
          </a:p>
          <a:p>
            <a:pPr indent="0" lvl="0" marL="457200" rtl="0" algn="l">
              <a:spcBef>
                <a:spcPts val="0"/>
              </a:spcBef>
              <a:spcAft>
                <a:spcPts val="0"/>
              </a:spcAft>
              <a:buClr>
                <a:schemeClr val="accent1"/>
              </a:buClr>
              <a:buSzPts val="1100"/>
              <a:buFont typeface="Arial"/>
              <a:buNone/>
            </a:pPr>
            <a:r>
              <a:rPr lang="en" sz="1100">
                <a:highlight>
                  <a:srgbClr val="B6D7A8"/>
                </a:highlight>
              </a:rPr>
              <a:t>    	{</a:t>
            </a:r>
            <a:endParaRPr sz="1100">
              <a:highlight>
                <a:srgbClr val="B6D7A8"/>
              </a:highlight>
            </a:endParaRPr>
          </a:p>
          <a:p>
            <a:pPr indent="0" lvl="0" marL="914400" rtl="0" algn="l">
              <a:spcBef>
                <a:spcPts val="0"/>
              </a:spcBef>
              <a:spcAft>
                <a:spcPts val="0"/>
              </a:spcAft>
              <a:buClr>
                <a:schemeClr val="accent1"/>
              </a:buClr>
              <a:buSzPts val="1100"/>
              <a:buFont typeface="Arial"/>
              <a:buNone/>
            </a:pPr>
            <a:r>
              <a:rPr lang="en" sz="1100">
                <a:highlight>
                  <a:srgbClr val="B6D7A8"/>
                </a:highlight>
              </a:rPr>
              <a:t>      	id: 3,</a:t>
            </a:r>
            <a:endParaRPr sz="1100">
              <a:highlight>
                <a:srgbClr val="B6D7A8"/>
              </a:highlight>
            </a:endParaRPr>
          </a:p>
          <a:p>
            <a:pPr indent="0" lvl="0" marL="914400" rtl="0" algn="l">
              <a:spcBef>
                <a:spcPts val="0"/>
              </a:spcBef>
              <a:spcAft>
                <a:spcPts val="0"/>
              </a:spcAft>
              <a:buClr>
                <a:schemeClr val="accent1"/>
              </a:buClr>
              <a:buSzPts val="1100"/>
              <a:buFont typeface="Arial"/>
              <a:buNone/>
            </a:pPr>
            <a:r>
              <a:rPr lang="en" sz="1100">
                <a:highlight>
                  <a:srgbClr val="B6D7A8"/>
                </a:highlight>
              </a:rPr>
              <a:t>      	title: 'Deploy to live server',</a:t>
            </a:r>
            <a:endParaRPr sz="1100">
              <a:highlight>
                <a:srgbClr val="B6D7A8"/>
              </a:highlight>
            </a:endParaRPr>
          </a:p>
          <a:p>
            <a:pPr indent="0" lvl="0" marL="914400" rtl="0" algn="l">
              <a:spcBef>
                <a:spcPts val="0"/>
              </a:spcBef>
              <a:spcAft>
                <a:spcPts val="0"/>
              </a:spcAft>
              <a:buClr>
                <a:schemeClr val="accent1"/>
              </a:buClr>
              <a:buSzPts val="1100"/>
              <a:buFont typeface="Arial"/>
              <a:buNone/>
            </a:pPr>
            <a:r>
              <a:rPr lang="en" sz="1100">
                <a:highlight>
                  <a:srgbClr val="B6D7A8"/>
                </a:highlight>
              </a:rPr>
              <a:t>      	completed: false,</a:t>
            </a:r>
            <a:endParaRPr sz="1100">
              <a:highlight>
                <a:srgbClr val="B6D7A8"/>
              </a:highlight>
            </a:endParaRPr>
          </a:p>
          <a:p>
            <a:pPr indent="0" lvl="0" marL="457200" rtl="0" algn="l">
              <a:spcBef>
                <a:spcPts val="0"/>
              </a:spcBef>
              <a:spcAft>
                <a:spcPts val="0"/>
              </a:spcAft>
              <a:buClr>
                <a:schemeClr val="accent1"/>
              </a:buClr>
              <a:buSzPts val="1100"/>
              <a:buFont typeface="Arial"/>
              <a:buNone/>
            </a:pPr>
            <a:r>
              <a:rPr lang="en" sz="1100">
                <a:highlight>
                  <a:srgbClr val="B6D7A8"/>
                </a:highlight>
              </a:rPr>
              <a:t>    	},</a:t>
            </a:r>
            <a:endParaRPr sz="1100">
              <a:highlight>
                <a:srgbClr val="B6D7A8"/>
              </a:highlight>
            </a:endParaRPr>
          </a:p>
          <a:p>
            <a:pPr indent="0" lvl="0" marL="0" rtl="0" algn="l">
              <a:spcBef>
                <a:spcPts val="0"/>
              </a:spcBef>
              <a:spcAft>
                <a:spcPts val="0"/>
              </a:spcAft>
              <a:buClr>
                <a:schemeClr val="accent1"/>
              </a:buClr>
              <a:buSzPts val="1100"/>
              <a:buFont typeface="Arial"/>
              <a:buNone/>
            </a:pPr>
            <a:r>
              <a:rPr lang="en" sz="1100">
                <a:highlight>
                  <a:srgbClr val="B6D7A8"/>
                </a:highlight>
              </a:rPr>
              <a:t>  	];</a:t>
            </a:r>
            <a:endParaRPr sz="1100">
              <a:highlight>
                <a:srgbClr val="B6D7A8"/>
              </a:highlight>
            </a:endParaRPr>
          </a:p>
          <a:p>
            <a:pPr indent="0" lvl="0" marL="0" rtl="0" algn="l">
              <a:spcBef>
                <a:spcPts val="0"/>
              </a:spcBef>
              <a:spcAft>
                <a:spcPts val="0"/>
              </a:spcAft>
              <a:buClr>
                <a:schemeClr val="accent1"/>
              </a:buClr>
              <a:buSzPts val="1100"/>
              <a:buFont typeface="Arial"/>
              <a:buNone/>
            </a:pPr>
            <a:r>
              <a:rPr lang="en" sz="1100"/>
              <a:t>	return (</a:t>
            </a:r>
            <a:endParaRPr sz="1100"/>
          </a:p>
          <a:p>
            <a:pPr indent="0" lvl="0" marL="457200" rtl="0" algn="l">
              <a:spcBef>
                <a:spcPts val="0"/>
              </a:spcBef>
              <a:spcAft>
                <a:spcPts val="0"/>
              </a:spcAft>
              <a:buClr>
                <a:schemeClr val="accent1"/>
              </a:buClr>
              <a:buSzPts val="1100"/>
              <a:buFont typeface="Arial"/>
              <a:buNone/>
            </a:pPr>
            <a:r>
              <a:rPr lang="en" sz="1100">
                <a:highlight>
                  <a:srgbClr val="B6D7A8"/>
                </a:highlight>
              </a:rPr>
              <a:t>    	&lt;ul&gt;</a:t>
            </a:r>
            <a:endParaRPr sz="1100">
              <a:highlight>
                <a:srgbClr val="B6D7A8"/>
              </a:highlight>
            </a:endParaRPr>
          </a:p>
          <a:p>
            <a:pPr indent="0" lvl="0" marL="914400" rtl="0" algn="l">
              <a:spcBef>
                <a:spcPts val="0"/>
              </a:spcBef>
              <a:spcAft>
                <a:spcPts val="0"/>
              </a:spcAft>
              <a:buClr>
                <a:schemeClr val="accent1"/>
              </a:buClr>
              <a:buSzPts val="1100"/>
              <a:buFont typeface="Arial"/>
              <a:buNone/>
            </a:pPr>
            <a:r>
              <a:rPr lang="en" sz="1100">
                <a:highlight>
                  <a:srgbClr val="B6D7A8"/>
                </a:highlight>
              </a:rPr>
              <a:t>    	{todos.</a:t>
            </a:r>
            <a:r>
              <a:rPr lang="en" sz="1100">
                <a:highlight>
                  <a:srgbClr val="6AA84F"/>
                </a:highlight>
              </a:rPr>
              <a:t>map</a:t>
            </a:r>
            <a:r>
              <a:rPr lang="en" sz="1100">
                <a:highlight>
                  <a:srgbClr val="B6D7A8"/>
                </a:highlight>
              </a:rPr>
              <a:t>((todo) =&gt; (</a:t>
            </a:r>
            <a:endParaRPr sz="1100">
              <a:highlight>
                <a:srgbClr val="B6D7A8"/>
              </a:highlight>
            </a:endParaRPr>
          </a:p>
          <a:p>
            <a:pPr indent="0" lvl="0" marL="914400" rtl="0" algn="l">
              <a:spcBef>
                <a:spcPts val="0"/>
              </a:spcBef>
              <a:spcAft>
                <a:spcPts val="0"/>
              </a:spcAft>
              <a:buClr>
                <a:schemeClr val="accent1"/>
              </a:buClr>
              <a:buSzPts val="1100"/>
              <a:buFont typeface="Arial"/>
              <a:buNone/>
            </a:pPr>
            <a:r>
              <a:rPr lang="en" sz="1100">
                <a:highlight>
                  <a:srgbClr val="B6D7A8"/>
                </a:highlight>
              </a:rPr>
              <a:t>      	&lt;li&gt;{todo.title}&lt;/li&gt;</a:t>
            </a:r>
            <a:endParaRPr sz="1100">
              <a:highlight>
                <a:srgbClr val="B6D7A8"/>
              </a:highlight>
            </a:endParaRPr>
          </a:p>
          <a:p>
            <a:pPr indent="0" lvl="0" marL="914400" rtl="0" algn="l">
              <a:spcBef>
                <a:spcPts val="0"/>
              </a:spcBef>
              <a:spcAft>
                <a:spcPts val="0"/>
              </a:spcAft>
              <a:buClr>
                <a:schemeClr val="accent1"/>
              </a:buClr>
              <a:buSzPts val="1100"/>
              <a:buFont typeface="Arial"/>
              <a:buNone/>
            </a:pPr>
            <a:r>
              <a:rPr lang="en" sz="1100">
                <a:highlight>
                  <a:srgbClr val="B6D7A8"/>
                </a:highlight>
              </a:rPr>
              <a:t>    	))}</a:t>
            </a:r>
            <a:endParaRPr sz="1100">
              <a:highlight>
                <a:srgbClr val="B6D7A8"/>
              </a:highlight>
            </a:endParaRPr>
          </a:p>
          <a:p>
            <a:pPr indent="0" lvl="0" marL="457200" rtl="0" algn="l">
              <a:spcBef>
                <a:spcPts val="0"/>
              </a:spcBef>
              <a:spcAft>
                <a:spcPts val="0"/>
              </a:spcAft>
              <a:buClr>
                <a:schemeClr val="accent1"/>
              </a:buClr>
              <a:buSzPts val="1100"/>
              <a:buFont typeface="Arial"/>
              <a:buNone/>
            </a:pPr>
            <a:r>
              <a:rPr lang="en" sz="1100">
                <a:highlight>
                  <a:srgbClr val="B6D7A8"/>
                </a:highlight>
              </a:rPr>
              <a:t>  	&lt;/ul&gt;</a:t>
            </a:r>
            <a:endParaRPr sz="1100">
              <a:highlight>
                <a:srgbClr val="B6D7A8"/>
              </a:highlight>
            </a:endParaRPr>
          </a:p>
          <a:p>
            <a:pPr indent="0" lvl="0" marL="0" rtl="0" algn="l">
              <a:spcBef>
                <a:spcPts val="0"/>
              </a:spcBef>
              <a:spcAft>
                <a:spcPts val="0"/>
              </a:spcAft>
              <a:buClr>
                <a:schemeClr val="accent1"/>
              </a:buClr>
              <a:buSzPts val="1100"/>
              <a:buFont typeface="Arial"/>
              <a:buNone/>
            </a:pPr>
            <a:r>
              <a:rPr lang="en" sz="1100"/>
              <a:t>	)</a:t>
            </a:r>
            <a:endParaRPr sz="1100"/>
          </a:p>
          <a:p>
            <a:pPr indent="0" lvl="0" marL="0" rtl="0" algn="l">
              <a:spcBef>
                <a:spcPts val="0"/>
              </a:spcBef>
              <a:spcAft>
                <a:spcPts val="0"/>
              </a:spcAft>
              <a:buClr>
                <a:schemeClr val="accent1"/>
              </a:buClr>
              <a:buSzPts val="1100"/>
              <a:buFont typeface="Arial"/>
              <a:buNone/>
            </a:pPr>
            <a:r>
              <a:rPr lang="en" sz="1100"/>
              <a:t>  }</a:t>
            </a:r>
            <a:endParaRPr sz="1100"/>
          </a:p>
          <a:p>
            <a:pPr indent="0" lvl="0" marL="0" rtl="0" algn="l">
              <a:spcBef>
                <a:spcPts val="0"/>
              </a:spcBef>
              <a:spcAft>
                <a:spcPts val="0"/>
              </a:spcAft>
              <a:buClr>
                <a:schemeClr val="accent1"/>
              </a:buClr>
              <a:buSzPts val="1100"/>
              <a:buFont typeface="Arial"/>
              <a:buNone/>
            </a:pPr>
            <a:r>
              <a:rPr lang="en" sz="1100"/>
              <a:t>  export default TodosLogic;</a:t>
            </a:r>
            <a:endParaRPr sz="11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accent2"/>
            </a:gs>
          </a:gsLst>
          <a:lin ang="10800025" scaled="0"/>
        </a:gradFill>
      </p:bgPr>
    </p:bg>
    <p:spTree>
      <p:nvGrpSpPr>
        <p:cNvPr id="794" name="Shape 794"/>
        <p:cNvGrpSpPr/>
        <p:nvPr/>
      </p:nvGrpSpPr>
      <p:grpSpPr>
        <a:xfrm>
          <a:off x="0" y="0"/>
          <a:ext cx="0" cy="0"/>
          <a:chOff x="0" y="0"/>
          <a:chExt cx="0" cy="0"/>
        </a:xfrm>
      </p:grpSpPr>
      <p:sp>
        <p:nvSpPr>
          <p:cNvPr id="795" name="Google Shape;795;p60"/>
          <p:cNvSpPr txBox="1"/>
          <p:nvPr>
            <p:ph idx="1" type="body"/>
          </p:nvPr>
        </p:nvSpPr>
        <p:spPr>
          <a:xfrm>
            <a:off x="189775" y="5800"/>
            <a:ext cx="7351200" cy="5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t>Renderowanie Komponentów </a:t>
            </a:r>
            <a:r>
              <a:rPr b="1" lang="en" sz="1800"/>
              <a:t>InputTodo</a:t>
            </a:r>
            <a:r>
              <a:rPr lang="en" sz="1800"/>
              <a:t> i </a:t>
            </a:r>
            <a:r>
              <a:rPr b="1" lang="en" sz="1800"/>
              <a:t>TodosList</a:t>
            </a:r>
            <a:r>
              <a:rPr lang="en" sz="1800"/>
              <a:t>:</a:t>
            </a:r>
            <a:endParaRPr b="1" sz="1800"/>
          </a:p>
        </p:txBody>
      </p:sp>
      <p:sp>
        <p:nvSpPr>
          <p:cNvPr id="796" name="Google Shape;796;p60"/>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97" name="Google Shape;797;p60"/>
          <p:cNvSpPr/>
          <p:nvPr/>
        </p:nvSpPr>
        <p:spPr>
          <a:xfrm>
            <a:off x="7947175" y="-490093"/>
            <a:ext cx="1513200" cy="1513200"/>
          </a:xfrm>
          <a:prstGeom prst="donut">
            <a:avLst>
              <a:gd fmla="val 815"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0"/>
          <p:cNvSpPr txBox="1"/>
          <p:nvPr>
            <p:ph idx="1" type="body"/>
          </p:nvPr>
        </p:nvSpPr>
        <p:spPr>
          <a:xfrm>
            <a:off x="189775" y="527200"/>
            <a:ext cx="7113900" cy="13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t>const InputTodo = () =&gt; {</a:t>
            </a:r>
            <a:endParaRPr sz="1800"/>
          </a:p>
          <a:p>
            <a:pPr indent="0" lvl="0" marL="0" rtl="0" algn="l">
              <a:spcBef>
                <a:spcPts val="0"/>
              </a:spcBef>
              <a:spcAft>
                <a:spcPts val="0"/>
              </a:spcAft>
              <a:buClr>
                <a:schemeClr val="accent1"/>
              </a:buClr>
              <a:buSzPts val="1100"/>
              <a:buFont typeface="Arial"/>
              <a:buNone/>
            </a:pPr>
            <a:r>
              <a:rPr lang="en" sz="1800"/>
              <a:t>	return &lt;div&gt;input field here...&lt;/div&gt;;</a:t>
            </a:r>
            <a:endParaRPr sz="1800"/>
          </a:p>
          <a:p>
            <a:pPr indent="0" lvl="0" marL="0" rtl="0" algn="l">
              <a:spcBef>
                <a:spcPts val="0"/>
              </a:spcBef>
              <a:spcAft>
                <a:spcPts val="0"/>
              </a:spcAft>
              <a:buClr>
                <a:schemeClr val="accent1"/>
              </a:buClr>
              <a:buSzPts val="1100"/>
              <a:buFont typeface="Arial"/>
              <a:buNone/>
            </a:pPr>
            <a:r>
              <a:rPr lang="en" sz="1800"/>
              <a:t>  };</a:t>
            </a:r>
            <a:endParaRPr sz="1800"/>
          </a:p>
          <a:p>
            <a:pPr indent="0" lvl="0" marL="0" rtl="0" algn="l">
              <a:spcBef>
                <a:spcPts val="0"/>
              </a:spcBef>
              <a:spcAft>
                <a:spcPts val="0"/>
              </a:spcAft>
              <a:buClr>
                <a:schemeClr val="accent1"/>
              </a:buClr>
              <a:buSzPts val="1100"/>
              <a:buFont typeface="Arial"/>
              <a:buNone/>
            </a:pPr>
            <a:r>
              <a:rPr lang="en" sz="1800"/>
              <a:t>  export default InputTodo;</a:t>
            </a:r>
            <a:endParaRPr sz="1800"/>
          </a:p>
        </p:txBody>
      </p:sp>
      <p:sp>
        <p:nvSpPr>
          <p:cNvPr id="799" name="Google Shape;799;p60"/>
          <p:cNvSpPr txBox="1"/>
          <p:nvPr>
            <p:ph idx="1" type="body"/>
          </p:nvPr>
        </p:nvSpPr>
        <p:spPr>
          <a:xfrm>
            <a:off x="308425" y="2003850"/>
            <a:ext cx="7113900" cy="292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t>const TodosList = (props) =&gt; {</a:t>
            </a:r>
            <a:endParaRPr sz="1800"/>
          </a:p>
          <a:p>
            <a:pPr indent="0" lvl="0" marL="0" rtl="0" algn="l">
              <a:spcBef>
                <a:spcPts val="0"/>
              </a:spcBef>
              <a:spcAft>
                <a:spcPts val="0"/>
              </a:spcAft>
              <a:buClr>
                <a:schemeClr val="accent1"/>
              </a:buClr>
              <a:buSzPts val="1100"/>
              <a:buFont typeface="Arial"/>
              <a:buNone/>
            </a:pPr>
            <a:r>
              <a:rPr lang="en" sz="1800"/>
              <a:t>	return (</a:t>
            </a:r>
            <a:endParaRPr sz="1800"/>
          </a:p>
          <a:p>
            <a:pPr indent="0" lvl="0" marL="0" rtl="0" algn="l">
              <a:spcBef>
                <a:spcPts val="0"/>
              </a:spcBef>
              <a:spcAft>
                <a:spcPts val="0"/>
              </a:spcAft>
              <a:buClr>
                <a:schemeClr val="accent1"/>
              </a:buClr>
              <a:buSzPts val="1100"/>
              <a:buFont typeface="Arial"/>
              <a:buNone/>
            </a:pPr>
            <a:r>
              <a:rPr lang="en" sz="1800"/>
              <a:t>  	&lt;ul&gt;</a:t>
            </a:r>
            <a:endParaRPr sz="1800"/>
          </a:p>
          <a:p>
            <a:pPr indent="0" lvl="0" marL="0" rtl="0" algn="l">
              <a:spcBef>
                <a:spcPts val="0"/>
              </a:spcBef>
              <a:spcAft>
                <a:spcPts val="0"/>
              </a:spcAft>
              <a:buClr>
                <a:schemeClr val="accent1"/>
              </a:buClr>
              <a:buSzPts val="1100"/>
              <a:buFont typeface="Arial"/>
              <a:buNone/>
            </a:pPr>
            <a:r>
              <a:rPr lang="en" sz="1800"/>
              <a:t>    	{props.todosProps.map((todo) =&gt; (</a:t>
            </a:r>
            <a:endParaRPr sz="1800"/>
          </a:p>
          <a:p>
            <a:pPr indent="0" lvl="0" marL="0" rtl="0" algn="l">
              <a:spcBef>
                <a:spcPts val="0"/>
              </a:spcBef>
              <a:spcAft>
                <a:spcPts val="0"/>
              </a:spcAft>
              <a:buClr>
                <a:schemeClr val="accent1"/>
              </a:buClr>
              <a:buSzPts val="1100"/>
              <a:buFont typeface="Arial"/>
              <a:buNone/>
            </a:pPr>
            <a:r>
              <a:rPr lang="en" sz="1800"/>
              <a:t>      	&lt;li&gt;{todo.title}&lt;/li&gt;</a:t>
            </a:r>
            <a:endParaRPr sz="1800"/>
          </a:p>
          <a:p>
            <a:pPr indent="0" lvl="0" marL="0" rtl="0" algn="l">
              <a:spcBef>
                <a:spcPts val="0"/>
              </a:spcBef>
              <a:spcAft>
                <a:spcPts val="0"/>
              </a:spcAft>
              <a:buClr>
                <a:schemeClr val="accent1"/>
              </a:buClr>
              <a:buSzPts val="1100"/>
              <a:buFont typeface="Arial"/>
              <a:buNone/>
            </a:pPr>
            <a:r>
              <a:rPr lang="en" sz="1800"/>
              <a:t>    	))}</a:t>
            </a:r>
            <a:endParaRPr sz="1800"/>
          </a:p>
          <a:p>
            <a:pPr indent="0" lvl="0" marL="0" rtl="0" algn="l">
              <a:spcBef>
                <a:spcPts val="0"/>
              </a:spcBef>
              <a:spcAft>
                <a:spcPts val="0"/>
              </a:spcAft>
              <a:buClr>
                <a:schemeClr val="accent1"/>
              </a:buClr>
              <a:buSzPts val="1100"/>
              <a:buFont typeface="Arial"/>
              <a:buNone/>
            </a:pPr>
            <a:r>
              <a:rPr lang="en" sz="1800"/>
              <a:t>  	&lt;/ul&gt;</a:t>
            </a:r>
            <a:endParaRPr sz="1800"/>
          </a:p>
          <a:p>
            <a:pPr indent="0" lvl="0" marL="0" rtl="0" algn="l">
              <a:spcBef>
                <a:spcPts val="0"/>
              </a:spcBef>
              <a:spcAft>
                <a:spcPts val="0"/>
              </a:spcAft>
              <a:buClr>
                <a:schemeClr val="accent1"/>
              </a:buClr>
              <a:buSzPts val="1100"/>
              <a:buFont typeface="Arial"/>
              <a:buNone/>
            </a:pPr>
            <a:r>
              <a:rPr lang="en" sz="1800"/>
              <a:t>	);</a:t>
            </a:r>
            <a:endParaRPr sz="1800"/>
          </a:p>
          <a:p>
            <a:pPr indent="0" lvl="0" marL="0" rtl="0" algn="l">
              <a:spcBef>
                <a:spcPts val="0"/>
              </a:spcBef>
              <a:spcAft>
                <a:spcPts val="0"/>
              </a:spcAft>
              <a:buClr>
                <a:schemeClr val="accent1"/>
              </a:buClr>
              <a:buSzPts val="1100"/>
              <a:buFont typeface="Arial"/>
              <a:buNone/>
            </a:pPr>
            <a:r>
              <a:rPr lang="en" sz="1800"/>
              <a:t>  };</a:t>
            </a:r>
            <a:endParaRPr sz="1800"/>
          </a:p>
          <a:p>
            <a:pPr indent="0" lvl="0" marL="0" rtl="0" algn="l">
              <a:spcBef>
                <a:spcPts val="0"/>
              </a:spcBef>
              <a:spcAft>
                <a:spcPts val="0"/>
              </a:spcAft>
              <a:buClr>
                <a:schemeClr val="accent1"/>
              </a:buClr>
              <a:buSzPts val="1100"/>
              <a:buFont typeface="Arial"/>
              <a:buNone/>
            </a:pPr>
            <a:r>
              <a:rPr lang="en" sz="1800"/>
              <a:t>  export default TodosList;</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accent2"/>
            </a:gs>
          </a:gsLst>
          <a:lin ang="10800025" scaled="0"/>
        </a:gradFill>
      </p:bgPr>
    </p:bg>
    <p:spTree>
      <p:nvGrpSpPr>
        <p:cNvPr id="803" name="Shape 803"/>
        <p:cNvGrpSpPr/>
        <p:nvPr/>
      </p:nvGrpSpPr>
      <p:grpSpPr>
        <a:xfrm>
          <a:off x="0" y="0"/>
          <a:ext cx="0" cy="0"/>
          <a:chOff x="0" y="0"/>
          <a:chExt cx="0" cy="0"/>
        </a:xfrm>
      </p:grpSpPr>
      <p:sp>
        <p:nvSpPr>
          <p:cNvPr id="804" name="Google Shape;804;p61"/>
          <p:cNvSpPr txBox="1"/>
          <p:nvPr>
            <p:ph idx="1" type="body"/>
          </p:nvPr>
        </p:nvSpPr>
        <p:spPr>
          <a:xfrm>
            <a:off x="189775" y="5800"/>
            <a:ext cx="7351200" cy="5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t>Import do</a:t>
            </a:r>
            <a:r>
              <a:rPr lang="en" sz="1800"/>
              <a:t> </a:t>
            </a:r>
            <a:r>
              <a:rPr b="1" lang="en" sz="1800"/>
              <a:t>TodosLogic</a:t>
            </a:r>
            <a:r>
              <a:rPr lang="en" sz="1800"/>
              <a:t>:</a:t>
            </a:r>
            <a:endParaRPr b="1" sz="1800"/>
          </a:p>
        </p:txBody>
      </p:sp>
      <p:sp>
        <p:nvSpPr>
          <p:cNvPr id="805" name="Google Shape;805;p61"/>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06" name="Google Shape;806;p61"/>
          <p:cNvSpPr/>
          <p:nvPr/>
        </p:nvSpPr>
        <p:spPr>
          <a:xfrm>
            <a:off x="7947175" y="-490093"/>
            <a:ext cx="1513200" cy="1513200"/>
          </a:xfrm>
          <a:prstGeom prst="donut">
            <a:avLst>
              <a:gd fmla="val 815"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1"/>
          <p:cNvSpPr txBox="1"/>
          <p:nvPr>
            <p:ph idx="1" type="body"/>
          </p:nvPr>
        </p:nvSpPr>
        <p:spPr>
          <a:xfrm>
            <a:off x="189775" y="657625"/>
            <a:ext cx="7113900" cy="43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highlight>
                  <a:srgbClr val="B6D7A8"/>
                </a:highlight>
              </a:rPr>
              <a:t>import InputTodo from '@/components/InputTodo';</a:t>
            </a:r>
            <a:endParaRPr sz="1800">
              <a:highlight>
                <a:srgbClr val="B6D7A8"/>
              </a:highlight>
            </a:endParaRPr>
          </a:p>
          <a:p>
            <a:pPr indent="0" lvl="0" marL="0" rtl="0" algn="l">
              <a:spcBef>
                <a:spcPts val="0"/>
              </a:spcBef>
              <a:spcAft>
                <a:spcPts val="0"/>
              </a:spcAft>
              <a:buClr>
                <a:schemeClr val="accent1"/>
              </a:buClr>
              <a:buSzPts val="1100"/>
              <a:buFont typeface="Arial"/>
              <a:buNone/>
            </a:pPr>
            <a:r>
              <a:rPr lang="en" sz="1800">
                <a:highlight>
                  <a:srgbClr val="B6D7A8"/>
                </a:highlight>
              </a:rPr>
              <a:t>import TodosList from '@/components/TodosList';</a:t>
            </a:r>
            <a:endParaRPr sz="1800">
              <a:highlight>
                <a:srgbClr val="B6D7A8"/>
              </a:highlight>
            </a:endParaRPr>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rPr lang="en" sz="1800"/>
              <a:t>const TodosLogic = () =&gt; {</a:t>
            </a:r>
            <a:endParaRPr sz="1800"/>
          </a:p>
          <a:p>
            <a:pPr indent="0" lvl="0" marL="0" rtl="0" algn="l">
              <a:spcBef>
                <a:spcPts val="0"/>
              </a:spcBef>
              <a:spcAft>
                <a:spcPts val="0"/>
              </a:spcAft>
              <a:buClr>
                <a:schemeClr val="accent1"/>
              </a:buClr>
              <a:buSzPts val="1100"/>
              <a:buFont typeface="Arial"/>
              <a:buNone/>
            </a:pPr>
            <a:r>
              <a:rPr lang="en" sz="1800"/>
              <a:t>  // ...</a:t>
            </a:r>
            <a:endParaRPr sz="1800"/>
          </a:p>
          <a:p>
            <a:pPr indent="0" lvl="0" marL="0" rtl="0" algn="l">
              <a:spcBef>
                <a:spcPts val="0"/>
              </a:spcBef>
              <a:spcAft>
                <a:spcPts val="0"/>
              </a:spcAft>
              <a:buClr>
                <a:schemeClr val="accent1"/>
              </a:buClr>
              <a:buSzPts val="1100"/>
              <a:buFont typeface="Arial"/>
              <a:buNone/>
            </a:pPr>
            <a:r>
              <a:rPr lang="en" sz="1800"/>
              <a:t>  return (</a:t>
            </a:r>
            <a:endParaRPr sz="1800"/>
          </a:p>
          <a:p>
            <a:pPr indent="0" lvl="0" marL="0" rtl="0" algn="l">
              <a:spcBef>
                <a:spcPts val="0"/>
              </a:spcBef>
              <a:spcAft>
                <a:spcPts val="0"/>
              </a:spcAft>
              <a:buClr>
                <a:schemeClr val="accent1"/>
              </a:buClr>
              <a:buSzPts val="1100"/>
              <a:buFont typeface="Arial"/>
              <a:buNone/>
            </a:pPr>
            <a:r>
              <a:rPr lang="en" sz="1800">
                <a:highlight>
                  <a:srgbClr val="B6D7A8"/>
                </a:highlight>
              </a:rPr>
              <a:t>	&lt;div&gt;</a:t>
            </a:r>
            <a:endParaRPr sz="1800">
              <a:highlight>
                <a:srgbClr val="B6D7A8"/>
              </a:highlight>
            </a:endParaRPr>
          </a:p>
          <a:p>
            <a:pPr indent="0" lvl="0" marL="0" rtl="0" algn="l">
              <a:spcBef>
                <a:spcPts val="0"/>
              </a:spcBef>
              <a:spcAft>
                <a:spcPts val="0"/>
              </a:spcAft>
              <a:buClr>
                <a:schemeClr val="accent1"/>
              </a:buClr>
              <a:buSzPts val="1100"/>
              <a:buFont typeface="Arial"/>
              <a:buNone/>
            </a:pPr>
            <a:r>
              <a:rPr lang="en" sz="1800">
                <a:highlight>
                  <a:srgbClr val="B6D7A8"/>
                </a:highlight>
              </a:rPr>
              <a:t>  	&lt;InputTodo /&gt;</a:t>
            </a:r>
            <a:endParaRPr sz="1800">
              <a:highlight>
                <a:srgbClr val="B6D7A8"/>
              </a:highlight>
            </a:endParaRPr>
          </a:p>
          <a:p>
            <a:pPr indent="0" lvl="0" marL="0" rtl="0" algn="l">
              <a:spcBef>
                <a:spcPts val="0"/>
              </a:spcBef>
              <a:spcAft>
                <a:spcPts val="0"/>
              </a:spcAft>
              <a:buClr>
                <a:schemeClr val="accent1"/>
              </a:buClr>
              <a:buSzPts val="1100"/>
              <a:buFont typeface="Arial"/>
              <a:buNone/>
            </a:pPr>
            <a:r>
              <a:rPr lang="en" sz="1800">
                <a:highlight>
                  <a:srgbClr val="B6D7A8"/>
                </a:highlight>
              </a:rPr>
              <a:t>  	&lt;TodosList todosProps={todos} /&gt;</a:t>
            </a:r>
            <a:endParaRPr sz="1800">
              <a:highlight>
                <a:srgbClr val="B6D7A8"/>
              </a:highlight>
            </a:endParaRPr>
          </a:p>
          <a:p>
            <a:pPr indent="0" lvl="0" marL="0" rtl="0" algn="l">
              <a:spcBef>
                <a:spcPts val="0"/>
              </a:spcBef>
              <a:spcAft>
                <a:spcPts val="0"/>
              </a:spcAft>
              <a:buClr>
                <a:schemeClr val="accent1"/>
              </a:buClr>
              <a:buSzPts val="1100"/>
              <a:buFont typeface="Arial"/>
              <a:buNone/>
            </a:pPr>
            <a:r>
              <a:rPr lang="en" sz="1800">
                <a:highlight>
                  <a:srgbClr val="B6D7A8"/>
                </a:highlight>
              </a:rPr>
              <a:t>	&lt;/div&gt;</a:t>
            </a:r>
            <a:endParaRPr sz="1800">
              <a:highlight>
                <a:srgbClr val="B6D7A8"/>
              </a:highlight>
            </a:endParaRPr>
          </a:p>
          <a:p>
            <a:pPr indent="0" lvl="0" marL="0" rtl="0" algn="l">
              <a:spcBef>
                <a:spcPts val="0"/>
              </a:spcBef>
              <a:spcAft>
                <a:spcPts val="0"/>
              </a:spcAft>
              <a:buClr>
                <a:schemeClr val="accent1"/>
              </a:buClr>
              <a:buSzPts val="1100"/>
              <a:buFont typeface="Arial"/>
              <a:buNone/>
            </a:pPr>
            <a:r>
              <a:rPr lang="en" sz="1800"/>
              <a:t>  );</a:t>
            </a:r>
            <a:endParaRPr sz="1800"/>
          </a:p>
          <a:p>
            <a:pPr indent="0" lvl="0" marL="0" rtl="0" algn="l">
              <a:spcBef>
                <a:spcPts val="0"/>
              </a:spcBef>
              <a:spcAft>
                <a:spcPts val="0"/>
              </a:spcAft>
              <a:buClr>
                <a:schemeClr val="accent1"/>
              </a:buClr>
              <a:buSzPts val="1100"/>
              <a:buFont typeface="Arial"/>
              <a:buNone/>
            </a:pPr>
            <a:r>
              <a:rPr lang="en" sz="1800"/>
              <a:t>};</a:t>
            </a:r>
            <a:endParaRPr sz="1800"/>
          </a:p>
          <a:p>
            <a:pPr indent="0" lvl="0" marL="0" rtl="0" algn="l">
              <a:spcBef>
                <a:spcPts val="0"/>
              </a:spcBef>
              <a:spcAft>
                <a:spcPts val="0"/>
              </a:spcAft>
              <a:buClr>
                <a:schemeClr val="accent1"/>
              </a:buClr>
              <a:buSzPts val="1100"/>
              <a:buFont typeface="Arial"/>
              <a:buNone/>
            </a:pPr>
            <a:r>
              <a:rPr lang="en" sz="1800"/>
              <a:t>export default TodosLogic;</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accent2"/>
            </a:gs>
          </a:gsLst>
          <a:lin ang="10800025" scaled="0"/>
        </a:gradFill>
      </p:bgPr>
    </p:bg>
    <p:spTree>
      <p:nvGrpSpPr>
        <p:cNvPr id="811" name="Shape 811"/>
        <p:cNvGrpSpPr/>
        <p:nvPr/>
      </p:nvGrpSpPr>
      <p:grpSpPr>
        <a:xfrm>
          <a:off x="0" y="0"/>
          <a:ext cx="0" cy="0"/>
          <a:chOff x="0" y="0"/>
          <a:chExt cx="0" cy="0"/>
        </a:xfrm>
      </p:grpSpPr>
      <p:sp>
        <p:nvSpPr>
          <p:cNvPr id="812" name="Google Shape;812;p62"/>
          <p:cNvSpPr txBox="1"/>
          <p:nvPr>
            <p:ph idx="1" type="body"/>
          </p:nvPr>
        </p:nvSpPr>
        <p:spPr>
          <a:xfrm>
            <a:off x="365375" y="408225"/>
            <a:ext cx="7351200" cy="5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b="1" lang="en" sz="1800"/>
              <a:t>Destrukturyzacja Obiektu Props</a:t>
            </a:r>
            <a:endParaRPr b="1" sz="1800"/>
          </a:p>
        </p:txBody>
      </p:sp>
      <p:sp>
        <p:nvSpPr>
          <p:cNvPr id="813" name="Google Shape;813;p62"/>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14" name="Google Shape;814;p62"/>
          <p:cNvSpPr/>
          <p:nvPr/>
        </p:nvSpPr>
        <p:spPr>
          <a:xfrm>
            <a:off x="7947175" y="-490093"/>
            <a:ext cx="1513200" cy="1513200"/>
          </a:xfrm>
          <a:prstGeom prst="donut">
            <a:avLst>
              <a:gd fmla="val 815"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2"/>
          <p:cNvSpPr txBox="1"/>
          <p:nvPr>
            <p:ph idx="1" type="body"/>
          </p:nvPr>
        </p:nvSpPr>
        <p:spPr>
          <a:xfrm>
            <a:off x="365375" y="1023100"/>
            <a:ext cx="4178100" cy="25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400"/>
              <a:t>const TodosList = (props) =&gt; {</a:t>
            </a:r>
            <a:endParaRPr sz="1400"/>
          </a:p>
          <a:p>
            <a:pPr indent="0" lvl="0" marL="0" rtl="0" algn="l">
              <a:spcBef>
                <a:spcPts val="0"/>
              </a:spcBef>
              <a:spcAft>
                <a:spcPts val="0"/>
              </a:spcAft>
              <a:buClr>
                <a:schemeClr val="accent1"/>
              </a:buClr>
              <a:buSzPts val="1100"/>
              <a:buFont typeface="Arial"/>
              <a:buNone/>
            </a:pPr>
            <a:r>
              <a:rPr lang="en" sz="1400"/>
              <a:t>	</a:t>
            </a:r>
            <a:r>
              <a:rPr lang="en" sz="1400">
                <a:highlight>
                  <a:srgbClr val="B6D7A8"/>
                </a:highlight>
              </a:rPr>
              <a:t>const { todosProps } = props;</a:t>
            </a:r>
            <a:endParaRPr sz="1400">
              <a:highlight>
                <a:srgbClr val="B6D7A8"/>
              </a:highlight>
            </a:endParaRPr>
          </a:p>
          <a:p>
            <a:pPr indent="0" lvl="0" marL="0" rtl="0" algn="l">
              <a:spcBef>
                <a:spcPts val="0"/>
              </a:spcBef>
              <a:spcAft>
                <a:spcPts val="0"/>
              </a:spcAft>
              <a:buClr>
                <a:schemeClr val="accent1"/>
              </a:buClr>
              <a:buSzPts val="1100"/>
              <a:buFont typeface="Arial"/>
              <a:buNone/>
            </a:pPr>
            <a:r>
              <a:rPr lang="en" sz="1400"/>
              <a:t>	return (</a:t>
            </a:r>
            <a:endParaRPr sz="1400"/>
          </a:p>
          <a:p>
            <a:pPr indent="0" lvl="0" marL="457200" rtl="0" algn="l">
              <a:spcBef>
                <a:spcPts val="0"/>
              </a:spcBef>
              <a:spcAft>
                <a:spcPts val="0"/>
              </a:spcAft>
              <a:buClr>
                <a:schemeClr val="accent1"/>
              </a:buClr>
              <a:buSzPts val="1100"/>
              <a:buFont typeface="Arial"/>
              <a:buNone/>
            </a:pPr>
            <a:r>
              <a:rPr lang="en" sz="1400"/>
              <a:t>  	&lt;ul&gt;</a:t>
            </a:r>
            <a:endParaRPr sz="1400"/>
          </a:p>
          <a:p>
            <a:pPr indent="0" lvl="0" marL="914400" rtl="0" algn="l">
              <a:spcBef>
                <a:spcPts val="0"/>
              </a:spcBef>
              <a:spcAft>
                <a:spcPts val="0"/>
              </a:spcAft>
              <a:buClr>
                <a:schemeClr val="accent1"/>
              </a:buClr>
              <a:buSzPts val="1100"/>
              <a:buFont typeface="Arial"/>
              <a:buNone/>
            </a:pPr>
            <a:r>
              <a:rPr lang="en" sz="1400"/>
              <a:t>    	</a:t>
            </a:r>
            <a:r>
              <a:rPr lang="en" sz="1400">
                <a:highlight>
                  <a:srgbClr val="B6D7A8"/>
                </a:highlight>
              </a:rPr>
              <a:t>{todosProps.map((todo) =&gt; (</a:t>
            </a:r>
            <a:endParaRPr sz="1400">
              <a:highlight>
                <a:srgbClr val="B6D7A8"/>
              </a:highlight>
            </a:endParaRPr>
          </a:p>
          <a:p>
            <a:pPr indent="0" lvl="0" marL="914400" rtl="0" algn="l">
              <a:spcBef>
                <a:spcPts val="0"/>
              </a:spcBef>
              <a:spcAft>
                <a:spcPts val="0"/>
              </a:spcAft>
              <a:buClr>
                <a:schemeClr val="accent1"/>
              </a:buClr>
              <a:buSzPts val="1100"/>
              <a:buFont typeface="Arial"/>
              <a:buNone/>
            </a:pPr>
            <a:r>
              <a:rPr lang="en" sz="1400"/>
              <a:t>      	&lt;li&gt;{todo.title}&lt;/li&gt;</a:t>
            </a:r>
            <a:endParaRPr sz="1400"/>
          </a:p>
          <a:p>
            <a:pPr indent="0" lvl="0" marL="914400" rtl="0" algn="l">
              <a:spcBef>
                <a:spcPts val="0"/>
              </a:spcBef>
              <a:spcAft>
                <a:spcPts val="0"/>
              </a:spcAft>
              <a:buClr>
                <a:schemeClr val="accent1"/>
              </a:buClr>
              <a:buSzPts val="1100"/>
              <a:buFont typeface="Arial"/>
              <a:buNone/>
            </a:pPr>
            <a:r>
              <a:rPr lang="en" sz="1400"/>
              <a:t>    	))}</a:t>
            </a:r>
            <a:endParaRPr sz="1400"/>
          </a:p>
          <a:p>
            <a:pPr indent="0" lvl="0" marL="457200" rtl="0" algn="l">
              <a:spcBef>
                <a:spcPts val="0"/>
              </a:spcBef>
              <a:spcAft>
                <a:spcPts val="0"/>
              </a:spcAft>
              <a:buClr>
                <a:schemeClr val="accent1"/>
              </a:buClr>
              <a:buSzPts val="1100"/>
              <a:buFont typeface="Arial"/>
              <a:buNone/>
            </a:pPr>
            <a:r>
              <a:rPr lang="en" sz="1400"/>
              <a:t>  	&lt;/ul&gt;</a:t>
            </a:r>
            <a:endParaRPr sz="1400"/>
          </a:p>
          <a:p>
            <a:pPr indent="0" lvl="0" marL="0" rtl="0" algn="l">
              <a:spcBef>
                <a:spcPts val="0"/>
              </a:spcBef>
              <a:spcAft>
                <a:spcPts val="0"/>
              </a:spcAft>
              <a:buClr>
                <a:schemeClr val="accent1"/>
              </a:buClr>
              <a:buSzPts val="1100"/>
              <a:buFont typeface="Arial"/>
              <a:buNone/>
            </a:pPr>
            <a:r>
              <a:rPr lang="en" sz="1400"/>
              <a:t>	);</a:t>
            </a:r>
            <a:endParaRPr sz="1400"/>
          </a:p>
          <a:p>
            <a:pPr indent="0" lvl="0" marL="0" rtl="0" algn="l">
              <a:spcBef>
                <a:spcPts val="0"/>
              </a:spcBef>
              <a:spcAft>
                <a:spcPts val="0"/>
              </a:spcAft>
              <a:buClr>
                <a:schemeClr val="accent1"/>
              </a:buClr>
              <a:buSzPts val="1100"/>
              <a:buFont typeface="Arial"/>
              <a:buNone/>
            </a:pPr>
            <a:r>
              <a:rPr lang="en" sz="1400"/>
              <a:t>  };</a:t>
            </a:r>
            <a:endParaRPr sz="1400"/>
          </a:p>
          <a:p>
            <a:pPr indent="0" lvl="0" marL="0" rtl="0" algn="l">
              <a:spcBef>
                <a:spcPts val="0"/>
              </a:spcBef>
              <a:spcAft>
                <a:spcPts val="0"/>
              </a:spcAft>
              <a:buClr>
                <a:schemeClr val="accent1"/>
              </a:buClr>
              <a:buSzPts val="1100"/>
              <a:buFont typeface="Arial"/>
              <a:buNone/>
            </a:pPr>
            <a:r>
              <a:rPr lang="en" sz="1400"/>
              <a:t>  export default TodosList;</a:t>
            </a:r>
            <a:endParaRPr sz="1400"/>
          </a:p>
        </p:txBody>
      </p:sp>
      <p:sp>
        <p:nvSpPr>
          <p:cNvPr id="816" name="Google Shape;816;p62"/>
          <p:cNvSpPr txBox="1"/>
          <p:nvPr>
            <p:ph idx="1" type="body"/>
          </p:nvPr>
        </p:nvSpPr>
        <p:spPr>
          <a:xfrm>
            <a:off x="4366250" y="2484425"/>
            <a:ext cx="4178100" cy="25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400">
                <a:highlight>
                  <a:srgbClr val="93C47D"/>
                </a:highlight>
              </a:rPr>
              <a:t>const TodosList = ({ todosProps }) =&gt; {</a:t>
            </a:r>
            <a:endParaRPr sz="1400">
              <a:highlight>
                <a:srgbClr val="93C47D"/>
              </a:highlight>
            </a:endParaRPr>
          </a:p>
          <a:p>
            <a:pPr indent="0" lvl="0" marL="0" rtl="0" algn="l">
              <a:spcBef>
                <a:spcPts val="0"/>
              </a:spcBef>
              <a:spcAft>
                <a:spcPts val="0"/>
              </a:spcAft>
              <a:buClr>
                <a:schemeClr val="accent1"/>
              </a:buClr>
              <a:buSzPts val="1100"/>
              <a:buFont typeface="Arial"/>
              <a:buNone/>
            </a:pPr>
            <a:r>
              <a:rPr lang="en" sz="1400"/>
              <a:t>	return (</a:t>
            </a:r>
            <a:endParaRPr sz="1400"/>
          </a:p>
          <a:p>
            <a:pPr indent="0" lvl="0" marL="457200" rtl="0" algn="l">
              <a:spcBef>
                <a:spcPts val="0"/>
              </a:spcBef>
              <a:spcAft>
                <a:spcPts val="0"/>
              </a:spcAft>
              <a:buClr>
                <a:schemeClr val="accent1"/>
              </a:buClr>
              <a:buSzPts val="1100"/>
              <a:buFont typeface="Arial"/>
              <a:buNone/>
            </a:pPr>
            <a:r>
              <a:rPr lang="en" sz="1400"/>
              <a:t>  	&lt;ul&gt;</a:t>
            </a:r>
            <a:endParaRPr sz="1400"/>
          </a:p>
          <a:p>
            <a:pPr indent="0" lvl="0" marL="914400" rtl="0" algn="l">
              <a:spcBef>
                <a:spcPts val="0"/>
              </a:spcBef>
              <a:spcAft>
                <a:spcPts val="0"/>
              </a:spcAft>
              <a:buClr>
                <a:schemeClr val="accent1"/>
              </a:buClr>
              <a:buSzPts val="1100"/>
              <a:buFont typeface="Arial"/>
              <a:buNone/>
            </a:pPr>
            <a:r>
              <a:rPr lang="en" sz="1400"/>
              <a:t>    	</a:t>
            </a:r>
            <a:r>
              <a:rPr lang="en" sz="1400">
                <a:highlight>
                  <a:srgbClr val="93C47D"/>
                </a:highlight>
              </a:rPr>
              <a:t>{todosProps.map((todo) =&gt; (</a:t>
            </a:r>
            <a:endParaRPr sz="1400">
              <a:highlight>
                <a:srgbClr val="93C47D"/>
              </a:highlight>
            </a:endParaRPr>
          </a:p>
          <a:p>
            <a:pPr indent="0" lvl="0" marL="914400" rtl="0" algn="l">
              <a:spcBef>
                <a:spcPts val="0"/>
              </a:spcBef>
              <a:spcAft>
                <a:spcPts val="0"/>
              </a:spcAft>
              <a:buClr>
                <a:schemeClr val="accent1"/>
              </a:buClr>
              <a:buSzPts val="1100"/>
              <a:buFont typeface="Arial"/>
              <a:buNone/>
            </a:pPr>
            <a:r>
              <a:rPr lang="en" sz="1400"/>
              <a:t>      	&lt;li&gt;{todo.title}&lt;/li&gt;</a:t>
            </a:r>
            <a:endParaRPr sz="1400"/>
          </a:p>
          <a:p>
            <a:pPr indent="0" lvl="0" marL="914400" rtl="0" algn="l">
              <a:spcBef>
                <a:spcPts val="0"/>
              </a:spcBef>
              <a:spcAft>
                <a:spcPts val="0"/>
              </a:spcAft>
              <a:buClr>
                <a:schemeClr val="accent1"/>
              </a:buClr>
              <a:buSzPts val="1100"/>
              <a:buFont typeface="Arial"/>
              <a:buNone/>
            </a:pPr>
            <a:r>
              <a:rPr lang="en" sz="1400"/>
              <a:t>    	))}</a:t>
            </a:r>
            <a:endParaRPr sz="1400"/>
          </a:p>
          <a:p>
            <a:pPr indent="0" lvl="0" marL="457200" rtl="0" algn="l">
              <a:spcBef>
                <a:spcPts val="0"/>
              </a:spcBef>
              <a:spcAft>
                <a:spcPts val="0"/>
              </a:spcAft>
              <a:buClr>
                <a:schemeClr val="accent1"/>
              </a:buClr>
              <a:buSzPts val="1100"/>
              <a:buFont typeface="Arial"/>
              <a:buNone/>
            </a:pPr>
            <a:r>
              <a:rPr lang="en" sz="1400"/>
              <a:t>  	&lt;/ul&gt;</a:t>
            </a:r>
            <a:endParaRPr sz="1400"/>
          </a:p>
          <a:p>
            <a:pPr indent="0" lvl="0" marL="0" rtl="0" algn="l">
              <a:spcBef>
                <a:spcPts val="0"/>
              </a:spcBef>
              <a:spcAft>
                <a:spcPts val="0"/>
              </a:spcAft>
              <a:buClr>
                <a:schemeClr val="accent1"/>
              </a:buClr>
              <a:buSzPts val="1100"/>
              <a:buFont typeface="Arial"/>
              <a:buNone/>
            </a:pPr>
            <a:r>
              <a:rPr lang="en" sz="1400"/>
              <a:t>	);</a:t>
            </a:r>
            <a:endParaRPr sz="1400"/>
          </a:p>
          <a:p>
            <a:pPr indent="0" lvl="0" marL="0" rtl="0" algn="l">
              <a:spcBef>
                <a:spcPts val="0"/>
              </a:spcBef>
              <a:spcAft>
                <a:spcPts val="0"/>
              </a:spcAft>
              <a:buClr>
                <a:schemeClr val="accent1"/>
              </a:buClr>
              <a:buSzPts val="1100"/>
              <a:buFont typeface="Arial"/>
              <a:buNone/>
            </a:pPr>
            <a:r>
              <a:rPr lang="en" sz="1400"/>
              <a:t>  };</a:t>
            </a:r>
            <a:endParaRPr sz="1400"/>
          </a:p>
          <a:p>
            <a:pPr indent="0" lvl="0" marL="0" rtl="0" algn="l">
              <a:spcBef>
                <a:spcPts val="0"/>
              </a:spcBef>
              <a:spcAft>
                <a:spcPts val="0"/>
              </a:spcAft>
              <a:buClr>
                <a:schemeClr val="accent1"/>
              </a:buClr>
              <a:buSzPts val="1100"/>
              <a:buFont typeface="Arial"/>
              <a:buNone/>
            </a:pPr>
            <a:r>
              <a:rPr lang="en" sz="1400"/>
              <a:t>  export default TodosList;</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accent2"/>
            </a:gs>
          </a:gsLst>
          <a:lin ang="10800025" scaled="0"/>
        </a:gradFill>
      </p:bgPr>
    </p:bg>
    <p:spTree>
      <p:nvGrpSpPr>
        <p:cNvPr id="820" name="Shape 820"/>
        <p:cNvGrpSpPr/>
        <p:nvPr/>
      </p:nvGrpSpPr>
      <p:grpSpPr>
        <a:xfrm>
          <a:off x="0" y="0"/>
          <a:ext cx="0" cy="0"/>
          <a:chOff x="0" y="0"/>
          <a:chExt cx="0" cy="0"/>
        </a:xfrm>
      </p:grpSpPr>
      <p:sp>
        <p:nvSpPr>
          <p:cNvPr id="821" name="Google Shape;821;p63"/>
          <p:cNvSpPr txBox="1"/>
          <p:nvPr>
            <p:ph idx="1" type="body"/>
          </p:nvPr>
        </p:nvSpPr>
        <p:spPr>
          <a:xfrm>
            <a:off x="365375" y="408225"/>
            <a:ext cx="7351200" cy="5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t>Renderowanie Komponentu</a:t>
            </a:r>
            <a:r>
              <a:rPr b="1" lang="en" sz="1800"/>
              <a:t> TodoItem</a:t>
            </a:r>
            <a:endParaRPr b="1" sz="1800"/>
          </a:p>
        </p:txBody>
      </p:sp>
      <p:sp>
        <p:nvSpPr>
          <p:cNvPr id="822" name="Google Shape;822;p63"/>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23" name="Google Shape;823;p63"/>
          <p:cNvSpPr/>
          <p:nvPr/>
        </p:nvSpPr>
        <p:spPr>
          <a:xfrm>
            <a:off x="7947175" y="-490093"/>
            <a:ext cx="1513200" cy="1513200"/>
          </a:xfrm>
          <a:prstGeom prst="donut">
            <a:avLst>
              <a:gd fmla="val 815"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3"/>
          <p:cNvSpPr txBox="1"/>
          <p:nvPr>
            <p:ph idx="1" type="body"/>
          </p:nvPr>
        </p:nvSpPr>
        <p:spPr>
          <a:xfrm>
            <a:off x="365375" y="1023100"/>
            <a:ext cx="3651300" cy="11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400"/>
              <a:t>const TodoItem = ({ itemProp }) =&gt; {</a:t>
            </a:r>
            <a:endParaRPr sz="1400"/>
          </a:p>
          <a:p>
            <a:pPr indent="0" lvl="0" marL="0" rtl="0" algn="l">
              <a:spcBef>
                <a:spcPts val="0"/>
              </a:spcBef>
              <a:spcAft>
                <a:spcPts val="0"/>
              </a:spcAft>
              <a:buClr>
                <a:schemeClr val="accent1"/>
              </a:buClr>
              <a:buSzPts val="1100"/>
              <a:buFont typeface="Arial"/>
              <a:buNone/>
            </a:pPr>
            <a:r>
              <a:rPr lang="en" sz="1400"/>
              <a:t>	return &lt;li&gt;{itemProp.title}&lt;/li&gt;;</a:t>
            </a:r>
            <a:endParaRPr sz="1400"/>
          </a:p>
          <a:p>
            <a:pPr indent="0" lvl="0" marL="0" rtl="0" algn="l">
              <a:spcBef>
                <a:spcPts val="0"/>
              </a:spcBef>
              <a:spcAft>
                <a:spcPts val="0"/>
              </a:spcAft>
              <a:buClr>
                <a:schemeClr val="accent1"/>
              </a:buClr>
              <a:buSzPts val="1100"/>
              <a:buFont typeface="Arial"/>
              <a:buNone/>
            </a:pPr>
            <a:r>
              <a:rPr lang="en" sz="1400"/>
              <a:t>  };</a:t>
            </a:r>
            <a:endParaRPr sz="1400"/>
          </a:p>
          <a:p>
            <a:pPr indent="0" lvl="0" marL="0" rtl="0" algn="l">
              <a:spcBef>
                <a:spcPts val="0"/>
              </a:spcBef>
              <a:spcAft>
                <a:spcPts val="0"/>
              </a:spcAft>
              <a:buClr>
                <a:schemeClr val="accent1"/>
              </a:buClr>
              <a:buSzPts val="1100"/>
              <a:buFont typeface="Arial"/>
              <a:buNone/>
            </a:pPr>
            <a:r>
              <a:rPr lang="en" sz="1400"/>
              <a:t>  export default TodoItem;</a:t>
            </a:r>
            <a:endParaRPr sz="1400"/>
          </a:p>
        </p:txBody>
      </p:sp>
      <p:sp>
        <p:nvSpPr>
          <p:cNvPr id="825" name="Google Shape;825;p63"/>
          <p:cNvSpPr txBox="1"/>
          <p:nvPr>
            <p:ph idx="1" type="body"/>
          </p:nvPr>
        </p:nvSpPr>
        <p:spPr>
          <a:xfrm>
            <a:off x="3452925" y="1943025"/>
            <a:ext cx="5524500" cy="28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400">
                <a:highlight>
                  <a:srgbClr val="B6D7A8"/>
                </a:highlight>
              </a:rPr>
              <a:t>import TodoItem from '@/components/TodoItem';</a:t>
            </a:r>
            <a:endParaRPr sz="1400">
              <a:highlight>
                <a:srgbClr val="B6D7A8"/>
              </a:highlight>
            </a:endParaRPr>
          </a:p>
          <a:p>
            <a:pPr indent="0" lvl="0" marL="0" rtl="0" algn="l">
              <a:spcBef>
                <a:spcPts val="0"/>
              </a:spcBef>
              <a:spcAft>
                <a:spcPts val="0"/>
              </a:spcAft>
              <a:buClr>
                <a:schemeClr val="accent1"/>
              </a:buClr>
              <a:buSzPts val="1100"/>
              <a:buFont typeface="Arial"/>
              <a:buNone/>
            </a:pPr>
            <a:r>
              <a:t/>
            </a:r>
            <a:endParaRPr sz="1400">
              <a:highlight>
                <a:srgbClr val="93C47D"/>
              </a:highlight>
            </a:endParaRPr>
          </a:p>
          <a:p>
            <a:pPr indent="0" lvl="0" marL="0" rtl="0" algn="l">
              <a:spcBef>
                <a:spcPts val="0"/>
              </a:spcBef>
              <a:spcAft>
                <a:spcPts val="0"/>
              </a:spcAft>
              <a:buClr>
                <a:schemeClr val="accent1"/>
              </a:buClr>
              <a:buSzPts val="1100"/>
              <a:buFont typeface="Arial"/>
              <a:buNone/>
            </a:pPr>
            <a:r>
              <a:rPr lang="en" sz="1400"/>
              <a:t>const TodosList = ({ todosProps }) =&gt; {</a:t>
            </a:r>
            <a:endParaRPr sz="1400"/>
          </a:p>
          <a:p>
            <a:pPr indent="0" lvl="0" marL="0" rtl="0" algn="l">
              <a:spcBef>
                <a:spcPts val="0"/>
              </a:spcBef>
              <a:spcAft>
                <a:spcPts val="0"/>
              </a:spcAft>
              <a:buClr>
                <a:schemeClr val="accent1"/>
              </a:buClr>
              <a:buSzPts val="1100"/>
              <a:buFont typeface="Arial"/>
              <a:buNone/>
            </a:pPr>
            <a:r>
              <a:rPr lang="en" sz="1400"/>
              <a:t>    return (</a:t>
            </a:r>
            <a:endParaRPr sz="1400"/>
          </a:p>
          <a:p>
            <a:pPr indent="0" lvl="0" marL="0" rtl="0" algn="l">
              <a:spcBef>
                <a:spcPts val="0"/>
              </a:spcBef>
              <a:spcAft>
                <a:spcPts val="0"/>
              </a:spcAft>
              <a:buClr>
                <a:schemeClr val="accent1"/>
              </a:buClr>
              <a:buSzPts val="1100"/>
              <a:buFont typeface="Arial"/>
              <a:buNone/>
            </a:pPr>
            <a:r>
              <a:rPr lang="en" sz="1400"/>
              <a:t>      &lt;ul&gt;</a:t>
            </a:r>
            <a:endParaRPr sz="1400"/>
          </a:p>
          <a:p>
            <a:pPr indent="0" lvl="0" marL="0" rtl="0" algn="l">
              <a:spcBef>
                <a:spcPts val="0"/>
              </a:spcBef>
              <a:spcAft>
                <a:spcPts val="0"/>
              </a:spcAft>
              <a:buClr>
                <a:schemeClr val="accent1"/>
              </a:buClr>
              <a:buSzPts val="1100"/>
              <a:buFont typeface="Arial"/>
              <a:buNone/>
            </a:pPr>
            <a:r>
              <a:rPr lang="en" sz="1400"/>
              <a:t>   	 {todosProps.map((todo) =&gt; (</a:t>
            </a:r>
            <a:endParaRPr sz="1400"/>
          </a:p>
          <a:p>
            <a:pPr indent="0" lvl="0" marL="0" rtl="0" algn="l">
              <a:spcBef>
                <a:spcPts val="0"/>
              </a:spcBef>
              <a:spcAft>
                <a:spcPts val="0"/>
              </a:spcAft>
              <a:buClr>
                <a:schemeClr val="accent1"/>
              </a:buClr>
              <a:buSzPts val="1100"/>
              <a:buFont typeface="Arial"/>
              <a:buNone/>
            </a:pPr>
            <a:r>
              <a:rPr lang="en" sz="1400"/>
              <a:t>    	</a:t>
            </a:r>
            <a:r>
              <a:rPr lang="en" sz="1400">
                <a:highlight>
                  <a:srgbClr val="B6D7A8"/>
                </a:highlight>
              </a:rPr>
              <a:t>&lt;TodoItem itemProp={todo} /&gt;</a:t>
            </a:r>
            <a:endParaRPr sz="1400">
              <a:highlight>
                <a:srgbClr val="B6D7A8"/>
              </a:highlight>
            </a:endParaRPr>
          </a:p>
          <a:p>
            <a:pPr indent="0" lvl="0" marL="0" rtl="0" algn="l">
              <a:spcBef>
                <a:spcPts val="0"/>
              </a:spcBef>
              <a:spcAft>
                <a:spcPts val="0"/>
              </a:spcAft>
              <a:buClr>
                <a:schemeClr val="accent1"/>
              </a:buClr>
              <a:buSzPts val="1100"/>
              <a:buFont typeface="Arial"/>
              <a:buNone/>
            </a:pPr>
            <a:r>
              <a:rPr lang="en" sz="1400"/>
              <a:t>   	 ))}</a:t>
            </a:r>
            <a:endParaRPr sz="1400"/>
          </a:p>
          <a:p>
            <a:pPr indent="0" lvl="0" marL="0" rtl="0" algn="l">
              <a:spcBef>
                <a:spcPts val="0"/>
              </a:spcBef>
              <a:spcAft>
                <a:spcPts val="0"/>
              </a:spcAft>
              <a:buClr>
                <a:schemeClr val="accent1"/>
              </a:buClr>
              <a:buSzPts val="1100"/>
              <a:buFont typeface="Arial"/>
              <a:buNone/>
            </a:pPr>
            <a:r>
              <a:rPr lang="en" sz="1400"/>
              <a:t>      &lt;/ul&gt;</a:t>
            </a:r>
            <a:endParaRPr sz="1400"/>
          </a:p>
          <a:p>
            <a:pPr indent="0" lvl="0" marL="0" rtl="0" algn="l">
              <a:spcBef>
                <a:spcPts val="0"/>
              </a:spcBef>
              <a:spcAft>
                <a:spcPts val="0"/>
              </a:spcAft>
              <a:buClr>
                <a:schemeClr val="accent1"/>
              </a:buClr>
              <a:buSzPts val="1100"/>
              <a:buFont typeface="Arial"/>
              <a:buNone/>
            </a:pPr>
            <a:r>
              <a:rPr lang="en" sz="1400"/>
              <a:t>    );</a:t>
            </a:r>
            <a:endParaRPr sz="1400"/>
          </a:p>
          <a:p>
            <a:pPr indent="0" lvl="0" marL="0" rtl="0" algn="l">
              <a:spcBef>
                <a:spcPts val="0"/>
              </a:spcBef>
              <a:spcAft>
                <a:spcPts val="0"/>
              </a:spcAft>
              <a:buClr>
                <a:schemeClr val="accent1"/>
              </a:buClr>
              <a:buSzPts val="1100"/>
              <a:buFont typeface="Arial"/>
              <a:buNone/>
            </a:pPr>
            <a:r>
              <a:rPr lang="en" sz="1400"/>
              <a:t>  };</a:t>
            </a:r>
            <a:endParaRPr sz="1400"/>
          </a:p>
          <a:p>
            <a:pPr indent="0" lvl="0" marL="0" rtl="0" algn="l">
              <a:spcBef>
                <a:spcPts val="0"/>
              </a:spcBef>
              <a:spcAft>
                <a:spcPts val="0"/>
              </a:spcAft>
              <a:buClr>
                <a:schemeClr val="accent1"/>
              </a:buClr>
              <a:buSzPts val="1100"/>
              <a:buFont typeface="Arial"/>
              <a:buNone/>
            </a:pPr>
            <a:r>
              <a:rPr lang="en" sz="1400"/>
              <a:t>  export default TodosList;</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accent2"/>
            </a:gs>
          </a:gsLst>
          <a:lin ang="10800025" scaled="0"/>
        </a:gradFill>
      </p:bgPr>
    </p:bg>
    <p:spTree>
      <p:nvGrpSpPr>
        <p:cNvPr id="829" name="Shape 829"/>
        <p:cNvGrpSpPr/>
        <p:nvPr/>
      </p:nvGrpSpPr>
      <p:grpSpPr>
        <a:xfrm>
          <a:off x="0" y="0"/>
          <a:ext cx="0" cy="0"/>
          <a:chOff x="0" y="0"/>
          <a:chExt cx="0" cy="0"/>
        </a:xfrm>
      </p:grpSpPr>
      <p:sp>
        <p:nvSpPr>
          <p:cNvPr id="830" name="Google Shape;830;p64"/>
          <p:cNvSpPr txBox="1"/>
          <p:nvPr>
            <p:ph idx="1" type="body"/>
          </p:nvPr>
        </p:nvSpPr>
        <p:spPr>
          <a:xfrm>
            <a:off x="248300" y="393575"/>
            <a:ext cx="7351200" cy="5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b="1" lang="en" sz="1800"/>
              <a:t>Key Prop Dla Elementów Listy</a:t>
            </a:r>
            <a:endParaRPr b="1" sz="1800"/>
          </a:p>
        </p:txBody>
      </p:sp>
      <p:sp>
        <p:nvSpPr>
          <p:cNvPr id="831" name="Google Shape;831;p64"/>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32" name="Google Shape;832;p64"/>
          <p:cNvSpPr/>
          <p:nvPr/>
        </p:nvSpPr>
        <p:spPr>
          <a:xfrm>
            <a:off x="7947175" y="-490093"/>
            <a:ext cx="1513200" cy="1513200"/>
          </a:xfrm>
          <a:prstGeom prst="donut">
            <a:avLst>
              <a:gd fmla="val 815"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4"/>
          <p:cNvSpPr txBox="1"/>
          <p:nvPr>
            <p:ph idx="1" type="body"/>
          </p:nvPr>
        </p:nvSpPr>
        <p:spPr>
          <a:xfrm>
            <a:off x="248300" y="1067350"/>
            <a:ext cx="7113900" cy="3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t>import TodoItem from '@/components/TodoItem';</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rPr lang="en" sz="1800"/>
              <a:t>const TodosList = ({ todosProps }) =&gt; {</a:t>
            </a:r>
            <a:endParaRPr sz="1800"/>
          </a:p>
          <a:p>
            <a:pPr indent="0" lvl="0" marL="0" rtl="0" algn="l">
              <a:spcBef>
                <a:spcPts val="0"/>
              </a:spcBef>
              <a:spcAft>
                <a:spcPts val="0"/>
              </a:spcAft>
              <a:buClr>
                <a:schemeClr val="accent1"/>
              </a:buClr>
              <a:buSzPts val="1100"/>
              <a:buFont typeface="Arial"/>
              <a:buNone/>
            </a:pPr>
            <a:r>
              <a:rPr lang="en" sz="1800"/>
              <a:t>    return (</a:t>
            </a:r>
            <a:endParaRPr sz="1800"/>
          </a:p>
          <a:p>
            <a:pPr indent="0" lvl="0" marL="0" rtl="0" algn="l">
              <a:spcBef>
                <a:spcPts val="0"/>
              </a:spcBef>
              <a:spcAft>
                <a:spcPts val="0"/>
              </a:spcAft>
              <a:buClr>
                <a:schemeClr val="accent1"/>
              </a:buClr>
              <a:buSzPts val="1100"/>
              <a:buFont typeface="Arial"/>
              <a:buNone/>
            </a:pPr>
            <a:r>
              <a:rPr lang="en" sz="1800"/>
              <a:t>      &lt;ul&gt;</a:t>
            </a:r>
            <a:endParaRPr sz="1800"/>
          </a:p>
          <a:p>
            <a:pPr indent="0" lvl="0" marL="0" rtl="0" algn="l">
              <a:spcBef>
                <a:spcPts val="0"/>
              </a:spcBef>
              <a:spcAft>
                <a:spcPts val="0"/>
              </a:spcAft>
              <a:buClr>
                <a:schemeClr val="accent1"/>
              </a:buClr>
              <a:buSzPts val="1100"/>
              <a:buFont typeface="Arial"/>
              <a:buNone/>
            </a:pPr>
            <a:r>
              <a:rPr lang="en" sz="1800"/>
              <a:t>   	 {todosProps.map((todo) =&gt; (</a:t>
            </a:r>
            <a:endParaRPr sz="1800"/>
          </a:p>
          <a:p>
            <a:pPr indent="0" lvl="0" marL="0" rtl="0" algn="l">
              <a:spcBef>
                <a:spcPts val="0"/>
              </a:spcBef>
              <a:spcAft>
                <a:spcPts val="0"/>
              </a:spcAft>
              <a:buClr>
                <a:schemeClr val="accent1"/>
              </a:buClr>
              <a:buSzPts val="1100"/>
              <a:buFont typeface="Arial"/>
              <a:buNone/>
            </a:pPr>
            <a:r>
              <a:rPr lang="en" sz="1800"/>
              <a:t>    	&lt;TodoItem </a:t>
            </a:r>
            <a:r>
              <a:rPr lang="en" sz="1800">
                <a:highlight>
                  <a:srgbClr val="B6D7A8"/>
                </a:highlight>
              </a:rPr>
              <a:t>key={todo.id}</a:t>
            </a:r>
            <a:r>
              <a:rPr lang="en" sz="1800"/>
              <a:t> itemProp={todo} /&gt;</a:t>
            </a:r>
            <a:endParaRPr sz="1800"/>
          </a:p>
          <a:p>
            <a:pPr indent="0" lvl="0" marL="0" rtl="0" algn="l">
              <a:spcBef>
                <a:spcPts val="0"/>
              </a:spcBef>
              <a:spcAft>
                <a:spcPts val="0"/>
              </a:spcAft>
              <a:buClr>
                <a:schemeClr val="accent1"/>
              </a:buClr>
              <a:buSzPts val="1100"/>
              <a:buFont typeface="Arial"/>
              <a:buNone/>
            </a:pPr>
            <a:r>
              <a:rPr lang="en" sz="1800"/>
              <a:t>   	 ))}</a:t>
            </a:r>
            <a:endParaRPr sz="1800"/>
          </a:p>
          <a:p>
            <a:pPr indent="0" lvl="0" marL="0" rtl="0" algn="l">
              <a:spcBef>
                <a:spcPts val="0"/>
              </a:spcBef>
              <a:spcAft>
                <a:spcPts val="0"/>
              </a:spcAft>
              <a:buClr>
                <a:schemeClr val="accent1"/>
              </a:buClr>
              <a:buSzPts val="1100"/>
              <a:buFont typeface="Arial"/>
              <a:buNone/>
            </a:pPr>
            <a:r>
              <a:rPr lang="en" sz="1800"/>
              <a:t>      &lt;/ul&gt;</a:t>
            </a:r>
            <a:endParaRPr sz="1800"/>
          </a:p>
          <a:p>
            <a:pPr indent="0" lvl="0" marL="0" rtl="0" algn="l">
              <a:spcBef>
                <a:spcPts val="0"/>
              </a:spcBef>
              <a:spcAft>
                <a:spcPts val="0"/>
              </a:spcAft>
              <a:buClr>
                <a:schemeClr val="accent1"/>
              </a:buClr>
              <a:buSzPts val="1100"/>
              <a:buFont typeface="Arial"/>
              <a:buNone/>
            </a:pPr>
            <a:r>
              <a:rPr lang="en" sz="1800"/>
              <a:t>    );</a:t>
            </a:r>
            <a:endParaRPr sz="1800"/>
          </a:p>
          <a:p>
            <a:pPr indent="0" lvl="0" marL="0" rtl="0" algn="l">
              <a:spcBef>
                <a:spcPts val="0"/>
              </a:spcBef>
              <a:spcAft>
                <a:spcPts val="0"/>
              </a:spcAft>
              <a:buClr>
                <a:schemeClr val="accent1"/>
              </a:buClr>
              <a:buSzPts val="1100"/>
              <a:buFont typeface="Arial"/>
              <a:buNone/>
            </a:pPr>
            <a:r>
              <a:rPr lang="en" sz="1800"/>
              <a:t>  };</a:t>
            </a:r>
            <a:endParaRPr sz="1800"/>
          </a:p>
          <a:p>
            <a:pPr indent="0" lvl="0" marL="0" rtl="0" algn="l">
              <a:spcBef>
                <a:spcPts val="0"/>
              </a:spcBef>
              <a:spcAft>
                <a:spcPts val="0"/>
              </a:spcAft>
              <a:buClr>
                <a:schemeClr val="accent1"/>
              </a:buClr>
              <a:buSzPts val="1100"/>
              <a:buFont typeface="Arial"/>
              <a:buNone/>
            </a:pPr>
            <a:r>
              <a:rPr lang="en" sz="1800"/>
              <a:t>  export default TodosList;</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65"/>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39" name="Google Shape;839;p65"/>
          <p:cNvSpPr txBox="1"/>
          <p:nvPr>
            <p:ph idx="1" type="subTitle"/>
          </p:nvPr>
        </p:nvSpPr>
        <p:spPr>
          <a:xfrm flipH="1">
            <a:off x="1163275" y="2187725"/>
            <a:ext cx="4236300" cy="9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https://ibaslogic.com/react-components-data-model/#the-react-data-model</a:t>
            </a:r>
            <a:endParaRPr/>
          </a:p>
        </p:txBody>
      </p:sp>
      <p:sp>
        <p:nvSpPr>
          <p:cNvPr id="840" name="Google Shape;840;p65"/>
          <p:cNvSpPr txBox="1"/>
          <p:nvPr>
            <p:ph type="title"/>
          </p:nvPr>
        </p:nvSpPr>
        <p:spPr>
          <a:xfrm flipH="1">
            <a:off x="1163275" y="1622225"/>
            <a:ext cx="6294600" cy="56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Na podstawie:</a:t>
            </a:r>
            <a:endParaRPr/>
          </a:p>
        </p:txBody>
      </p:sp>
      <p:grpSp>
        <p:nvGrpSpPr>
          <p:cNvPr id="841" name="Google Shape;841;p65"/>
          <p:cNvGrpSpPr/>
          <p:nvPr/>
        </p:nvGrpSpPr>
        <p:grpSpPr>
          <a:xfrm>
            <a:off x="798091" y="711902"/>
            <a:ext cx="5113607" cy="3583009"/>
            <a:chOff x="789373" y="615705"/>
            <a:chExt cx="3526626" cy="2221332"/>
          </a:xfrm>
        </p:grpSpPr>
        <p:sp>
          <p:nvSpPr>
            <p:cNvPr id="842" name="Google Shape;842;p65"/>
            <p:cNvSpPr/>
            <p:nvPr/>
          </p:nvSpPr>
          <p:spPr>
            <a:xfrm>
              <a:off x="2198628" y="2592975"/>
              <a:ext cx="708130" cy="211346"/>
            </a:xfrm>
            <a:custGeom>
              <a:rect b="b" l="l" r="r" t="t"/>
              <a:pathLst>
                <a:path extrusionOk="0" h="4194" w="7199">
                  <a:moveTo>
                    <a:pt x="1" y="1"/>
                  </a:moveTo>
                  <a:lnTo>
                    <a:pt x="1" y="4194"/>
                  </a:lnTo>
                  <a:lnTo>
                    <a:pt x="7198" y="4194"/>
                  </a:lnTo>
                  <a:lnTo>
                    <a:pt x="7198" y="1"/>
                  </a:lnTo>
                  <a:close/>
                </a:path>
              </a:pathLst>
            </a:custGeom>
            <a:gradFill>
              <a:gsLst>
                <a:gs pos="0">
                  <a:srgbClr val="E20030"/>
                </a:gs>
                <a:gs pos="100000">
                  <a:srgbClr val="00216E"/>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5"/>
            <p:cNvSpPr/>
            <p:nvPr/>
          </p:nvSpPr>
          <p:spPr>
            <a:xfrm>
              <a:off x="789373" y="615705"/>
              <a:ext cx="3526626" cy="2005926"/>
            </a:xfrm>
            <a:custGeom>
              <a:rect b="b" l="l" r="r" t="t"/>
              <a:pathLst>
                <a:path extrusionOk="0" h="21384" w="33746">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gradFill>
              <a:gsLst>
                <a:gs pos="0">
                  <a:srgbClr val="E20030"/>
                </a:gs>
                <a:gs pos="100000">
                  <a:srgbClr val="00216E"/>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5"/>
            <p:cNvSpPr/>
            <p:nvPr/>
          </p:nvSpPr>
          <p:spPr>
            <a:xfrm>
              <a:off x="1512375" y="2799563"/>
              <a:ext cx="2080615" cy="37475"/>
            </a:xfrm>
            <a:custGeom>
              <a:rect b="b" l="l" r="r" t="t"/>
              <a:pathLst>
                <a:path extrusionOk="0" h="369" w="11324">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gradFill>
              <a:gsLst>
                <a:gs pos="0">
                  <a:srgbClr val="E20030"/>
                </a:gs>
                <a:gs pos="100000">
                  <a:srgbClr val="00216E"/>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9"/>
          <p:cNvSpPr txBox="1"/>
          <p:nvPr>
            <p:ph type="title"/>
          </p:nvPr>
        </p:nvSpPr>
        <p:spPr>
          <a:xfrm>
            <a:off x="2075350" y="539500"/>
            <a:ext cx="6355500" cy="53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Komponenty Klas i Funkcji REACT</a:t>
            </a:r>
            <a:endParaRPr/>
          </a:p>
        </p:txBody>
      </p:sp>
      <p:grpSp>
        <p:nvGrpSpPr>
          <p:cNvPr id="461" name="Google Shape;461;p39"/>
          <p:cNvGrpSpPr/>
          <p:nvPr/>
        </p:nvGrpSpPr>
        <p:grpSpPr>
          <a:xfrm>
            <a:off x="2412279" y="1441124"/>
            <a:ext cx="2060585" cy="2728898"/>
            <a:chOff x="4598075" y="1739575"/>
            <a:chExt cx="2166300" cy="2868900"/>
          </a:xfrm>
        </p:grpSpPr>
        <p:sp>
          <p:nvSpPr>
            <p:cNvPr id="462" name="Google Shape;462;p39"/>
            <p:cNvSpPr/>
            <p:nvPr/>
          </p:nvSpPr>
          <p:spPr>
            <a:xfrm>
              <a:off x="4598075" y="1739575"/>
              <a:ext cx="2166300" cy="2868900"/>
            </a:xfrm>
            <a:prstGeom prst="rect">
              <a:avLst/>
            </a:prstGeom>
            <a:gradFill>
              <a:gsLst>
                <a:gs pos="0">
                  <a:srgbClr val="E20030"/>
                </a:gs>
                <a:gs pos="100000">
                  <a:srgbClr val="00216E"/>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9"/>
            <p:cNvSpPr/>
            <p:nvPr/>
          </p:nvSpPr>
          <p:spPr>
            <a:xfrm>
              <a:off x="4687650" y="1826875"/>
              <a:ext cx="1987200" cy="2694300"/>
            </a:xfrm>
            <a:prstGeom prst="roundRect">
              <a:avLst>
                <a:gd fmla="val 4501" name="adj"/>
              </a:avLst>
            </a:prstGeom>
            <a:gradFill>
              <a:gsLst>
                <a:gs pos="0">
                  <a:srgbClr val="E20030"/>
                </a:gs>
                <a:gs pos="100000">
                  <a:srgbClr val="00216E"/>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9"/>
            <p:cNvSpPr/>
            <p:nvPr/>
          </p:nvSpPr>
          <p:spPr>
            <a:xfrm>
              <a:off x="4759300" y="1903075"/>
              <a:ext cx="1843800" cy="186900"/>
            </a:xfrm>
            <a:prstGeom prst="roundRect">
              <a:avLst>
                <a:gd fmla="val 28678" name="adj"/>
              </a:avLst>
            </a:prstGeom>
            <a:gradFill>
              <a:gsLst>
                <a:gs pos="0">
                  <a:srgbClr val="E20030"/>
                </a:gs>
                <a:gs pos="100000">
                  <a:srgbClr val="00216E"/>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9"/>
            <p:cNvSpPr/>
            <p:nvPr/>
          </p:nvSpPr>
          <p:spPr>
            <a:xfrm>
              <a:off x="4759300" y="2319425"/>
              <a:ext cx="1843800" cy="102000"/>
            </a:xfrm>
            <a:prstGeom prst="roundRect">
              <a:avLst>
                <a:gd fmla="val 28678" name="adj"/>
              </a:avLst>
            </a:pr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9"/>
            <p:cNvSpPr/>
            <p:nvPr/>
          </p:nvSpPr>
          <p:spPr>
            <a:xfrm>
              <a:off x="4759300" y="2485150"/>
              <a:ext cx="1843800" cy="102000"/>
            </a:xfrm>
            <a:prstGeom prst="roundRect">
              <a:avLst>
                <a:gd fmla="val 28678" name="adj"/>
              </a:avLst>
            </a:prstGeom>
            <a:gradFill>
              <a:gsLst>
                <a:gs pos="0">
                  <a:srgbClr val="E20030"/>
                </a:gs>
                <a:gs pos="100000">
                  <a:srgbClr val="00216E"/>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9"/>
            <p:cNvSpPr/>
            <p:nvPr/>
          </p:nvSpPr>
          <p:spPr>
            <a:xfrm>
              <a:off x="5618550" y="2650875"/>
              <a:ext cx="984600" cy="1411200"/>
            </a:xfrm>
            <a:prstGeom prst="roundRect">
              <a:avLst>
                <a:gd fmla="val 7720" name="adj"/>
              </a:avLst>
            </a:prstGeom>
            <a:gradFill>
              <a:gsLst>
                <a:gs pos="0">
                  <a:schemeClr val="dk1"/>
                </a:gs>
                <a:gs pos="100000">
                  <a:srgbClr val="E20030"/>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9"/>
            <p:cNvSpPr/>
            <p:nvPr/>
          </p:nvSpPr>
          <p:spPr>
            <a:xfrm>
              <a:off x="4759300" y="2650875"/>
              <a:ext cx="753900" cy="102000"/>
            </a:xfrm>
            <a:prstGeom prst="roundRect">
              <a:avLst>
                <a:gd fmla="val 28678" name="adj"/>
              </a:avLst>
            </a:prstGeom>
            <a:gradFill>
              <a:gsLst>
                <a:gs pos="0">
                  <a:srgbClr val="E20030"/>
                </a:gs>
                <a:gs pos="100000">
                  <a:srgbClr val="00216E"/>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9"/>
            <p:cNvSpPr/>
            <p:nvPr/>
          </p:nvSpPr>
          <p:spPr>
            <a:xfrm>
              <a:off x="4759300" y="2816599"/>
              <a:ext cx="753900" cy="102000"/>
            </a:xfrm>
            <a:prstGeom prst="roundRect">
              <a:avLst>
                <a:gd fmla="val 28678" name="adj"/>
              </a:avLst>
            </a:prstGeom>
            <a:gradFill>
              <a:gsLst>
                <a:gs pos="0">
                  <a:srgbClr val="E20030"/>
                </a:gs>
                <a:gs pos="100000">
                  <a:srgbClr val="00216E"/>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9"/>
            <p:cNvSpPr/>
            <p:nvPr/>
          </p:nvSpPr>
          <p:spPr>
            <a:xfrm>
              <a:off x="4759300" y="4249850"/>
              <a:ext cx="1843800" cy="186900"/>
            </a:xfrm>
            <a:prstGeom prst="roundRect">
              <a:avLst>
                <a:gd fmla="val 28678" name="adj"/>
              </a:avLst>
            </a:prstGeom>
            <a:gradFill>
              <a:gsLst>
                <a:gs pos="0">
                  <a:srgbClr val="E20030"/>
                </a:gs>
                <a:gs pos="100000">
                  <a:srgbClr val="00216E"/>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9"/>
            <p:cNvSpPr/>
            <p:nvPr/>
          </p:nvSpPr>
          <p:spPr>
            <a:xfrm>
              <a:off x="4759300" y="4105712"/>
              <a:ext cx="1843800" cy="102000"/>
            </a:xfrm>
            <a:prstGeom prst="roundRect">
              <a:avLst>
                <a:gd fmla="val 28678" name="adj"/>
              </a:avLst>
            </a:prstGeom>
            <a:gradFill>
              <a:gsLst>
                <a:gs pos="0">
                  <a:srgbClr val="E20030"/>
                </a:gs>
                <a:gs pos="100000">
                  <a:srgbClr val="00216E"/>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9"/>
            <p:cNvSpPr/>
            <p:nvPr/>
          </p:nvSpPr>
          <p:spPr>
            <a:xfrm>
              <a:off x="4759300" y="3960226"/>
              <a:ext cx="753900" cy="102000"/>
            </a:xfrm>
            <a:prstGeom prst="roundRect">
              <a:avLst>
                <a:gd fmla="val 28678" name="adj"/>
              </a:avLst>
            </a:prstGeom>
            <a:gradFill>
              <a:gsLst>
                <a:gs pos="0">
                  <a:srgbClr val="E20030"/>
                </a:gs>
                <a:gs pos="100000">
                  <a:srgbClr val="00216E"/>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9"/>
            <p:cNvSpPr/>
            <p:nvPr/>
          </p:nvSpPr>
          <p:spPr>
            <a:xfrm>
              <a:off x="4760800" y="2986775"/>
              <a:ext cx="753900" cy="920700"/>
            </a:xfrm>
            <a:prstGeom prst="roundRect">
              <a:avLst>
                <a:gd fmla="val 5697" name="adj"/>
              </a:avLst>
            </a:prstGeom>
            <a:gradFill>
              <a:gsLst>
                <a:gs pos="0">
                  <a:srgbClr val="E20030"/>
                </a:gs>
                <a:gs pos="100000">
                  <a:srgbClr val="00216E"/>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4" name="Google Shape;474;p39"/>
          <p:cNvSpPr txBox="1"/>
          <p:nvPr/>
        </p:nvSpPr>
        <p:spPr>
          <a:xfrm>
            <a:off x="4920175" y="1633075"/>
            <a:ext cx="3970800" cy="18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2"/>
                </a:solidFill>
                <a:latin typeface="Poppins"/>
                <a:ea typeface="Poppins"/>
                <a:cs typeface="Poppins"/>
                <a:sym typeface="Poppins"/>
              </a:rPr>
              <a:t>Komponent klasy React to komponent, który tworzy się przy użyciu składni klasy ES6, podczas gdy komponent funkcyjny tworzy się, pisząc funkcję. Komponent funkcyjny opisuje zachowanie aplikacji, w tym renderowanie elementu JSX.</a:t>
            </a:r>
            <a:endParaRPr>
              <a:solidFill>
                <a:schemeClr val="lt2"/>
              </a:solidFill>
              <a:latin typeface="Poppins"/>
              <a:ea typeface="Poppins"/>
              <a:cs typeface="Poppins"/>
              <a:sym typeface="Poppins"/>
            </a:endParaRPr>
          </a:p>
        </p:txBody>
      </p:sp>
      <p:sp>
        <p:nvSpPr>
          <p:cNvPr id="475" name="Google Shape;475;p39"/>
          <p:cNvSpPr txBox="1"/>
          <p:nvPr/>
        </p:nvSpPr>
        <p:spPr>
          <a:xfrm>
            <a:off x="4920175" y="3049800"/>
            <a:ext cx="3970800" cy="16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Poppins"/>
                <a:ea typeface="Poppins"/>
                <a:cs typeface="Poppins"/>
                <a:sym typeface="Poppins"/>
              </a:rPr>
              <a:t>Jak każdy element, stan elementów JSX wewnątrz komponentu również może ulec zmianie. React może skutecznie „reagować” na zmiany stanu, aby zachować aktualność modelu DOM. To sprawia, że React jest biblioteką reaktywną.</a:t>
            </a:r>
            <a:endParaRPr>
              <a:solidFill>
                <a:schemeClr val="lt2"/>
              </a:solidFill>
              <a:latin typeface="Poppins"/>
              <a:ea typeface="Poppins"/>
              <a:cs typeface="Poppins"/>
              <a:sym typeface="Poppins"/>
            </a:endParaRPr>
          </a:p>
        </p:txBody>
      </p:sp>
      <p:sp>
        <p:nvSpPr>
          <p:cNvPr id="476" name="Google Shape;476;p39"/>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77" name="Google Shape;477;p39"/>
          <p:cNvSpPr txBox="1"/>
          <p:nvPr>
            <p:ph idx="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66"/>
          <p:cNvSpPr txBox="1"/>
          <p:nvPr>
            <p:ph type="title"/>
          </p:nvPr>
        </p:nvSpPr>
        <p:spPr>
          <a:xfrm>
            <a:off x="3142075" y="539500"/>
            <a:ext cx="5288700" cy="1015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lang="en"/>
              <a:t>Koniec</a:t>
            </a:r>
            <a:endParaRPr/>
          </a:p>
        </p:txBody>
      </p:sp>
      <p:sp>
        <p:nvSpPr>
          <p:cNvPr id="850" name="Google Shape;850;p66"/>
          <p:cNvSpPr txBox="1"/>
          <p:nvPr>
            <p:ph idx="1" type="subTitle"/>
          </p:nvPr>
        </p:nvSpPr>
        <p:spPr>
          <a:xfrm>
            <a:off x="3142075" y="1675400"/>
            <a:ext cx="5288700" cy="1156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accent1"/>
              </a:buClr>
              <a:buSzPts val="1100"/>
              <a:buFont typeface="Arial"/>
              <a:buNone/>
            </a:pPr>
            <a:r>
              <a:rPr lang="en" sz="2200">
                <a:solidFill>
                  <a:schemeClr val="accent1"/>
                </a:solidFill>
                <a:latin typeface="Space Mono"/>
                <a:ea typeface="Space Mono"/>
                <a:cs typeface="Space Mono"/>
                <a:sym typeface="Space Mono"/>
              </a:rPr>
              <a:t>Przygotował Adam Trentowski</a:t>
            </a:r>
            <a:endParaRPr>
              <a:solidFill>
                <a:schemeClr val="lt2"/>
              </a:solidFill>
            </a:endParaRPr>
          </a:p>
        </p:txBody>
      </p:sp>
      <p:sp>
        <p:nvSpPr>
          <p:cNvPr id="851" name="Google Shape;851;p66"/>
          <p:cNvSpPr/>
          <p:nvPr/>
        </p:nvSpPr>
        <p:spPr>
          <a:xfrm flipH="1">
            <a:off x="3572643" y="3261451"/>
            <a:ext cx="821556" cy="737808"/>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accent2"/>
            </a:gs>
          </a:gsLst>
          <a:lin ang="10800025" scaled="0"/>
        </a:gradFill>
      </p:bgPr>
    </p:bg>
    <p:spTree>
      <p:nvGrpSpPr>
        <p:cNvPr id="481" name="Shape 481"/>
        <p:cNvGrpSpPr/>
        <p:nvPr/>
      </p:nvGrpSpPr>
      <p:grpSpPr>
        <a:xfrm>
          <a:off x="0" y="0"/>
          <a:ext cx="0" cy="0"/>
          <a:chOff x="0" y="0"/>
          <a:chExt cx="0" cy="0"/>
        </a:xfrm>
      </p:grpSpPr>
      <p:sp>
        <p:nvSpPr>
          <p:cNvPr id="482" name="Google Shape;482;p40"/>
          <p:cNvSpPr txBox="1"/>
          <p:nvPr>
            <p:ph type="title"/>
          </p:nvPr>
        </p:nvSpPr>
        <p:spPr>
          <a:xfrm>
            <a:off x="388975" y="581350"/>
            <a:ext cx="7558200" cy="5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Tworzenie Komponentów Projektu</a:t>
            </a:r>
            <a:endParaRPr sz="3100"/>
          </a:p>
        </p:txBody>
      </p:sp>
      <p:sp>
        <p:nvSpPr>
          <p:cNvPr id="483" name="Google Shape;483;p40"/>
          <p:cNvSpPr txBox="1"/>
          <p:nvPr>
            <p:ph idx="1" type="body"/>
          </p:nvPr>
        </p:nvSpPr>
        <p:spPr>
          <a:xfrm>
            <a:off x="4900600" y="1628250"/>
            <a:ext cx="4243200" cy="26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accent1"/>
              </a:buClr>
              <a:buSzPts val="1100"/>
              <a:buFont typeface="Arial"/>
              <a:buNone/>
            </a:pPr>
            <a:r>
              <a:rPr lang="en" sz="2050"/>
              <a:t>Podział</a:t>
            </a:r>
            <a:r>
              <a:rPr lang="en" sz="2050"/>
              <a:t>: </a:t>
            </a:r>
            <a:endParaRPr sz="2050"/>
          </a:p>
          <a:p>
            <a:pPr indent="-304800" lvl="0" marL="457200" rtl="0" algn="l">
              <a:lnSpc>
                <a:spcPct val="150000"/>
              </a:lnSpc>
              <a:spcBef>
                <a:spcPts val="1200"/>
              </a:spcBef>
              <a:spcAft>
                <a:spcPts val="0"/>
              </a:spcAft>
              <a:buClr>
                <a:schemeClr val="accent1"/>
              </a:buClr>
              <a:buSzPts val="1200"/>
              <a:buFont typeface="Arial"/>
              <a:buAutoNum type="arabicPeriod"/>
            </a:pPr>
            <a:r>
              <a:rPr b="1" lang="en" sz="1300">
                <a:solidFill>
                  <a:schemeClr val="accent1"/>
                </a:solidFill>
                <a:latin typeface="Arial"/>
                <a:ea typeface="Arial"/>
                <a:cs typeface="Arial"/>
                <a:sym typeface="Arial"/>
              </a:rPr>
              <a:t>TodoApp</a:t>
            </a:r>
            <a:r>
              <a:rPr lang="en" sz="1100">
                <a:solidFill>
                  <a:schemeClr val="accent1"/>
                </a:solidFill>
                <a:latin typeface="Arial"/>
                <a:ea typeface="Arial"/>
                <a:cs typeface="Arial"/>
                <a:sym typeface="Arial"/>
              </a:rPr>
              <a:t> - </a:t>
            </a:r>
            <a:r>
              <a:rPr lang="en" sz="1100">
                <a:solidFill>
                  <a:schemeClr val="accent1"/>
                </a:solidFill>
                <a:latin typeface="Arial"/>
                <a:ea typeface="Arial"/>
                <a:cs typeface="Arial"/>
                <a:sym typeface="Arial"/>
              </a:rPr>
              <a:t>komponent nadrzędny (główny).</a:t>
            </a:r>
            <a:endParaRPr sz="1100">
              <a:solidFill>
                <a:schemeClr val="accent1"/>
              </a:solidFill>
              <a:latin typeface="Arial"/>
              <a:ea typeface="Arial"/>
              <a:cs typeface="Arial"/>
              <a:sym typeface="Arial"/>
            </a:endParaRPr>
          </a:p>
          <a:p>
            <a:pPr indent="-304800" lvl="0" marL="457200" rtl="0" algn="l">
              <a:lnSpc>
                <a:spcPct val="150000"/>
              </a:lnSpc>
              <a:spcBef>
                <a:spcPts val="0"/>
              </a:spcBef>
              <a:spcAft>
                <a:spcPts val="0"/>
              </a:spcAft>
              <a:buClr>
                <a:schemeClr val="accent1"/>
              </a:buClr>
              <a:buSzPts val="1200"/>
              <a:buFont typeface="Arial"/>
              <a:buAutoNum type="arabicPeriod"/>
            </a:pPr>
            <a:r>
              <a:rPr b="1" lang="en" sz="1300">
                <a:solidFill>
                  <a:schemeClr val="accent1"/>
                </a:solidFill>
                <a:latin typeface="Arial"/>
                <a:ea typeface="Arial"/>
                <a:cs typeface="Arial"/>
                <a:sym typeface="Arial"/>
              </a:rPr>
              <a:t>Header</a:t>
            </a:r>
            <a:r>
              <a:rPr lang="en" sz="1100">
                <a:solidFill>
                  <a:schemeClr val="accent1"/>
                </a:solidFill>
                <a:latin typeface="Arial"/>
                <a:ea typeface="Arial"/>
                <a:cs typeface="Arial"/>
                <a:sym typeface="Arial"/>
              </a:rPr>
              <a:t> - wyświetla tekst nagłówka</a:t>
            </a:r>
            <a:r>
              <a:rPr lang="en" sz="1100">
                <a:solidFill>
                  <a:schemeClr val="accent1"/>
                </a:solidFill>
                <a:latin typeface="Arial"/>
                <a:ea typeface="Arial"/>
                <a:cs typeface="Arial"/>
                <a:sym typeface="Arial"/>
              </a:rPr>
              <a:t>.</a:t>
            </a:r>
            <a:endParaRPr sz="1100">
              <a:solidFill>
                <a:schemeClr val="accent1"/>
              </a:solidFill>
              <a:latin typeface="Arial"/>
              <a:ea typeface="Arial"/>
              <a:cs typeface="Arial"/>
              <a:sym typeface="Arial"/>
            </a:endParaRPr>
          </a:p>
          <a:p>
            <a:pPr indent="-304800" lvl="0" marL="457200" rtl="0" algn="l">
              <a:lnSpc>
                <a:spcPct val="150000"/>
              </a:lnSpc>
              <a:spcBef>
                <a:spcPts val="0"/>
              </a:spcBef>
              <a:spcAft>
                <a:spcPts val="0"/>
              </a:spcAft>
              <a:buClr>
                <a:schemeClr val="accent1"/>
              </a:buClr>
              <a:buSzPts val="1200"/>
              <a:buFont typeface="Arial"/>
              <a:buAutoNum type="arabicPeriod"/>
            </a:pPr>
            <a:r>
              <a:rPr b="1" lang="en" sz="1300">
                <a:solidFill>
                  <a:schemeClr val="accent1"/>
                </a:solidFill>
                <a:latin typeface="Arial"/>
                <a:ea typeface="Arial"/>
                <a:cs typeface="Arial"/>
                <a:sym typeface="Arial"/>
              </a:rPr>
              <a:t>TodosLogic</a:t>
            </a:r>
            <a:r>
              <a:rPr b="1" lang="en" sz="1100">
                <a:solidFill>
                  <a:schemeClr val="accent1"/>
                </a:solidFill>
                <a:latin typeface="Arial"/>
                <a:ea typeface="Arial"/>
                <a:cs typeface="Arial"/>
                <a:sym typeface="Arial"/>
              </a:rPr>
              <a:t> </a:t>
            </a:r>
            <a:r>
              <a:rPr lang="en" sz="1100">
                <a:solidFill>
                  <a:schemeClr val="accent1"/>
                </a:solidFill>
                <a:latin typeface="Arial"/>
                <a:ea typeface="Arial"/>
                <a:cs typeface="Arial"/>
                <a:sym typeface="Arial"/>
              </a:rPr>
              <a:t>- przechowuje logikę aplikacji.</a:t>
            </a:r>
            <a:endParaRPr sz="1100">
              <a:solidFill>
                <a:schemeClr val="accent1"/>
              </a:solidFill>
              <a:latin typeface="Arial"/>
              <a:ea typeface="Arial"/>
              <a:cs typeface="Arial"/>
              <a:sym typeface="Arial"/>
            </a:endParaRPr>
          </a:p>
          <a:p>
            <a:pPr indent="-304800" lvl="0" marL="457200" rtl="0" algn="l">
              <a:lnSpc>
                <a:spcPct val="150000"/>
              </a:lnSpc>
              <a:spcBef>
                <a:spcPts val="0"/>
              </a:spcBef>
              <a:spcAft>
                <a:spcPts val="0"/>
              </a:spcAft>
              <a:buClr>
                <a:schemeClr val="accent1"/>
              </a:buClr>
              <a:buSzPts val="1200"/>
              <a:buFont typeface="Arial"/>
              <a:buAutoNum type="arabicPeriod"/>
            </a:pPr>
            <a:r>
              <a:rPr b="1" lang="en" sz="1300">
                <a:solidFill>
                  <a:schemeClr val="accent1"/>
                </a:solidFill>
                <a:latin typeface="Arial"/>
                <a:ea typeface="Arial"/>
                <a:cs typeface="Arial"/>
                <a:sym typeface="Arial"/>
              </a:rPr>
              <a:t>InputTodo</a:t>
            </a:r>
            <a:r>
              <a:rPr lang="en" sz="1100">
                <a:solidFill>
                  <a:schemeClr val="accent1"/>
                </a:solidFill>
                <a:latin typeface="Arial"/>
                <a:ea typeface="Arial"/>
                <a:cs typeface="Arial"/>
                <a:sym typeface="Arial"/>
              </a:rPr>
              <a:t> - pobierze dane wejściowe od użytkownika.</a:t>
            </a:r>
            <a:endParaRPr sz="1100">
              <a:solidFill>
                <a:schemeClr val="accent1"/>
              </a:solidFill>
              <a:latin typeface="Arial"/>
              <a:ea typeface="Arial"/>
              <a:cs typeface="Arial"/>
              <a:sym typeface="Arial"/>
            </a:endParaRPr>
          </a:p>
          <a:p>
            <a:pPr indent="-304800" lvl="0" marL="457200" rtl="0" algn="l">
              <a:lnSpc>
                <a:spcPct val="150000"/>
              </a:lnSpc>
              <a:spcBef>
                <a:spcPts val="0"/>
              </a:spcBef>
              <a:spcAft>
                <a:spcPts val="0"/>
              </a:spcAft>
              <a:buClr>
                <a:schemeClr val="accent1"/>
              </a:buClr>
              <a:buSzPts val="1200"/>
              <a:buFont typeface="Arial"/>
              <a:buAutoNum type="arabicPeriod"/>
            </a:pPr>
            <a:r>
              <a:rPr b="1" lang="en" sz="1300">
                <a:solidFill>
                  <a:schemeClr val="accent1"/>
                </a:solidFill>
                <a:latin typeface="Arial"/>
                <a:ea typeface="Arial"/>
                <a:cs typeface="Arial"/>
                <a:sym typeface="Arial"/>
              </a:rPr>
              <a:t>TodosList</a:t>
            </a:r>
            <a:r>
              <a:rPr lang="en" sz="1100">
                <a:solidFill>
                  <a:schemeClr val="accent1"/>
                </a:solidFill>
                <a:latin typeface="Arial"/>
                <a:ea typeface="Arial"/>
                <a:cs typeface="Arial"/>
                <a:sym typeface="Arial"/>
              </a:rPr>
              <a:t> - pojemnik na elementy.</a:t>
            </a:r>
            <a:endParaRPr sz="1100">
              <a:solidFill>
                <a:schemeClr val="accent1"/>
              </a:solidFill>
              <a:latin typeface="Arial"/>
              <a:ea typeface="Arial"/>
              <a:cs typeface="Arial"/>
              <a:sym typeface="Arial"/>
            </a:endParaRPr>
          </a:p>
          <a:p>
            <a:pPr indent="-304800" lvl="0" marL="457200" rtl="0" algn="l">
              <a:lnSpc>
                <a:spcPct val="150000"/>
              </a:lnSpc>
              <a:spcBef>
                <a:spcPts val="0"/>
              </a:spcBef>
              <a:spcAft>
                <a:spcPts val="0"/>
              </a:spcAft>
              <a:buClr>
                <a:schemeClr val="accent1"/>
              </a:buClr>
              <a:buSzPts val="1200"/>
              <a:buFont typeface="Arial"/>
              <a:buAutoNum type="arabicPeriod"/>
            </a:pPr>
            <a:r>
              <a:rPr b="1" lang="en" sz="1300">
                <a:solidFill>
                  <a:schemeClr val="accent1"/>
                </a:solidFill>
                <a:latin typeface="Arial"/>
                <a:ea typeface="Arial"/>
                <a:cs typeface="Arial"/>
                <a:sym typeface="Arial"/>
              </a:rPr>
              <a:t>TodoItem</a:t>
            </a:r>
            <a:r>
              <a:rPr lang="en" sz="1100">
                <a:solidFill>
                  <a:schemeClr val="accent1"/>
                </a:solidFill>
                <a:latin typeface="Arial"/>
                <a:ea typeface="Arial"/>
                <a:cs typeface="Arial"/>
                <a:sym typeface="Arial"/>
              </a:rPr>
              <a:t> - renderuje pojedynczy element todo.</a:t>
            </a:r>
            <a:endParaRPr/>
          </a:p>
        </p:txBody>
      </p:sp>
      <p:sp>
        <p:nvSpPr>
          <p:cNvPr id="484" name="Google Shape;484;p40"/>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85" name="Google Shape;485;p40"/>
          <p:cNvSpPr/>
          <p:nvPr/>
        </p:nvSpPr>
        <p:spPr>
          <a:xfrm>
            <a:off x="7947175" y="-490093"/>
            <a:ext cx="1513200" cy="1513200"/>
          </a:xfrm>
          <a:prstGeom prst="donut">
            <a:avLst>
              <a:gd fmla="val 815"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6" name="Google Shape;486;p40"/>
          <p:cNvPicPr preferRelativeResize="0"/>
          <p:nvPr/>
        </p:nvPicPr>
        <p:blipFill>
          <a:blip r:embed="rId3">
            <a:alphaModFix/>
          </a:blip>
          <a:stretch>
            <a:fillRect/>
          </a:stretch>
        </p:blipFill>
        <p:spPr>
          <a:xfrm>
            <a:off x="76775" y="1628250"/>
            <a:ext cx="4728481" cy="2978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1"/>
          <p:cNvSpPr txBox="1"/>
          <p:nvPr>
            <p:ph type="title"/>
          </p:nvPr>
        </p:nvSpPr>
        <p:spPr>
          <a:xfrm>
            <a:off x="713225" y="539500"/>
            <a:ext cx="7717500" cy="5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3100"/>
              <a:t>Układ Komponentów</a:t>
            </a:r>
            <a:endParaRPr/>
          </a:p>
        </p:txBody>
      </p:sp>
      <p:sp>
        <p:nvSpPr>
          <p:cNvPr id="492" name="Google Shape;492;p41"/>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600"/>
              <a:t>‹#›</a:t>
            </a:fld>
            <a:endParaRPr b="1" sz="1600"/>
          </a:p>
        </p:txBody>
      </p:sp>
      <p:sp>
        <p:nvSpPr>
          <p:cNvPr id="493" name="Google Shape;493;p41"/>
          <p:cNvSpPr txBox="1"/>
          <p:nvPr>
            <p:ph idx="2" type="subTitle"/>
          </p:nvPr>
        </p:nvSpPr>
        <p:spPr>
          <a:xfrm>
            <a:off x="3074262" y="4228888"/>
            <a:ext cx="1741500" cy="42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InputTodo</a:t>
            </a:r>
            <a:endParaRPr/>
          </a:p>
        </p:txBody>
      </p:sp>
      <p:sp>
        <p:nvSpPr>
          <p:cNvPr id="494" name="Google Shape;494;p41"/>
          <p:cNvSpPr txBox="1"/>
          <p:nvPr>
            <p:ph idx="4" type="subTitle"/>
          </p:nvPr>
        </p:nvSpPr>
        <p:spPr>
          <a:xfrm>
            <a:off x="6454224" y="2710825"/>
            <a:ext cx="1741500" cy="42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TodosList</a:t>
            </a:r>
            <a:endParaRPr/>
          </a:p>
        </p:txBody>
      </p:sp>
      <p:sp>
        <p:nvSpPr>
          <p:cNvPr id="495" name="Google Shape;495;p41"/>
          <p:cNvSpPr txBox="1"/>
          <p:nvPr>
            <p:ph idx="6" type="subTitle"/>
          </p:nvPr>
        </p:nvSpPr>
        <p:spPr>
          <a:xfrm>
            <a:off x="1217522" y="1321638"/>
            <a:ext cx="1416000" cy="42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TodoApp</a:t>
            </a:r>
            <a:endParaRPr/>
          </a:p>
        </p:txBody>
      </p:sp>
      <p:sp>
        <p:nvSpPr>
          <p:cNvPr id="496" name="Google Shape;496;p41"/>
          <p:cNvSpPr txBox="1"/>
          <p:nvPr>
            <p:ph idx="8" type="subTitle"/>
          </p:nvPr>
        </p:nvSpPr>
        <p:spPr>
          <a:xfrm>
            <a:off x="4387213" y="1661038"/>
            <a:ext cx="1239000" cy="42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Header</a:t>
            </a:r>
            <a:endParaRPr/>
          </a:p>
        </p:txBody>
      </p:sp>
      <p:sp>
        <p:nvSpPr>
          <p:cNvPr id="497" name="Google Shape;497;p41"/>
          <p:cNvSpPr txBox="1"/>
          <p:nvPr>
            <p:ph idx="13" type="subTitle"/>
          </p:nvPr>
        </p:nvSpPr>
        <p:spPr>
          <a:xfrm>
            <a:off x="2683175" y="2671875"/>
            <a:ext cx="1916700" cy="42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TodosLogic</a:t>
            </a:r>
            <a:endParaRPr/>
          </a:p>
        </p:txBody>
      </p:sp>
      <p:sp>
        <p:nvSpPr>
          <p:cNvPr id="498" name="Google Shape;498;p41"/>
          <p:cNvSpPr/>
          <p:nvPr/>
        </p:nvSpPr>
        <p:spPr>
          <a:xfrm>
            <a:off x="5493221" y="2559209"/>
            <a:ext cx="813685" cy="730740"/>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1"/>
          <p:cNvSpPr/>
          <p:nvPr/>
        </p:nvSpPr>
        <p:spPr>
          <a:xfrm>
            <a:off x="3427446" y="1509422"/>
            <a:ext cx="813685" cy="730740"/>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1"/>
          <p:cNvSpPr/>
          <p:nvPr/>
        </p:nvSpPr>
        <p:spPr>
          <a:xfrm>
            <a:off x="403846" y="1170034"/>
            <a:ext cx="813685" cy="730740"/>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1"/>
          <p:cNvSpPr/>
          <p:nvPr/>
        </p:nvSpPr>
        <p:spPr>
          <a:xfrm>
            <a:off x="1790421" y="2530893"/>
            <a:ext cx="813685" cy="730740"/>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1"/>
          <p:cNvSpPr/>
          <p:nvPr/>
        </p:nvSpPr>
        <p:spPr>
          <a:xfrm>
            <a:off x="2136296" y="4077268"/>
            <a:ext cx="813685" cy="730740"/>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3" name="Google Shape;503;p41"/>
          <p:cNvGrpSpPr/>
          <p:nvPr/>
        </p:nvGrpSpPr>
        <p:grpSpPr>
          <a:xfrm>
            <a:off x="1983057" y="2682646"/>
            <a:ext cx="440074" cy="427512"/>
            <a:chOff x="1609825" y="2850650"/>
            <a:chExt cx="271500" cy="263750"/>
          </a:xfrm>
        </p:grpSpPr>
        <p:sp>
          <p:nvSpPr>
            <p:cNvPr id="504" name="Google Shape;504;p41"/>
            <p:cNvSpPr/>
            <p:nvPr/>
          </p:nvSpPr>
          <p:spPr>
            <a:xfrm>
              <a:off x="1711625" y="3029250"/>
              <a:ext cx="8375" cy="8350"/>
            </a:xfrm>
            <a:custGeom>
              <a:rect b="b" l="l" r="r" t="t"/>
              <a:pathLst>
                <a:path extrusionOk="0" h="334" w="335">
                  <a:moveTo>
                    <a:pt x="1" y="0"/>
                  </a:moveTo>
                  <a:lnTo>
                    <a:pt x="1" y="334"/>
                  </a:lnTo>
                  <a:lnTo>
                    <a:pt x="334" y="334"/>
                  </a:lnTo>
                  <a:lnTo>
                    <a:pt x="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1"/>
            <p:cNvSpPr/>
            <p:nvPr/>
          </p:nvSpPr>
          <p:spPr>
            <a:xfrm>
              <a:off x="1728900" y="3029250"/>
              <a:ext cx="8350" cy="8350"/>
            </a:xfrm>
            <a:custGeom>
              <a:rect b="b" l="l" r="r" t="t"/>
              <a:pathLst>
                <a:path extrusionOk="0" h="334" w="334">
                  <a:moveTo>
                    <a:pt x="0" y="0"/>
                  </a:moveTo>
                  <a:lnTo>
                    <a:pt x="0" y="334"/>
                  </a:lnTo>
                  <a:lnTo>
                    <a:pt x="334" y="334"/>
                  </a:lnTo>
                  <a:lnTo>
                    <a:pt x="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1"/>
            <p:cNvSpPr/>
            <p:nvPr/>
          </p:nvSpPr>
          <p:spPr>
            <a:xfrm>
              <a:off x="1746175" y="3029250"/>
              <a:ext cx="7750" cy="8350"/>
            </a:xfrm>
            <a:custGeom>
              <a:rect b="b" l="l" r="r" t="t"/>
              <a:pathLst>
                <a:path extrusionOk="0" h="334" w="310">
                  <a:moveTo>
                    <a:pt x="0" y="0"/>
                  </a:moveTo>
                  <a:lnTo>
                    <a:pt x="0" y="334"/>
                  </a:lnTo>
                  <a:lnTo>
                    <a:pt x="310" y="334"/>
                  </a:lnTo>
                  <a:lnTo>
                    <a:pt x="3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1"/>
            <p:cNvSpPr/>
            <p:nvPr/>
          </p:nvSpPr>
          <p:spPr>
            <a:xfrm>
              <a:off x="1609825" y="2901250"/>
              <a:ext cx="245900" cy="213150"/>
            </a:xfrm>
            <a:custGeom>
              <a:rect b="b" l="l" r="r" t="t"/>
              <a:pathLst>
                <a:path extrusionOk="0" h="8526" w="9836">
                  <a:moveTo>
                    <a:pt x="9526" y="6144"/>
                  </a:moveTo>
                  <a:lnTo>
                    <a:pt x="9526" y="6859"/>
                  </a:lnTo>
                  <a:lnTo>
                    <a:pt x="334" y="6859"/>
                  </a:lnTo>
                  <a:lnTo>
                    <a:pt x="286" y="6835"/>
                  </a:lnTo>
                  <a:lnTo>
                    <a:pt x="286" y="6144"/>
                  </a:lnTo>
                  <a:close/>
                  <a:moveTo>
                    <a:pt x="5597" y="7192"/>
                  </a:moveTo>
                  <a:lnTo>
                    <a:pt x="5597" y="8216"/>
                  </a:lnTo>
                  <a:lnTo>
                    <a:pt x="4192" y="8216"/>
                  </a:lnTo>
                  <a:lnTo>
                    <a:pt x="4192" y="7192"/>
                  </a:lnTo>
                  <a:close/>
                  <a:moveTo>
                    <a:pt x="334" y="0"/>
                  </a:moveTo>
                  <a:cubicBezTo>
                    <a:pt x="143" y="0"/>
                    <a:pt x="1" y="167"/>
                    <a:pt x="1" y="334"/>
                  </a:cubicBezTo>
                  <a:lnTo>
                    <a:pt x="1" y="6835"/>
                  </a:lnTo>
                  <a:cubicBezTo>
                    <a:pt x="1" y="7002"/>
                    <a:pt x="143" y="7145"/>
                    <a:pt x="334" y="7145"/>
                  </a:cubicBezTo>
                  <a:lnTo>
                    <a:pt x="3906" y="7145"/>
                  </a:lnTo>
                  <a:lnTo>
                    <a:pt x="3906" y="8192"/>
                  </a:lnTo>
                  <a:lnTo>
                    <a:pt x="3216" y="8192"/>
                  </a:lnTo>
                  <a:lnTo>
                    <a:pt x="3216" y="8526"/>
                  </a:lnTo>
                  <a:lnTo>
                    <a:pt x="6645" y="8526"/>
                  </a:lnTo>
                  <a:lnTo>
                    <a:pt x="6645" y="8192"/>
                  </a:lnTo>
                  <a:lnTo>
                    <a:pt x="5930" y="8192"/>
                  </a:lnTo>
                  <a:lnTo>
                    <a:pt x="5930" y="7145"/>
                  </a:lnTo>
                  <a:lnTo>
                    <a:pt x="9526" y="7145"/>
                  </a:lnTo>
                  <a:cubicBezTo>
                    <a:pt x="9693" y="7145"/>
                    <a:pt x="9836" y="7002"/>
                    <a:pt x="9836" y="6835"/>
                  </a:cubicBezTo>
                  <a:lnTo>
                    <a:pt x="9836" y="2382"/>
                  </a:lnTo>
                  <a:lnTo>
                    <a:pt x="9526" y="2382"/>
                  </a:lnTo>
                  <a:lnTo>
                    <a:pt x="9526" y="5811"/>
                  </a:lnTo>
                  <a:lnTo>
                    <a:pt x="286" y="5811"/>
                  </a:lnTo>
                  <a:lnTo>
                    <a:pt x="286" y="334"/>
                  </a:lnTo>
                  <a:lnTo>
                    <a:pt x="6121" y="334"/>
                  </a:lnTo>
                  <a:lnTo>
                    <a:pt x="61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1"/>
            <p:cNvSpPr/>
            <p:nvPr/>
          </p:nvSpPr>
          <p:spPr>
            <a:xfrm>
              <a:off x="1652100" y="2935775"/>
              <a:ext cx="24425" cy="84575"/>
            </a:xfrm>
            <a:custGeom>
              <a:rect b="b" l="l" r="r" t="t"/>
              <a:pathLst>
                <a:path extrusionOk="0" h="3383" w="977">
                  <a:moveTo>
                    <a:pt x="501" y="1525"/>
                  </a:moveTo>
                  <a:cubicBezTo>
                    <a:pt x="596" y="1525"/>
                    <a:pt x="691" y="1596"/>
                    <a:pt x="691" y="1691"/>
                  </a:cubicBezTo>
                  <a:cubicBezTo>
                    <a:pt x="691" y="1787"/>
                    <a:pt x="596" y="1882"/>
                    <a:pt x="501" y="1882"/>
                  </a:cubicBezTo>
                  <a:cubicBezTo>
                    <a:pt x="405" y="1882"/>
                    <a:pt x="334" y="1787"/>
                    <a:pt x="334" y="1691"/>
                  </a:cubicBezTo>
                  <a:cubicBezTo>
                    <a:pt x="334" y="1596"/>
                    <a:pt x="429" y="1525"/>
                    <a:pt x="501" y="1525"/>
                  </a:cubicBezTo>
                  <a:close/>
                  <a:moveTo>
                    <a:pt x="334" y="1"/>
                  </a:moveTo>
                  <a:lnTo>
                    <a:pt x="334" y="1215"/>
                  </a:lnTo>
                  <a:cubicBezTo>
                    <a:pt x="143" y="1263"/>
                    <a:pt x="0" y="1477"/>
                    <a:pt x="0" y="1691"/>
                  </a:cubicBezTo>
                  <a:cubicBezTo>
                    <a:pt x="0" y="1906"/>
                    <a:pt x="143" y="2096"/>
                    <a:pt x="334" y="2168"/>
                  </a:cubicBezTo>
                  <a:lnTo>
                    <a:pt x="334" y="3382"/>
                  </a:lnTo>
                  <a:lnTo>
                    <a:pt x="667" y="3382"/>
                  </a:lnTo>
                  <a:lnTo>
                    <a:pt x="667" y="2168"/>
                  </a:lnTo>
                  <a:cubicBezTo>
                    <a:pt x="858" y="2120"/>
                    <a:pt x="977" y="1906"/>
                    <a:pt x="977" y="1691"/>
                  </a:cubicBezTo>
                  <a:cubicBezTo>
                    <a:pt x="977" y="1477"/>
                    <a:pt x="858" y="1287"/>
                    <a:pt x="667" y="1215"/>
                  </a:cubicBezTo>
                  <a:lnTo>
                    <a:pt x="6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1"/>
            <p:cNvSpPr/>
            <p:nvPr/>
          </p:nvSpPr>
          <p:spPr>
            <a:xfrm>
              <a:off x="1686625" y="2934575"/>
              <a:ext cx="24450" cy="85775"/>
            </a:xfrm>
            <a:custGeom>
              <a:rect b="b" l="l" r="r" t="t"/>
              <a:pathLst>
                <a:path extrusionOk="0" h="3431" w="978">
                  <a:moveTo>
                    <a:pt x="501" y="2430"/>
                  </a:moveTo>
                  <a:cubicBezTo>
                    <a:pt x="596" y="2430"/>
                    <a:pt x="667" y="2525"/>
                    <a:pt x="667" y="2597"/>
                  </a:cubicBezTo>
                  <a:cubicBezTo>
                    <a:pt x="667" y="2692"/>
                    <a:pt x="596" y="2787"/>
                    <a:pt x="501" y="2787"/>
                  </a:cubicBezTo>
                  <a:cubicBezTo>
                    <a:pt x="405" y="2787"/>
                    <a:pt x="310" y="2692"/>
                    <a:pt x="310" y="2597"/>
                  </a:cubicBezTo>
                  <a:cubicBezTo>
                    <a:pt x="310" y="2478"/>
                    <a:pt x="382" y="2430"/>
                    <a:pt x="501" y="2430"/>
                  </a:cubicBezTo>
                  <a:close/>
                  <a:moveTo>
                    <a:pt x="310" y="1"/>
                  </a:moveTo>
                  <a:lnTo>
                    <a:pt x="310" y="2097"/>
                  </a:lnTo>
                  <a:cubicBezTo>
                    <a:pt x="144" y="2144"/>
                    <a:pt x="1" y="2359"/>
                    <a:pt x="1" y="2573"/>
                  </a:cubicBezTo>
                  <a:cubicBezTo>
                    <a:pt x="1" y="2787"/>
                    <a:pt x="144" y="2978"/>
                    <a:pt x="310" y="3049"/>
                  </a:cubicBezTo>
                  <a:lnTo>
                    <a:pt x="310" y="3430"/>
                  </a:lnTo>
                  <a:lnTo>
                    <a:pt x="644" y="3430"/>
                  </a:lnTo>
                  <a:lnTo>
                    <a:pt x="644" y="3049"/>
                  </a:lnTo>
                  <a:cubicBezTo>
                    <a:pt x="858" y="3002"/>
                    <a:pt x="977" y="2787"/>
                    <a:pt x="977" y="2573"/>
                  </a:cubicBezTo>
                  <a:cubicBezTo>
                    <a:pt x="977" y="2359"/>
                    <a:pt x="858" y="2168"/>
                    <a:pt x="644" y="2097"/>
                  </a:cubicBezTo>
                  <a:lnTo>
                    <a:pt x="6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1"/>
            <p:cNvSpPr/>
            <p:nvPr/>
          </p:nvSpPr>
          <p:spPr>
            <a:xfrm>
              <a:off x="1720575" y="2935775"/>
              <a:ext cx="24425" cy="84575"/>
            </a:xfrm>
            <a:custGeom>
              <a:rect b="b" l="l" r="r" t="t"/>
              <a:pathLst>
                <a:path extrusionOk="0" h="3383" w="977">
                  <a:moveTo>
                    <a:pt x="500" y="1501"/>
                  </a:moveTo>
                  <a:cubicBezTo>
                    <a:pt x="595" y="1501"/>
                    <a:pt x="691" y="1596"/>
                    <a:pt x="691" y="1691"/>
                  </a:cubicBezTo>
                  <a:cubicBezTo>
                    <a:pt x="691" y="1787"/>
                    <a:pt x="595" y="1882"/>
                    <a:pt x="500" y="1882"/>
                  </a:cubicBezTo>
                  <a:cubicBezTo>
                    <a:pt x="429" y="1882"/>
                    <a:pt x="333" y="1787"/>
                    <a:pt x="333" y="1691"/>
                  </a:cubicBezTo>
                  <a:cubicBezTo>
                    <a:pt x="333" y="1596"/>
                    <a:pt x="429" y="1501"/>
                    <a:pt x="500" y="1501"/>
                  </a:cubicBezTo>
                  <a:close/>
                  <a:moveTo>
                    <a:pt x="333" y="1"/>
                  </a:moveTo>
                  <a:lnTo>
                    <a:pt x="333" y="1215"/>
                  </a:lnTo>
                  <a:cubicBezTo>
                    <a:pt x="143" y="1263"/>
                    <a:pt x="0" y="1477"/>
                    <a:pt x="0" y="1691"/>
                  </a:cubicBezTo>
                  <a:cubicBezTo>
                    <a:pt x="0" y="1906"/>
                    <a:pt x="143" y="2096"/>
                    <a:pt x="333" y="2168"/>
                  </a:cubicBezTo>
                  <a:lnTo>
                    <a:pt x="333" y="3382"/>
                  </a:lnTo>
                  <a:lnTo>
                    <a:pt x="667" y="3382"/>
                  </a:lnTo>
                  <a:lnTo>
                    <a:pt x="667" y="2168"/>
                  </a:lnTo>
                  <a:cubicBezTo>
                    <a:pt x="857" y="2120"/>
                    <a:pt x="976" y="1906"/>
                    <a:pt x="976" y="1691"/>
                  </a:cubicBezTo>
                  <a:cubicBezTo>
                    <a:pt x="976" y="1477"/>
                    <a:pt x="857" y="1287"/>
                    <a:pt x="667" y="1215"/>
                  </a:cubicBezTo>
                  <a:lnTo>
                    <a:pt x="6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1"/>
            <p:cNvSpPr/>
            <p:nvPr/>
          </p:nvSpPr>
          <p:spPr>
            <a:xfrm>
              <a:off x="1753900" y="2934575"/>
              <a:ext cx="24450" cy="85775"/>
            </a:xfrm>
            <a:custGeom>
              <a:rect b="b" l="l" r="r" t="t"/>
              <a:pathLst>
                <a:path extrusionOk="0" h="3431" w="978">
                  <a:moveTo>
                    <a:pt x="525" y="692"/>
                  </a:moveTo>
                  <a:cubicBezTo>
                    <a:pt x="596" y="692"/>
                    <a:pt x="691" y="787"/>
                    <a:pt x="691" y="882"/>
                  </a:cubicBezTo>
                  <a:cubicBezTo>
                    <a:pt x="691" y="1001"/>
                    <a:pt x="644" y="1049"/>
                    <a:pt x="525" y="1049"/>
                  </a:cubicBezTo>
                  <a:cubicBezTo>
                    <a:pt x="429" y="1049"/>
                    <a:pt x="334" y="977"/>
                    <a:pt x="334" y="882"/>
                  </a:cubicBezTo>
                  <a:cubicBezTo>
                    <a:pt x="334" y="787"/>
                    <a:pt x="429" y="692"/>
                    <a:pt x="525" y="692"/>
                  </a:cubicBezTo>
                  <a:close/>
                  <a:moveTo>
                    <a:pt x="334" y="1"/>
                  </a:moveTo>
                  <a:lnTo>
                    <a:pt x="334" y="406"/>
                  </a:lnTo>
                  <a:cubicBezTo>
                    <a:pt x="167" y="501"/>
                    <a:pt x="1" y="668"/>
                    <a:pt x="1" y="882"/>
                  </a:cubicBezTo>
                  <a:cubicBezTo>
                    <a:pt x="1" y="1096"/>
                    <a:pt x="167" y="1287"/>
                    <a:pt x="334" y="1358"/>
                  </a:cubicBezTo>
                  <a:lnTo>
                    <a:pt x="334" y="3430"/>
                  </a:lnTo>
                  <a:lnTo>
                    <a:pt x="667" y="3430"/>
                  </a:lnTo>
                  <a:lnTo>
                    <a:pt x="667" y="1358"/>
                  </a:lnTo>
                  <a:cubicBezTo>
                    <a:pt x="858" y="1287"/>
                    <a:pt x="977" y="1096"/>
                    <a:pt x="977" y="882"/>
                  </a:cubicBezTo>
                  <a:cubicBezTo>
                    <a:pt x="977" y="668"/>
                    <a:pt x="858" y="453"/>
                    <a:pt x="667" y="406"/>
                  </a:cubicBezTo>
                  <a:lnTo>
                    <a:pt x="6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1"/>
            <p:cNvSpPr/>
            <p:nvPr/>
          </p:nvSpPr>
          <p:spPr>
            <a:xfrm>
              <a:off x="1788425" y="2960775"/>
              <a:ext cx="24450" cy="59575"/>
            </a:xfrm>
            <a:custGeom>
              <a:rect b="b" l="l" r="r" t="t"/>
              <a:pathLst>
                <a:path extrusionOk="0" h="2383" w="978">
                  <a:moveTo>
                    <a:pt x="501" y="1025"/>
                  </a:moveTo>
                  <a:cubicBezTo>
                    <a:pt x="596" y="1025"/>
                    <a:pt x="692" y="1096"/>
                    <a:pt x="692" y="1192"/>
                  </a:cubicBezTo>
                  <a:cubicBezTo>
                    <a:pt x="692" y="1287"/>
                    <a:pt x="620" y="1382"/>
                    <a:pt x="501" y="1382"/>
                  </a:cubicBezTo>
                  <a:cubicBezTo>
                    <a:pt x="406" y="1382"/>
                    <a:pt x="334" y="1287"/>
                    <a:pt x="334" y="1192"/>
                  </a:cubicBezTo>
                  <a:cubicBezTo>
                    <a:pt x="334" y="1096"/>
                    <a:pt x="406" y="1025"/>
                    <a:pt x="501" y="1025"/>
                  </a:cubicBezTo>
                  <a:close/>
                  <a:moveTo>
                    <a:pt x="334" y="1"/>
                  </a:moveTo>
                  <a:lnTo>
                    <a:pt x="334" y="715"/>
                  </a:lnTo>
                  <a:cubicBezTo>
                    <a:pt x="144" y="787"/>
                    <a:pt x="1" y="977"/>
                    <a:pt x="1" y="1192"/>
                  </a:cubicBezTo>
                  <a:cubicBezTo>
                    <a:pt x="1" y="1406"/>
                    <a:pt x="144" y="1620"/>
                    <a:pt x="334" y="1668"/>
                  </a:cubicBezTo>
                  <a:lnTo>
                    <a:pt x="334" y="2382"/>
                  </a:lnTo>
                  <a:lnTo>
                    <a:pt x="644" y="2382"/>
                  </a:lnTo>
                  <a:lnTo>
                    <a:pt x="644" y="1668"/>
                  </a:lnTo>
                  <a:cubicBezTo>
                    <a:pt x="858" y="1620"/>
                    <a:pt x="977" y="1406"/>
                    <a:pt x="977" y="1192"/>
                  </a:cubicBezTo>
                  <a:cubicBezTo>
                    <a:pt x="977" y="977"/>
                    <a:pt x="858" y="787"/>
                    <a:pt x="644" y="715"/>
                  </a:cubicBezTo>
                  <a:lnTo>
                    <a:pt x="6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1"/>
            <p:cNvSpPr/>
            <p:nvPr/>
          </p:nvSpPr>
          <p:spPr>
            <a:xfrm>
              <a:off x="1809875" y="2888750"/>
              <a:ext cx="34550" cy="34550"/>
            </a:xfrm>
            <a:custGeom>
              <a:rect b="b" l="l" r="r" t="t"/>
              <a:pathLst>
                <a:path extrusionOk="0" h="1382" w="1382">
                  <a:moveTo>
                    <a:pt x="691" y="310"/>
                  </a:moveTo>
                  <a:cubicBezTo>
                    <a:pt x="905" y="310"/>
                    <a:pt x="1048" y="453"/>
                    <a:pt x="1048" y="667"/>
                  </a:cubicBezTo>
                  <a:cubicBezTo>
                    <a:pt x="1024" y="858"/>
                    <a:pt x="858" y="1024"/>
                    <a:pt x="691" y="1024"/>
                  </a:cubicBezTo>
                  <a:cubicBezTo>
                    <a:pt x="477" y="1024"/>
                    <a:pt x="334" y="858"/>
                    <a:pt x="334" y="667"/>
                  </a:cubicBezTo>
                  <a:cubicBezTo>
                    <a:pt x="334" y="453"/>
                    <a:pt x="477" y="310"/>
                    <a:pt x="691" y="310"/>
                  </a:cubicBezTo>
                  <a:close/>
                  <a:moveTo>
                    <a:pt x="691" y="0"/>
                  </a:moveTo>
                  <a:cubicBezTo>
                    <a:pt x="334" y="0"/>
                    <a:pt x="0" y="286"/>
                    <a:pt x="0" y="691"/>
                  </a:cubicBezTo>
                  <a:cubicBezTo>
                    <a:pt x="0" y="1048"/>
                    <a:pt x="310" y="1381"/>
                    <a:pt x="691" y="1381"/>
                  </a:cubicBezTo>
                  <a:cubicBezTo>
                    <a:pt x="1048" y="1381"/>
                    <a:pt x="1381" y="1072"/>
                    <a:pt x="1381" y="691"/>
                  </a:cubicBezTo>
                  <a:cubicBezTo>
                    <a:pt x="1334" y="286"/>
                    <a:pt x="1048" y="0"/>
                    <a:pt x="6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1"/>
            <p:cNvSpPr/>
            <p:nvPr/>
          </p:nvSpPr>
          <p:spPr>
            <a:xfrm>
              <a:off x="1771175" y="2850650"/>
              <a:ext cx="110150" cy="110150"/>
            </a:xfrm>
            <a:custGeom>
              <a:rect b="b" l="l" r="r" t="t"/>
              <a:pathLst>
                <a:path extrusionOk="0" h="4406" w="4406">
                  <a:moveTo>
                    <a:pt x="2382" y="334"/>
                  </a:moveTo>
                  <a:lnTo>
                    <a:pt x="2382" y="691"/>
                  </a:lnTo>
                  <a:lnTo>
                    <a:pt x="2025" y="691"/>
                  </a:lnTo>
                  <a:lnTo>
                    <a:pt x="2025" y="334"/>
                  </a:lnTo>
                  <a:close/>
                  <a:moveTo>
                    <a:pt x="1024" y="715"/>
                  </a:moveTo>
                  <a:lnTo>
                    <a:pt x="1286" y="1000"/>
                  </a:lnTo>
                  <a:cubicBezTo>
                    <a:pt x="1191" y="1072"/>
                    <a:pt x="1096" y="1143"/>
                    <a:pt x="1024" y="1262"/>
                  </a:cubicBezTo>
                  <a:lnTo>
                    <a:pt x="739" y="1000"/>
                  </a:lnTo>
                  <a:lnTo>
                    <a:pt x="1024" y="715"/>
                  </a:lnTo>
                  <a:close/>
                  <a:moveTo>
                    <a:pt x="3430" y="762"/>
                  </a:moveTo>
                  <a:lnTo>
                    <a:pt x="3692" y="1024"/>
                  </a:lnTo>
                  <a:lnTo>
                    <a:pt x="3430" y="1286"/>
                  </a:lnTo>
                  <a:cubicBezTo>
                    <a:pt x="3334" y="1191"/>
                    <a:pt x="3287" y="1096"/>
                    <a:pt x="3168" y="1024"/>
                  </a:cubicBezTo>
                  <a:lnTo>
                    <a:pt x="3430" y="762"/>
                  </a:lnTo>
                  <a:close/>
                  <a:moveTo>
                    <a:pt x="715" y="2024"/>
                  </a:moveTo>
                  <a:lnTo>
                    <a:pt x="715" y="2215"/>
                  </a:lnTo>
                  <a:lnTo>
                    <a:pt x="715" y="2382"/>
                  </a:lnTo>
                  <a:lnTo>
                    <a:pt x="334" y="2382"/>
                  </a:lnTo>
                  <a:lnTo>
                    <a:pt x="334" y="2024"/>
                  </a:lnTo>
                  <a:close/>
                  <a:moveTo>
                    <a:pt x="4120" y="2024"/>
                  </a:moveTo>
                  <a:lnTo>
                    <a:pt x="4120" y="2382"/>
                  </a:lnTo>
                  <a:lnTo>
                    <a:pt x="3763" y="2382"/>
                  </a:lnTo>
                  <a:lnTo>
                    <a:pt x="3763" y="2215"/>
                  </a:lnTo>
                  <a:lnTo>
                    <a:pt x="3763" y="2024"/>
                  </a:lnTo>
                  <a:close/>
                  <a:moveTo>
                    <a:pt x="2239" y="1024"/>
                  </a:moveTo>
                  <a:cubicBezTo>
                    <a:pt x="2882" y="1024"/>
                    <a:pt x="3430" y="1548"/>
                    <a:pt x="3430" y="2215"/>
                  </a:cubicBezTo>
                  <a:cubicBezTo>
                    <a:pt x="3430" y="2858"/>
                    <a:pt x="2882" y="3406"/>
                    <a:pt x="2239" y="3406"/>
                  </a:cubicBezTo>
                  <a:cubicBezTo>
                    <a:pt x="1572" y="3406"/>
                    <a:pt x="1048" y="2858"/>
                    <a:pt x="1048" y="2215"/>
                  </a:cubicBezTo>
                  <a:cubicBezTo>
                    <a:pt x="1048" y="1548"/>
                    <a:pt x="1572" y="1024"/>
                    <a:pt x="2239" y="1024"/>
                  </a:cubicBezTo>
                  <a:close/>
                  <a:moveTo>
                    <a:pt x="1024" y="3144"/>
                  </a:moveTo>
                  <a:cubicBezTo>
                    <a:pt x="1096" y="3215"/>
                    <a:pt x="1167" y="3310"/>
                    <a:pt x="1286" y="3406"/>
                  </a:cubicBezTo>
                  <a:lnTo>
                    <a:pt x="1024" y="3668"/>
                  </a:lnTo>
                  <a:lnTo>
                    <a:pt x="739" y="3406"/>
                  </a:lnTo>
                  <a:lnTo>
                    <a:pt x="1024" y="3144"/>
                  </a:lnTo>
                  <a:close/>
                  <a:moveTo>
                    <a:pt x="3430" y="3144"/>
                  </a:moveTo>
                  <a:lnTo>
                    <a:pt x="3692" y="3406"/>
                  </a:lnTo>
                  <a:lnTo>
                    <a:pt x="3430" y="3668"/>
                  </a:lnTo>
                  <a:lnTo>
                    <a:pt x="3168" y="3406"/>
                  </a:lnTo>
                  <a:cubicBezTo>
                    <a:pt x="3239" y="3310"/>
                    <a:pt x="3334" y="3263"/>
                    <a:pt x="3430" y="3144"/>
                  </a:cubicBezTo>
                  <a:close/>
                  <a:moveTo>
                    <a:pt x="2382" y="3691"/>
                  </a:moveTo>
                  <a:lnTo>
                    <a:pt x="2382" y="4096"/>
                  </a:lnTo>
                  <a:lnTo>
                    <a:pt x="2025" y="4096"/>
                  </a:lnTo>
                  <a:lnTo>
                    <a:pt x="2025" y="3691"/>
                  </a:lnTo>
                  <a:close/>
                  <a:moveTo>
                    <a:pt x="1691" y="0"/>
                  </a:moveTo>
                  <a:lnTo>
                    <a:pt x="1691" y="762"/>
                  </a:lnTo>
                  <a:cubicBezTo>
                    <a:pt x="1667" y="786"/>
                    <a:pt x="1572" y="786"/>
                    <a:pt x="1548" y="810"/>
                  </a:cubicBezTo>
                  <a:lnTo>
                    <a:pt x="1024" y="286"/>
                  </a:lnTo>
                  <a:lnTo>
                    <a:pt x="310" y="977"/>
                  </a:lnTo>
                  <a:lnTo>
                    <a:pt x="834" y="1524"/>
                  </a:lnTo>
                  <a:cubicBezTo>
                    <a:pt x="810" y="1572"/>
                    <a:pt x="786" y="1620"/>
                    <a:pt x="786" y="1715"/>
                  </a:cubicBezTo>
                  <a:lnTo>
                    <a:pt x="0" y="1715"/>
                  </a:lnTo>
                  <a:lnTo>
                    <a:pt x="0" y="2715"/>
                  </a:lnTo>
                  <a:lnTo>
                    <a:pt x="786" y="2715"/>
                  </a:lnTo>
                  <a:cubicBezTo>
                    <a:pt x="810" y="2739"/>
                    <a:pt x="810" y="2834"/>
                    <a:pt x="834" y="2858"/>
                  </a:cubicBezTo>
                  <a:lnTo>
                    <a:pt x="286" y="3406"/>
                  </a:lnTo>
                  <a:lnTo>
                    <a:pt x="1001" y="4120"/>
                  </a:lnTo>
                  <a:lnTo>
                    <a:pt x="1548" y="3572"/>
                  </a:lnTo>
                  <a:cubicBezTo>
                    <a:pt x="1596" y="3596"/>
                    <a:pt x="1667" y="3644"/>
                    <a:pt x="1691" y="3644"/>
                  </a:cubicBezTo>
                  <a:lnTo>
                    <a:pt x="1691" y="4406"/>
                  </a:lnTo>
                  <a:lnTo>
                    <a:pt x="2715" y="4406"/>
                  </a:lnTo>
                  <a:lnTo>
                    <a:pt x="2715" y="3644"/>
                  </a:lnTo>
                  <a:cubicBezTo>
                    <a:pt x="2763" y="3596"/>
                    <a:pt x="2834" y="3596"/>
                    <a:pt x="2882" y="3572"/>
                  </a:cubicBezTo>
                  <a:lnTo>
                    <a:pt x="3430" y="4120"/>
                  </a:lnTo>
                  <a:lnTo>
                    <a:pt x="4144" y="3406"/>
                  </a:lnTo>
                  <a:lnTo>
                    <a:pt x="3596" y="2858"/>
                  </a:lnTo>
                  <a:cubicBezTo>
                    <a:pt x="3644" y="2810"/>
                    <a:pt x="3668" y="2739"/>
                    <a:pt x="3668" y="2715"/>
                  </a:cubicBezTo>
                  <a:lnTo>
                    <a:pt x="4406" y="2715"/>
                  </a:lnTo>
                  <a:lnTo>
                    <a:pt x="4406" y="1715"/>
                  </a:lnTo>
                  <a:lnTo>
                    <a:pt x="3668" y="1715"/>
                  </a:lnTo>
                  <a:cubicBezTo>
                    <a:pt x="3644" y="1643"/>
                    <a:pt x="3644" y="1596"/>
                    <a:pt x="3596" y="1524"/>
                  </a:cubicBezTo>
                  <a:lnTo>
                    <a:pt x="4144" y="977"/>
                  </a:lnTo>
                  <a:lnTo>
                    <a:pt x="3430" y="286"/>
                  </a:lnTo>
                  <a:lnTo>
                    <a:pt x="2882" y="810"/>
                  </a:lnTo>
                  <a:cubicBezTo>
                    <a:pt x="2834" y="786"/>
                    <a:pt x="2810" y="762"/>
                    <a:pt x="2715" y="762"/>
                  </a:cubicBezTo>
                  <a:lnTo>
                    <a:pt x="27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41"/>
          <p:cNvGrpSpPr/>
          <p:nvPr/>
        </p:nvGrpSpPr>
        <p:grpSpPr>
          <a:xfrm>
            <a:off x="3660447" y="1661097"/>
            <a:ext cx="347946" cy="427505"/>
            <a:chOff x="6355450" y="2855400"/>
            <a:chExt cx="210800" cy="259000"/>
          </a:xfrm>
        </p:grpSpPr>
        <p:sp>
          <p:nvSpPr>
            <p:cNvPr id="516" name="Google Shape;516;p41"/>
            <p:cNvSpPr/>
            <p:nvPr/>
          </p:nvSpPr>
          <p:spPr>
            <a:xfrm>
              <a:off x="6355450" y="2855400"/>
              <a:ext cx="153625" cy="201850"/>
            </a:xfrm>
            <a:custGeom>
              <a:rect b="b" l="l" r="r" t="t"/>
              <a:pathLst>
                <a:path extrusionOk="0" h="8074" w="6145">
                  <a:moveTo>
                    <a:pt x="4526" y="525"/>
                  </a:moveTo>
                  <a:lnTo>
                    <a:pt x="5621" y="1620"/>
                  </a:lnTo>
                  <a:lnTo>
                    <a:pt x="4526" y="1620"/>
                  </a:lnTo>
                  <a:lnTo>
                    <a:pt x="4526" y="525"/>
                  </a:lnTo>
                  <a:close/>
                  <a:moveTo>
                    <a:pt x="1" y="1"/>
                  </a:moveTo>
                  <a:lnTo>
                    <a:pt x="1" y="8074"/>
                  </a:lnTo>
                  <a:lnTo>
                    <a:pt x="5026" y="8074"/>
                  </a:lnTo>
                  <a:lnTo>
                    <a:pt x="5026" y="7788"/>
                  </a:lnTo>
                  <a:lnTo>
                    <a:pt x="334" y="7788"/>
                  </a:lnTo>
                  <a:lnTo>
                    <a:pt x="334" y="334"/>
                  </a:lnTo>
                  <a:lnTo>
                    <a:pt x="4240" y="334"/>
                  </a:lnTo>
                  <a:lnTo>
                    <a:pt x="4240" y="1930"/>
                  </a:lnTo>
                  <a:lnTo>
                    <a:pt x="5835" y="1930"/>
                  </a:lnTo>
                  <a:lnTo>
                    <a:pt x="5835" y="5788"/>
                  </a:lnTo>
                  <a:lnTo>
                    <a:pt x="6145" y="5788"/>
                  </a:lnTo>
                  <a:lnTo>
                    <a:pt x="6145" y="1691"/>
                  </a:lnTo>
                  <a:lnTo>
                    <a:pt x="44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1"/>
            <p:cNvSpPr/>
            <p:nvPr/>
          </p:nvSpPr>
          <p:spPr>
            <a:xfrm>
              <a:off x="6376300" y="3013775"/>
              <a:ext cx="61350" cy="7750"/>
            </a:xfrm>
            <a:custGeom>
              <a:rect b="b" l="l" r="r" t="t"/>
              <a:pathLst>
                <a:path extrusionOk="0" h="310" w="2454">
                  <a:moveTo>
                    <a:pt x="0" y="0"/>
                  </a:moveTo>
                  <a:lnTo>
                    <a:pt x="0" y="310"/>
                  </a:lnTo>
                  <a:lnTo>
                    <a:pt x="2453" y="310"/>
                  </a:lnTo>
                  <a:lnTo>
                    <a:pt x="2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1"/>
            <p:cNvSpPr/>
            <p:nvPr/>
          </p:nvSpPr>
          <p:spPr>
            <a:xfrm>
              <a:off x="6376300" y="2917325"/>
              <a:ext cx="113150" cy="7175"/>
            </a:xfrm>
            <a:custGeom>
              <a:rect b="b" l="l" r="r" t="t"/>
              <a:pathLst>
                <a:path extrusionOk="0" h="287" w="4526">
                  <a:moveTo>
                    <a:pt x="0" y="0"/>
                  </a:moveTo>
                  <a:lnTo>
                    <a:pt x="0" y="286"/>
                  </a:lnTo>
                  <a:lnTo>
                    <a:pt x="4525" y="286"/>
                  </a:lnTo>
                  <a:lnTo>
                    <a:pt x="45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1"/>
            <p:cNvSpPr/>
            <p:nvPr/>
          </p:nvSpPr>
          <p:spPr>
            <a:xfrm>
              <a:off x="6376300" y="2989350"/>
              <a:ext cx="113150" cy="7175"/>
            </a:xfrm>
            <a:custGeom>
              <a:rect b="b" l="l" r="r" t="t"/>
              <a:pathLst>
                <a:path extrusionOk="0" h="287" w="4526">
                  <a:moveTo>
                    <a:pt x="0" y="1"/>
                  </a:moveTo>
                  <a:lnTo>
                    <a:pt x="0" y="287"/>
                  </a:lnTo>
                  <a:lnTo>
                    <a:pt x="4525" y="287"/>
                  </a:lnTo>
                  <a:lnTo>
                    <a:pt x="45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1"/>
            <p:cNvSpPr/>
            <p:nvPr/>
          </p:nvSpPr>
          <p:spPr>
            <a:xfrm>
              <a:off x="6376300" y="2965550"/>
              <a:ext cx="113150" cy="7175"/>
            </a:xfrm>
            <a:custGeom>
              <a:rect b="b" l="l" r="r" t="t"/>
              <a:pathLst>
                <a:path extrusionOk="0" h="287" w="4526">
                  <a:moveTo>
                    <a:pt x="0" y="0"/>
                  </a:moveTo>
                  <a:lnTo>
                    <a:pt x="0" y="286"/>
                  </a:lnTo>
                  <a:lnTo>
                    <a:pt x="4525" y="286"/>
                  </a:lnTo>
                  <a:lnTo>
                    <a:pt x="45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1"/>
            <p:cNvSpPr/>
            <p:nvPr/>
          </p:nvSpPr>
          <p:spPr>
            <a:xfrm>
              <a:off x="6376300" y="2940550"/>
              <a:ext cx="113150" cy="7750"/>
            </a:xfrm>
            <a:custGeom>
              <a:rect b="b" l="l" r="r" t="t"/>
              <a:pathLst>
                <a:path extrusionOk="0" h="310" w="4526">
                  <a:moveTo>
                    <a:pt x="0" y="0"/>
                  </a:moveTo>
                  <a:lnTo>
                    <a:pt x="0" y="310"/>
                  </a:lnTo>
                  <a:lnTo>
                    <a:pt x="4525" y="310"/>
                  </a:lnTo>
                  <a:lnTo>
                    <a:pt x="45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1"/>
            <p:cNvSpPr/>
            <p:nvPr/>
          </p:nvSpPr>
          <p:spPr>
            <a:xfrm>
              <a:off x="6376300" y="2892325"/>
              <a:ext cx="8350" cy="7750"/>
            </a:xfrm>
            <a:custGeom>
              <a:rect b="b" l="l" r="r" t="t"/>
              <a:pathLst>
                <a:path extrusionOk="0" h="310" w="334">
                  <a:moveTo>
                    <a:pt x="0" y="0"/>
                  </a:moveTo>
                  <a:lnTo>
                    <a:pt x="0" y="310"/>
                  </a:lnTo>
                  <a:lnTo>
                    <a:pt x="334" y="310"/>
                  </a:lnTo>
                  <a:lnTo>
                    <a:pt x="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1"/>
            <p:cNvSpPr/>
            <p:nvPr/>
          </p:nvSpPr>
          <p:spPr>
            <a:xfrm>
              <a:off x="6391775" y="2892325"/>
              <a:ext cx="8350" cy="7750"/>
            </a:xfrm>
            <a:custGeom>
              <a:rect b="b" l="l" r="r" t="t"/>
              <a:pathLst>
                <a:path extrusionOk="0" h="310" w="334">
                  <a:moveTo>
                    <a:pt x="1" y="0"/>
                  </a:moveTo>
                  <a:lnTo>
                    <a:pt x="1" y="310"/>
                  </a:lnTo>
                  <a:lnTo>
                    <a:pt x="334" y="310"/>
                  </a:lnTo>
                  <a:lnTo>
                    <a:pt x="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1"/>
            <p:cNvSpPr/>
            <p:nvPr/>
          </p:nvSpPr>
          <p:spPr>
            <a:xfrm>
              <a:off x="6408450" y="2892325"/>
              <a:ext cx="8350" cy="7750"/>
            </a:xfrm>
            <a:custGeom>
              <a:rect b="b" l="l" r="r" t="t"/>
              <a:pathLst>
                <a:path extrusionOk="0" h="310" w="334">
                  <a:moveTo>
                    <a:pt x="0" y="0"/>
                  </a:moveTo>
                  <a:lnTo>
                    <a:pt x="0" y="310"/>
                  </a:lnTo>
                  <a:lnTo>
                    <a:pt x="334" y="310"/>
                  </a:lnTo>
                  <a:lnTo>
                    <a:pt x="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1"/>
            <p:cNvSpPr/>
            <p:nvPr/>
          </p:nvSpPr>
          <p:spPr>
            <a:xfrm>
              <a:off x="6444775" y="3010200"/>
              <a:ext cx="121475" cy="104200"/>
            </a:xfrm>
            <a:custGeom>
              <a:rect b="b" l="l" r="r" t="t"/>
              <a:pathLst>
                <a:path extrusionOk="0" h="4168" w="4859">
                  <a:moveTo>
                    <a:pt x="2739" y="286"/>
                  </a:moveTo>
                  <a:lnTo>
                    <a:pt x="2739" y="3858"/>
                  </a:lnTo>
                  <a:lnTo>
                    <a:pt x="2096" y="3858"/>
                  </a:lnTo>
                  <a:lnTo>
                    <a:pt x="2096" y="286"/>
                  </a:lnTo>
                  <a:close/>
                  <a:moveTo>
                    <a:pt x="333" y="0"/>
                  </a:moveTo>
                  <a:cubicBezTo>
                    <a:pt x="143" y="0"/>
                    <a:pt x="0" y="119"/>
                    <a:pt x="0" y="286"/>
                  </a:cubicBezTo>
                  <a:lnTo>
                    <a:pt x="0" y="762"/>
                  </a:lnTo>
                  <a:lnTo>
                    <a:pt x="310" y="762"/>
                  </a:lnTo>
                  <a:lnTo>
                    <a:pt x="310" y="286"/>
                  </a:lnTo>
                  <a:lnTo>
                    <a:pt x="1786" y="286"/>
                  </a:lnTo>
                  <a:lnTo>
                    <a:pt x="1786" y="3858"/>
                  </a:lnTo>
                  <a:lnTo>
                    <a:pt x="1310" y="3858"/>
                  </a:lnTo>
                  <a:cubicBezTo>
                    <a:pt x="1310" y="3858"/>
                    <a:pt x="1286" y="3858"/>
                    <a:pt x="1286" y="3834"/>
                  </a:cubicBezTo>
                  <a:lnTo>
                    <a:pt x="1286" y="3692"/>
                  </a:lnTo>
                  <a:lnTo>
                    <a:pt x="976" y="3692"/>
                  </a:lnTo>
                  <a:lnTo>
                    <a:pt x="976" y="3834"/>
                  </a:lnTo>
                  <a:cubicBezTo>
                    <a:pt x="976" y="4025"/>
                    <a:pt x="1143" y="4168"/>
                    <a:pt x="1310" y="4168"/>
                  </a:cubicBezTo>
                  <a:lnTo>
                    <a:pt x="3572" y="4168"/>
                  </a:lnTo>
                  <a:cubicBezTo>
                    <a:pt x="3763" y="4168"/>
                    <a:pt x="3882" y="4025"/>
                    <a:pt x="3882" y="3834"/>
                  </a:cubicBezTo>
                  <a:lnTo>
                    <a:pt x="3882" y="3692"/>
                  </a:lnTo>
                  <a:lnTo>
                    <a:pt x="3572" y="3692"/>
                  </a:lnTo>
                  <a:lnTo>
                    <a:pt x="3572" y="3834"/>
                  </a:lnTo>
                  <a:lnTo>
                    <a:pt x="3572" y="3858"/>
                  </a:lnTo>
                  <a:lnTo>
                    <a:pt x="3072" y="3858"/>
                  </a:lnTo>
                  <a:lnTo>
                    <a:pt x="3072" y="286"/>
                  </a:lnTo>
                  <a:lnTo>
                    <a:pt x="4549" y="286"/>
                  </a:lnTo>
                  <a:lnTo>
                    <a:pt x="4549" y="762"/>
                  </a:lnTo>
                  <a:lnTo>
                    <a:pt x="4858" y="762"/>
                  </a:lnTo>
                  <a:lnTo>
                    <a:pt x="4858" y="286"/>
                  </a:lnTo>
                  <a:cubicBezTo>
                    <a:pt x="4834" y="119"/>
                    <a:pt x="4715" y="0"/>
                    <a:pt x="45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41"/>
          <p:cNvGrpSpPr/>
          <p:nvPr/>
        </p:nvGrpSpPr>
        <p:grpSpPr>
          <a:xfrm>
            <a:off x="617075" y="1353680"/>
            <a:ext cx="387037" cy="363450"/>
            <a:chOff x="1180750" y="3781818"/>
            <a:chExt cx="387037" cy="363450"/>
          </a:xfrm>
        </p:grpSpPr>
        <p:sp>
          <p:nvSpPr>
            <p:cNvPr id="527" name="Google Shape;527;p41"/>
            <p:cNvSpPr/>
            <p:nvPr/>
          </p:nvSpPr>
          <p:spPr>
            <a:xfrm>
              <a:off x="1211345" y="3806285"/>
              <a:ext cx="11408" cy="11408"/>
            </a:xfrm>
            <a:custGeom>
              <a:rect b="b" l="l" r="r" t="t"/>
              <a:pathLst>
                <a:path extrusionOk="0" h="311" w="311">
                  <a:moveTo>
                    <a:pt x="0" y="1"/>
                  </a:moveTo>
                  <a:lnTo>
                    <a:pt x="0" y="310"/>
                  </a:lnTo>
                  <a:lnTo>
                    <a:pt x="310" y="310"/>
                  </a:lnTo>
                  <a:lnTo>
                    <a:pt x="3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1"/>
            <p:cNvSpPr/>
            <p:nvPr/>
          </p:nvSpPr>
          <p:spPr>
            <a:xfrm>
              <a:off x="1234933" y="3806285"/>
              <a:ext cx="12252" cy="11408"/>
            </a:xfrm>
            <a:custGeom>
              <a:rect b="b" l="l" r="r" t="t"/>
              <a:pathLst>
                <a:path extrusionOk="0" h="311" w="334">
                  <a:moveTo>
                    <a:pt x="0" y="1"/>
                  </a:moveTo>
                  <a:lnTo>
                    <a:pt x="0" y="310"/>
                  </a:lnTo>
                  <a:lnTo>
                    <a:pt x="334" y="310"/>
                  </a:lnTo>
                  <a:lnTo>
                    <a:pt x="3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1"/>
            <p:cNvSpPr/>
            <p:nvPr/>
          </p:nvSpPr>
          <p:spPr>
            <a:xfrm>
              <a:off x="1259401" y="3806285"/>
              <a:ext cx="11372" cy="11408"/>
            </a:xfrm>
            <a:custGeom>
              <a:rect b="b" l="l" r="r" t="t"/>
              <a:pathLst>
                <a:path extrusionOk="0" h="311" w="310">
                  <a:moveTo>
                    <a:pt x="0" y="1"/>
                  </a:moveTo>
                  <a:lnTo>
                    <a:pt x="0" y="310"/>
                  </a:lnTo>
                  <a:lnTo>
                    <a:pt x="310" y="310"/>
                  </a:lnTo>
                  <a:lnTo>
                    <a:pt x="3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1"/>
            <p:cNvSpPr/>
            <p:nvPr/>
          </p:nvSpPr>
          <p:spPr>
            <a:xfrm>
              <a:off x="1222717" y="4013317"/>
              <a:ext cx="84773" cy="48091"/>
            </a:xfrm>
            <a:custGeom>
              <a:rect b="b" l="l" r="r" t="t"/>
              <a:pathLst>
                <a:path extrusionOk="0" h="1311" w="2311">
                  <a:moveTo>
                    <a:pt x="1977" y="286"/>
                  </a:moveTo>
                  <a:lnTo>
                    <a:pt x="1977" y="977"/>
                  </a:lnTo>
                  <a:lnTo>
                    <a:pt x="310" y="977"/>
                  </a:lnTo>
                  <a:lnTo>
                    <a:pt x="310" y="286"/>
                  </a:lnTo>
                  <a:close/>
                  <a:moveTo>
                    <a:pt x="0" y="1"/>
                  </a:moveTo>
                  <a:lnTo>
                    <a:pt x="0" y="1310"/>
                  </a:lnTo>
                  <a:lnTo>
                    <a:pt x="2310" y="1310"/>
                  </a:lnTo>
                  <a:lnTo>
                    <a:pt x="2310" y="1263"/>
                  </a:lnTo>
                  <a:lnTo>
                    <a:pt x="23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1"/>
            <p:cNvSpPr/>
            <p:nvPr/>
          </p:nvSpPr>
          <p:spPr>
            <a:xfrm>
              <a:off x="1465566" y="4115513"/>
              <a:ext cx="35839" cy="11408"/>
            </a:xfrm>
            <a:custGeom>
              <a:rect b="b" l="l" r="r" t="t"/>
              <a:pathLst>
                <a:path extrusionOk="0" h="311" w="977">
                  <a:moveTo>
                    <a:pt x="0" y="1"/>
                  </a:moveTo>
                  <a:lnTo>
                    <a:pt x="0" y="311"/>
                  </a:lnTo>
                  <a:lnTo>
                    <a:pt x="977" y="311"/>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1"/>
            <p:cNvSpPr/>
            <p:nvPr/>
          </p:nvSpPr>
          <p:spPr>
            <a:xfrm>
              <a:off x="1180750" y="3781818"/>
              <a:ext cx="387037" cy="363450"/>
            </a:xfrm>
            <a:custGeom>
              <a:rect b="b" l="l" r="r" t="t"/>
              <a:pathLst>
                <a:path extrusionOk="0" h="9908" w="10551">
                  <a:moveTo>
                    <a:pt x="7907" y="310"/>
                  </a:moveTo>
                  <a:lnTo>
                    <a:pt x="7907" y="1335"/>
                  </a:lnTo>
                  <a:lnTo>
                    <a:pt x="287" y="1335"/>
                  </a:lnTo>
                  <a:lnTo>
                    <a:pt x="287" y="310"/>
                  </a:lnTo>
                  <a:close/>
                  <a:moveTo>
                    <a:pt x="10217" y="2311"/>
                  </a:moveTo>
                  <a:lnTo>
                    <a:pt x="10217" y="3002"/>
                  </a:lnTo>
                  <a:lnTo>
                    <a:pt x="6264" y="3002"/>
                  </a:lnTo>
                  <a:lnTo>
                    <a:pt x="6264" y="2311"/>
                  </a:lnTo>
                  <a:close/>
                  <a:moveTo>
                    <a:pt x="10241" y="8931"/>
                  </a:moveTo>
                  <a:lnTo>
                    <a:pt x="10241" y="9598"/>
                  </a:lnTo>
                  <a:lnTo>
                    <a:pt x="6312" y="9598"/>
                  </a:lnTo>
                  <a:lnTo>
                    <a:pt x="6264" y="9574"/>
                  </a:lnTo>
                  <a:lnTo>
                    <a:pt x="6264" y="8931"/>
                  </a:lnTo>
                  <a:close/>
                  <a:moveTo>
                    <a:pt x="1" y="1"/>
                  </a:moveTo>
                  <a:lnTo>
                    <a:pt x="1" y="1620"/>
                  </a:lnTo>
                  <a:lnTo>
                    <a:pt x="7907" y="1620"/>
                  </a:lnTo>
                  <a:lnTo>
                    <a:pt x="7907" y="1977"/>
                  </a:lnTo>
                  <a:lnTo>
                    <a:pt x="6264" y="1977"/>
                  </a:lnTo>
                  <a:cubicBezTo>
                    <a:pt x="6097" y="1977"/>
                    <a:pt x="5955" y="2097"/>
                    <a:pt x="5955" y="2287"/>
                  </a:cubicBezTo>
                  <a:lnTo>
                    <a:pt x="5955" y="3263"/>
                  </a:lnTo>
                  <a:lnTo>
                    <a:pt x="10241" y="3263"/>
                  </a:lnTo>
                  <a:lnTo>
                    <a:pt x="10241" y="8574"/>
                  </a:lnTo>
                  <a:lnTo>
                    <a:pt x="6264" y="8574"/>
                  </a:lnTo>
                  <a:lnTo>
                    <a:pt x="6264" y="3621"/>
                  </a:lnTo>
                  <a:lnTo>
                    <a:pt x="5978" y="3621"/>
                  </a:lnTo>
                  <a:lnTo>
                    <a:pt x="5978" y="4311"/>
                  </a:lnTo>
                  <a:lnTo>
                    <a:pt x="1477" y="4311"/>
                  </a:lnTo>
                  <a:lnTo>
                    <a:pt x="1477" y="2311"/>
                  </a:lnTo>
                  <a:lnTo>
                    <a:pt x="5621" y="2311"/>
                  </a:lnTo>
                  <a:lnTo>
                    <a:pt x="5621" y="2025"/>
                  </a:lnTo>
                  <a:lnTo>
                    <a:pt x="1144" y="2025"/>
                  </a:lnTo>
                  <a:lnTo>
                    <a:pt x="1144" y="4645"/>
                  </a:lnTo>
                  <a:lnTo>
                    <a:pt x="5978" y="4645"/>
                  </a:lnTo>
                  <a:lnTo>
                    <a:pt x="5978" y="5002"/>
                  </a:lnTo>
                  <a:lnTo>
                    <a:pt x="1144" y="5002"/>
                  </a:lnTo>
                  <a:lnTo>
                    <a:pt x="1144" y="5288"/>
                  </a:lnTo>
                  <a:lnTo>
                    <a:pt x="5978" y="5288"/>
                  </a:lnTo>
                  <a:lnTo>
                    <a:pt x="5978" y="6312"/>
                  </a:lnTo>
                  <a:lnTo>
                    <a:pt x="3978" y="6312"/>
                  </a:lnTo>
                  <a:lnTo>
                    <a:pt x="3978" y="7621"/>
                  </a:lnTo>
                  <a:lnTo>
                    <a:pt x="5621" y="7621"/>
                  </a:lnTo>
                  <a:lnTo>
                    <a:pt x="5621" y="7312"/>
                  </a:lnTo>
                  <a:lnTo>
                    <a:pt x="4288" y="7312"/>
                  </a:lnTo>
                  <a:lnTo>
                    <a:pt x="4288" y="6597"/>
                  </a:lnTo>
                  <a:lnTo>
                    <a:pt x="5978" y="6597"/>
                  </a:lnTo>
                  <a:lnTo>
                    <a:pt x="5978" y="7931"/>
                  </a:lnTo>
                  <a:lnTo>
                    <a:pt x="311" y="7931"/>
                  </a:lnTo>
                  <a:lnTo>
                    <a:pt x="311" y="1977"/>
                  </a:lnTo>
                  <a:lnTo>
                    <a:pt x="25" y="1977"/>
                  </a:lnTo>
                  <a:lnTo>
                    <a:pt x="25" y="8264"/>
                  </a:lnTo>
                  <a:lnTo>
                    <a:pt x="5978" y="8264"/>
                  </a:lnTo>
                  <a:lnTo>
                    <a:pt x="5978" y="9574"/>
                  </a:lnTo>
                  <a:cubicBezTo>
                    <a:pt x="5978" y="9765"/>
                    <a:pt x="6121" y="9908"/>
                    <a:pt x="6312" y="9908"/>
                  </a:cubicBezTo>
                  <a:lnTo>
                    <a:pt x="10217" y="9908"/>
                  </a:lnTo>
                  <a:cubicBezTo>
                    <a:pt x="10408" y="9908"/>
                    <a:pt x="10551" y="9765"/>
                    <a:pt x="10551" y="9574"/>
                  </a:cubicBezTo>
                  <a:lnTo>
                    <a:pt x="10551" y="2311"/>
                  </a:lnTo>
                  <a:cubicBezTo>
                    <a:pt x="10527" y="2144"/>
                    <a:pt x="10408" y="1977"/>
                    <a:pt x="10241" y="1977"/>
                  </a:cubicBezTo>
                  <a:lnTo>
                    <a:pt x="8241" y="1977"/>
                  </a:lnTo>
                  <a:lnTo>
                    <a:pt x="82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1"/>
            <p:cNvSpPr/>
            <p:nvPr/>
          </p:nvSpPr>
          <p:spPr>
            <a:xfrm>
              <a:off x="1428002" y="3915487"/>
              <a:ext cx="108360" cy="72558"/>
            </a:xfrm>
            <a:custGeom>
              <a:rect b="b" l="l" r="r" t="t"/>
              <a:pathLst>
                <a:path extrusionOk="0" h="1978" w="2954">
                  <a:moveTo>
                    <a:pt x="2668" y="310"/>
                  </a:moveTo>
                  <a:lnTo>
                    <a:pt x="2668" y="1644"/>
                  </a:lnTo>
                  <a:lnTo>
                    <a:pt x="334" y="1644"/>
                  </a:lnTo>
                  <a:lnTo>
                    <a:pt x="334" y="310"/>
                  </a:lnTo>
                  <a:close/>
                  <a:moveTo>
                    <a:pt x="0" y="0"/>
                  </a:moveTo>
                  <a:lnTo>
                    <a:pt x="0" y="1977"/>
                  </a:lnTo>
                  <a:lnTo>
                    <a:pt x="2953" y="1977"/>
                  </a:lnTo>
                  <a:lnTo>
                    <a:pt x="29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1"/>
            <p:cNvSpPr/>
            <p:nvPr/>
          </p:nvSpPr>
          <p:spPr>
            <a:xfrm>
              <a:off x="1428002" y="4001102"/>
              <a:ext cx="109240" cy="10528"/>
            </a:xfrm>
            <a:custGeom>
              <a:rect b="b" l="l" r="r" t="t"/>
              <a:pathLst>
                <a:path extrusionOk="0" h="287" w="2978">
                  <a:moveTo>
                    <a:pt x="0" y="0"/>
                  </a:moveTo>
                  <a:lnTo>
                    <a:pt x="0" y="286"/>
                  </a:lnTo>
                  <a:lnTo>
                    <a:pt x="2977" y="286"/>
                  </a:lnTo>
                  <a:lnTo>
                    <a:pt x="29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1"/>
            <p:cNvSpPr/>
            <p:nvPr/>
          </p:nvSpPr>
          <p:spPr>
            <a:xfrm>
              <a:off x="1428002" y="4024689"/>
              <a:ext cx="109240" cy="11372"/>
            </a:xfrm>
            <a:custGeom>
              <a:rect b="b" l="l" r="r" t="t"/>
              <a:pathLst>
                <a:path extrusionOk="0" h="310" w="2978">
                  <a:moveTo>
                    <a:pt x="0" y="0"/>
                  </a:moveTo>
                  <a:lnTo>
                    <a:pt x="0" y="310"/>
                  </a:lnTo>
                  <a:lnTo>
                    <a:pt x="2977" y="310"/>
                  </a:lnTo>
                  <a:lnTo>
                    <a:pt x="29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1"/>
            <p:cNvSpPr/>
            <p:nvPr/>
          </p:nvSpPr>
          <p:spPr>
            <a:xfrm>
              <a:off x="1428002" y="4049156"/>
              <a:ext cx="48091" cy="35839"/>
            </a:xfrm>
            <a:custGeom>
              <a:rect b="b" l="l" r="r" t="t"/>
              <a:pathLst>
                <a:path extrusionOk="0" h="977" w="1311">
                  <a:moveTo>
                    <a:pt x="1024" y="286"/>
                  </a:moveTo>
                  <a:lnTo>
                    <a:pt x="1024" y="643"/>
                  </a:lnTo>
                  <a:lnTo>
                    <a:pt x="334" y="643"/>
                  </a:lnTo>
                  <a:lnTo>
                    <a:pt x="334" y="286"/>
                  </a:lnTo>
                  <a:close/>
                  <a:moveTo>
                    <a:pt x="0" y="0"/>
                  </a:moveTo>
                  <a:lnTo>
                    <a:pt x="0" y="976"/>
                  </a:lnTo>
                  <a:lnTo>
                    <a:pt x="1310" y="976"/>
                  </a:lnTo>
                  <a:lnTo>
                    <a:pt x="13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1"/>
            <p:cNvSpPr/>
            <p:nvPr/>
          </p:nvSpPr>
          <p:spPr>
            <a:xfrm>
              <a:off x="1494400" y="4049156"/>
              <a:ext cx="48934" cy="35839"/>
            </a:xfrm>
            <a:custGeom>
              <a:rect b="b" l="l" r="r" t="t"/>
              <a:pathLst>
                <a:path extrusionOk="0" h="977" w="1334">
                  <a:moveTo>
                    <a:pt x="1024" y="286"/>
                  </a:moveTo>
                  <a:lnTo>
                    <a:pt x="1024" y="643"/>
                  </a:lnTo>
                  <a:lnTo>
                    <a:pt x="334" y="643"/>
                  </a:lnTo>
                  <a:lnTo>
                    <a:pt x="334" y="286"/>
                  </a:lnTo>
                  <a:close/>
                  <a:moveTo>
                    <a:pt x="0" y="0"/>
                  </a:moveTo>
                  <a:lnTo>
                    <a:pt x="0" y="976"/>
                  </a:lnTo>
                  <a:lnTo>
                    <a:pt x="1334" y="976"/>
                  </a:lnTo>
                  <a:lnTo>
                    <a:pt x="1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1"/>
            <p:cNvSpPr/>
            <p:nvPr/>
          </p:nvSpPr>
          <p:spPr>
            <a:xfrm>
              <a:off x="1222717" y="3988851"/>
              <a:ext cx="164264" cy="11408"/>
            </a:xfrm>
            <a:custGeom>
              <a:rect b="b" l="l" r="r" t="t"/>
              <a:pathLst>
                <a:path extrusionOk="0" h="311" w="4478">
                  <a:moveTo>
                    <a:pt x="0" y="1"/>
                  </a:moveTo>
                  <a:lnTo>
                    <a:pt x="0" y="310"/>
                  </a:lnTo>
                  <a:lnTo>
                    <a:pt x="4477" y="310"/>
                  </a:lnTo>
                  <a:lnTo>
                    <a:pt x="4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41"/>
          <p:cNvSpPr txBox="1"/>
          <p:nvPr>
            <p:ph idx="4" type="subTitle"/>
          </p:nvPr>
        </p:nvSpPr>
        <p:spPr>
          <a:xfrm>
            <a:off x="7311973" y="3571375"/>
            <a:ext cx="1596300" cy="42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TodoItem</a:t>
            </a:r>
            <a:endParaRPr/>
          </a:p>
        </p:txBody>
      </p:sp>
      <p:sp>
        <p:nvSpPr>
          <p:cNvPr id="540" name="Google Shape;540;p41"/>
          <p:cNvSpPr/>
          <p:nvPr/>
        </p:nvSpPr>
        <p:spPr>
          <a:xfrm>
            <a:off x="6420221" y="3463131"/>
            <a:ext cx="813685" cy="730740"/>
          </a:xfrm>
          <a:custGeom>
            <a:rect b="b" l="l" r="r" t="t"/>
            <a:pathLst>
              <a:path extrusionOk="0" h="91200" w="101552">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1" name="Google Shape;541;p41"/>
          <p:cNvCxnSpPr/>
          <p:nvPr/>
        </p:nvCxnSpPr>
        <p:spPr>
          <a:xfrm>
            <a:off x="2604100" y="1533150"/>
            <a:ext cx="787800" cy="2535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542" name="Google Shape;542;p41"/>
          <p:cNvCxnSpPr>
            <a:stCxn id="495" idx="2"/>
          </p:cNvCxnSpPr>
          <p:nvPr/>
        </p:nvCxnSpPr>
        <p:spPr>
          <a:xfrm flipH="1" rot="-5400000">
            <a:off x="1680272" y="1994388"/>
            <a:ext cx="742500" cy="2520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543" name="Google Shape;543;p41"/>
          <p:cNvCxnSpPr/>
          <p:nvPr/>
        </p:nvCxnSpPr>
        <p:spPr>
          <a:xfrm rot="5400000">
            <a:off x="2509272" y="3201925"/>
            <a:ext cx="821100" cy="772800"/>
          </a:xfrm>
          <a:prstGeom prst="bentConnector3">
            <a:avLst>
              <a:gd fmla="val 50000" name="adj1"/>
            </a:avLst>
          </a:prstGeom>
          <a:noFill/>
          <a:ln cap="flat" cmpd="sng" w="9525">
            <a:solidFill>
              <a:schemeClr val="lt1"/>
            </a:solidFill>
            <a:prstDash val="solid"/>
            <a:round/>
            <a:headEnd len="med" w="med" type="none"/>
            <a:tailEnd len="med" w="med" type="oval"/>
          </a:ln>
        </p:spPr>
      </p:cxnSp>
      <p:grpSp>
        <p:nvGrpSpPr>
          <p:cNvPr id="544" name="Google Shape;544;p41"/>
          <p:cNvGrpSpPr/>
          <p:nvPr/>
        </p:nvGrpSpPr>
        <p:grpSpPr>
          <a:xfrm>
            <a:off x="2323111" y="4228889"/>
            <a:ext cx="440057" cy="427517"/>
            <a:chOff x="849741" y="1959307"/>
            <a:chExt cx="399398" cy="375443"/>
          </a:xfrm>
        </p:grpSpPr>
        <p:sp>
          <p:nvSpPr>
            <p:cNvPr id="545" name="Google Shape;545;p41"/>
            <p:cNvSpPr/>
            <p:nvPr/>
          </p:nvSpPr>
          <p:spPr>
            <a:xfrm>
              <a:off x="849741" y="1959307"/>
              <a:ext cx="399398" cy="375443"/>
            </a:xfrm>
            <a:custGeom>
              <a:rect b="b" l="l" r="r" t="t"/>
              <a:pathLst>
                <a:path extrusionOk="0" h="11786" w="12538">
                  <a:moveTo>
                    <a:pt x="2441" y="7273"/>
                  </a:moveTo>
                  <a:lnTo>
                    <a:pt x="5251" y="10082"/>
                  </a:lnTo>
                  <a:lnTo>
                    <a:pt x="4537" y="10797"/>
                  </a:lnTo>
                  <a:lnTo>
                    <a:pt x="1727" y="7987"/>
                  </a:lnTo>
                  <a:lnTo>
                    <a:pt x="2441" y="7273"/>
                  </a:lnTo>
                  <a:close/>
                  <a:moveTo>
                    <a:pt x="8661" y="1"/>
                  </a:moveTo>
                  <a:cubicBezTo>
                    <a:pt x="8400" y="1"/>
                    <a:pt x="8138" y="99"/>
                    <a:pt x="7942" y="296"/>
                  </a:cubicBezTo>
                  <a:lnTo>
                    <a:pt x="1846" y="6392"/>
                  </a:lnTo>
                  <a:cubicBezTo>
                    <a:pt x="1763" y="6463"/>
                    <a:pt x="1763" y="6582"/>
                    <a:pt x="1846" y="6665"/>
                  </a:cubicBezTo>
                  <a:lnTo>
                    <a:pt x="2168" y="6987"/>
                  </a:lnTo>
                  <a:lnTo>
                    <a:pt x="1322" y="7832"/>
                  </a:lnTo>
                  <a:cubicBezTo>
                    <a:pt x="1251" y="7916"/>
                    <a:pt x="1251" y="8035"/>
                    <a:pt x="1322" y="8106"/>
                  </a:cubicBezTo>
                  <a:lnTo>
                    <a:pt x="1941" y="8725"/>
                  </a:lnTo>
                  <a:lnTo>
                    <a:pt x="1465" y="9201"/>
                  </a:lnTo>
                  <a:cubicBezTo>
                    <a:pt x="1394" y="9285"/>
                    <a:pt x="1394" y="9404"/>
                    <a:pt x="1465" y="9475"/>
                  </a:cubicBezTo>
                  <a:cubicBezTo>
                    <a:pt x="1507" y="9511"/>
                    <a:pt x="1557" y="9529"/>
                    <a:pt x="1606" y="9529"/>
                  </a:cubicBezTo>
                  <a:cubicBezTo>
                    <a:pt x="1656" y="9529"/>
                    <a:pt x="1703" y="9511"/>
                    <a:pt x="1739" y="9475"/>
                  </a:cubicBezTo>
                  <a:lnTo>
                    <a:pt x="2215" y="8999"/>
                  </a:lnTo>
                  <a:lnTo>
                    <a:pt x="3525" y="10309"/>
                  </a:lnTo>
                  <a:lnTo>
                    <a:pt x="2453" y="11380"/>
                  </a:lnTo>
                  <a:lnTo>
                    <a:pt x="536" y="10678"/>
                  </a:lnTo>
                  <a:lnTo>
                    <a:pt x="1167" y="10035"/>
                  </a:lnTo>
                  <a:cubicBezTo>
                    <a:pt x="1251" y="9963"/>
                    <a:pt x="1251" y="9844"/>
                    <a:pt x="1167" y="9773"/>
                  </a:cubicBezTo>
                  <a:cubicBezTo>
                    <a:pt x="1132" y="9737"/>
                    <a:pt x="1084" y="9719"/>
                    <a:pt x="1036" y="9719"/>
                  </a:cubicBezTo>
                  <a:cubicBezTo>
                    <a:pt x="989" y="9719"/>
                    <a:pt x="941" y="9737"/>
                    <a:pt x="905" y="9773"/>
                  </a:cubicBezTo>
                  <a:lnTo>
                    <a:pt x="60" y="10618"/>
                  </a:lnTo>
                  <a:cubicBezTo>
                    <a:pt x="12" y="10666"/>
                    <a:pt x="1" y="10737"/>
                    <a:pt x="12" y="10797"/>
                  </a:cubicBezTo>
                  <a:cubicBezTo>
                    <a:pt x="24" y="10856"/>
                    <a:pt x="72" y="10916"/>
                    <a:pt x="132" y="10928"/>
                  </a:cubicBezTo>
                  <a:lnTo>
                    <a:pt x="2441" y="11761"/>
                  </a:lnTo>
                  <a:cubicBezTo>
                    <a:pt x="2453" y="11785"/>
                    <a:pt x="2477" y="11785"/>
                    <a:pt x="2501" y="11785"/>
                  </a:cubicBezTo>
                  <a:cubicBezTo>
                    <a:pt x="2537" y="11785"/>
                    <a:pt x="2596" y="11761"/>
                    <a:pt x="2632" y="11726"/>
                  </a:cubicBezTo>
                  <a:lnTo>
                    <a:pt x="3787" y="10559"/>
                  </a:lnTo>
                  <a:lnTo>
                    <a:pt x="4418" y="11190"/>
                  </a:lnTo>
                  <a:cubicBezTo>
                    <a:pt x="4442" y="11214"/>
                    <a:pt x="4501" y="11249"/>
                    <a:pt x="4549" y="11249"/>
                  </a:cubicBezTo>
                  <a:cubicBezTo>
                    <a:pt x="4596" y="11249"/>
                    <a:pt x="4656" y="11225"/>
                    <a:pt x="4680" y="11190"/>
                  </a:cubicBezTo>
                  <a:lnTo>
                    <a:pt x="5537" y="10332"/>
                  </a:lnTo>
                  <a:lnTo>
                    <a:pt x="5858" y="10666"/>
                  </a:lnTo>
                  <a:cubicBezTo>
                    <a:pt x="5894" y="10690"/>
                    <a:pt x="5954" y="10725"/>
                    <a:pt x="5989" y="10725"/>
                  </a:cubicBezTo>
                  <a:cubicBezTo>
                    <a:pt x="6037" y="10725"/>
                    <a:pt x="6097" y="10702"/>
                    <a:pt x="6132" y="10666"/>
                  </a:cubicBezTo>
                  <a:lnTo>
                    <a:pt x="10788" y="6011"/>
                  </a:lnTo>
                  <a:cubicBezTo>
                    <a:pt x="10859" y="5927"/>
                    <a:pt x="10859" y="5808"/>
                    <a:pt x="10788" y="5737"/>
                  </a:cubicBezTo>
                  <a:cubicBezTo>
                    <a:pt x="10752" y="5701"/>
                    <a:pt x="10704" y="5683"/>
                    <a:pt x="10655" y="5683"/>
                  </a:cubicBezTo>
                  <a:cubicBezTo>
                    <a:pt x="10606" y="5683"/>
                    <a:pt x="10555" y="5701"/>
                    <a:pt x="10514" y="5737"/>
                  </a:cubicBezTo>
                  <a:lnTo>
                    <a:pt x="5989" y="10261"/>
                  </a:lnTo>
                  <a:lnTo>
                    <a:pt x="2263" y="6523"/>
                  </a:lnTo>
                  <a:lnTo>
                    <a:pt x="8240" y="546"/>
                  </a:lnTo>
                  <a:cubicBezTo>
                    <a:pt x="8365" y="415"/>
                    <a:pt x="8525" y="349"/>
                    <a:pt x="8686" y="349"/>
                  </a:cubicBezTo>
                  <a:cubicBezTo>
                    <a:pt x="8847" y="349"/>
                    <a:pt x="9008" y="415"/>
                    <a:pt x="9133" y="546"/>
                  </a:cubicBezTo>
                  <a:lnTo>
                    <a:pt x="11978" y="3379"/>
                  </a:lnTo>
                  <a:cubicBezTo>
                    <a:pt x="12097" y="3510"/>
                    <a:pt x="12157" y="3665"/>
                    <a:pt x="12157" y="3832"/>
                  </a:cubicBezTo>
                  <a:cubicBezTo>
                    <a:pt x="12157" y="3998"/>
                    <a:pt x="12097" y="4153"/>
                    <a:pt x="11978" y="4272"/>
                  </a:cubicBezTo>
                  <a:lnTo>
                    <a:pt x="11050" y="5201"/>
                  </a:lnTo>
                  <a:cubicBezTo>
                    <a:pt x="10978" y="5272"/>
                    <a:pt x="10978" y="5391"/>
                    <a:pt x="11050" y="5463"/>
                  </a:cubicBezTo>
                  <a:cubicBezTo>
                    <a:pt x="11091" y="5505"/>
                    <a:pt x="11142" y="5525"/>
                    <a:pt x="11191" y="5525"/>
                  </a:cubicBezTo>
                  <a:cubicBezTo>
                    <a:pt x="11240" y="5525"/>
                    <a:pt x="11288" y="5505"/>
                    <a:pt x="11323" y="5463"/>
                  </a:cubicBezTo>
                  <a:lnTo>
                    <a:pt x="12240" y="4546"/>
                  </a:lnTo>
                  <a:cubicBezTo>
                    <a:pt x="12443" y="4356"/>
                    <a:pt x="12538" y="4106"/>
                    <a:pt x="12538" y="3832"/>
                  </a:cubicBezTo>
                  <a:cubicBezTo>
                    <a:pt x="12526" y="3582"/>
                    <a:pt x="12419" y="3332"/>
                    <a:pt x="12228" y="3129"/>
                  </a:cubicBezTo>
                  <a:lnTo>
                    <a:pt x="9371" y="296"/>
                  </a:lnTo>
                  <a:cubicBezTo>
                    <a:pt x="9180" y="99"/>
                    <a:pt x="8921" y="1"/>
                    <a:pt x="86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46" name="Google Shape;546;p41"/>
            <p:cNvSpPr/>
            <p:nvPr/>
          </p:nvSpPr>
          <p:spPr>
            <a:xfrm>
              <a:off x="986654" y="2041588"/>
              <a:ext cx="180204" cy="177082"/>
            </a:xfrm>
            <a:custGeom>
              <a:rect b="b" l="l" r="r" t="t"/>
              <a:pathLst>
                <a:path extrusionOk="0" h="5559" w="5657">
                  <a:moveTo>
                    <a:pt x="3811" y="368"/>
                  </a:moveTo>
                  <a:cubicBezTo>
                    <a:pt x="3894" y="368"/>
                    <a:pt x="3989" y="403"/>
                    <a:pt x="4061" y="475"/>
                  </a:cubicBezTo>
                  <a:lnTo>
                    <a:pt x="5168" y="1582"/>
                  </a:lnTo>
                  <a:cubicBezTo>
                    <a:pt x="5228" y="1642"/>
                    <a:pt x="5263" y="1725"/>
                    <a:pt x="5263" y="1832"/>
                  </a:cubicBezTo>
                  <a:cubicBezTo>
                    <a:pt x="5263" y="1915"/>
                    <a:pt x="5228" y="2023"/>
                    <a:pt x="5168" y="2082"/>
                  </a:cubicBezTo>
                  <a:lnTo>
                    <a:pt x="2156" y="5094"/>
                  </a:lnTo>
                  <a:cubicBezTo>
                    <a:pt x="2090" y="5160"/>
                    <a:pt x="1998" y="5193"/>
                    <a:pt x="1906" y="5193"/>
                  </a:cubicBezTo>
                  <a:cubicBezTo>
                    <a:pt x="1813" y="5193"/>
                    <a:pt x="1721" y="5160"/>
                    <a:pt x="1656" y="5094"/>
                  </a:cubicBezTo>
                  <a:lnTo>
                    <a:pt x="548" y="3987"/>
                  </a:lnTo>
                  <a:cubicBezTo>
                    <a:pt x="417" y="3856"/>
                    <a:pt x="417" y="3618"/>
                    <a:pt x="548" y="3487"/>
                  </a:cubicBezTo>
                  <a:lnTo>
                    <a:pt x="3561" y="475"/>
                  </a:lnTo>
                  <a:cubicBezTo>
                    <a:pt x="3632" y="403"/>
                    <a:pt x="3715" y="368"/>
                    <a:pt x="3811" y="368"/>
                  </a:cubicBezTo>
                  <a:close/>
                  <a:moveTo>
                    <a:pt x="3800" y="0"/>
                  </a:moveTo>
                  <a:cubicBezTo>
                    <a:pt x="3613" y="0"/>
                    <a:pt x="3428" y="71"/>
                    <a:pt x="3287" y="213"/>
                  </a:cubicBezTo>
                  <a:lnTo>
                    <a:pt x="286" y="3213"/>
                  </a:lnTo>
                  <a:cubicBezTo>
                    <a:pt x="1" y="3499"/>
                    <a:pt x="1" y="3975"/>
                    <a:pt x="286" y="4261"/>
                  </a:cubicBezTo>
                  <a:lnTo>
                    <a:pt x="1382" y="5356"/>
                  </a:lnTo>
                  <a:cubicBezTo>
                    <a:pt x="1537" y="5511"/>
                    <a:pt x="1715" y="5559"/>
                    <a:pt x="1906" y="5559"/>
                  </a:cubicBezTo>
                  <a:cubicBezTo>
                    <a:pt x="2096" y="5559"/>
                    <a:pt x="2275" y="5487"/>
                    <a:pt x="2430" y="5356"/>
                  </a:cubicBezTo>
                  <a:lnTo>
                    <a:pt x="5430" y="2368"/>
                  </a:lnTo>
                  <a:cubicBezTo>
                    <a:pt x="5561" y="2237"/>
                    <a:pt x="5656" y="2035"/>
                    <a:pt x="5656" y="1844"/>
                  </a:cubicBezTo>
                  <a:cubicBezTo>
                    <a:pt x="5656" y="1654"/>
                    <a:pt x="5585" y="1451"/>
                    <a:pt x="5430" y="1320"/>
                  </a:cubicBezTo>
                  <a:lnTo>
                    <a:pt x="4335" y="225"/>
                  </a:lnTo>
                  <a:cubicBezTo>
                    <a:pt x="4184" y="74"/>
                    <a:pt x="3991" y="0"/>
                    <a:pt x="38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547" name="Google Shape;547;p41"/>
          <p:cNvGrpSpPr/>
          <p:nvPr/>
        </p:nvGrpSpPr>
        <p:grpSpPr>
          <a:xfrm>
            <a:off x="6633552" y="3614744"/>
            <a:ext cx="387035" cy="427516"/>
            <a:chOff x="3513010" y="3816134"/>
            <a:chExt cx="362223" cy="361108"/>
          </a:xfrm>
        </p:grpSpPr>
        <p:sp>
          <p:nvSpPr>
            <p:cNvPr id="548" name="Google Shape;548;p41"/>
            <p:cNvSpPr/>
            <p:nvPr/>
          </p:nvSpPr>
          <p:spPr>
            <a:xfrm>
              <a:off x="3513010" y="3816134"/>
              <a:ext cx="362223" cy="361108"/>
            </a:xfrm>
            <a:custGeom>
              <a:rect b="b" l="l" r="r" t="t"/>
              <a:pathLst>
                <a:path extrusionOk="0" h="11336" w="11371">
                  <a:moveTo>
                    <a:pt x="1381" y="346"/>
                  </a:moveTo>
                  <a:cubicBezTo>
                    <a:pt x="1846" y="358"/>
                    <a:pt x="2262" y="715"/>
                    <a:pt x="2358" y="1191"/>
                  </a:cubicBezTo>
                  <a:lnTo>
                    <a:pt x="1881" y="1191"/>
                  </a:lnTo>
                  <a:cubicBezTo>
                    <a:pt x="1786" y="1191"/>
                    <a:pt x="1715" y="1263"/>
                    <a:pt x="1715" y="1358"/>
                  </a:cubicBezTo>
                  <a:cubicBezTo>
                    <a:pt x="1715" y="1727"/>
                    <a:pt x="1417" y="2025"/>
                    <a:pt x="1048" y="2025"/>
                  </a:cubicBezTo>
                  <a:cubicBezTo>
                    <a:pt x="667" y="2025"/>
                    <a:pt x="369" y="1727"/>
                    <a:pt x="369" y="1358"/>
                  </a:cubicBezTo>
                  <a:cubicBezTo>
                    <a:pt x="369" y="798"/>
                    <a:pt x="822" y="346"/>
                    <a:pt x="1381" y="346"/>
                  </a:cubicBezTo>
                  <a:close/>
                  <a:moveTo>
                    <a:pt x="2358" y="1537"/>
                  </a:moveTo>
                  <a:lnTo>
                    <a:pt x="2358" y="2037"/>
                  </a:lnTo>
                  <a:lnTo>
                    <a:pt x="1774" y="2037"/>
                  </a:lnTo>
                  <a:cubicBezTo>
                    <a:pt x="1893" y="1906"/>
                    <a:pt x="1977" y="1727"/>
                    <a:pt x="2012" y="1537"/>
                  </a:cubicBezTo>
                  <a:close/>
                  <a:moveTo>
                    <a:pt x="9109" y="4489"/>
                  </a:moveTo>
                  <a:lnTo>
                    <a:pt x="9109" y="4489"/>
                  </a:lnTo>
                  <a:cubicBezTo>
                    <a:pt x="8739" y="5049"/>
                    <a:pt x="8287" y="5585"/>
                    <a:pt x="7787" y="6085"/>
                  </a:cubicBezTo>
                  <a:cubicBezTo>
                    <a:pt x="7275" y="6597"/>
                    <a:pt x="6739" y="7037"/>
                    <a:pt x="6192" y="7406"/>
                  </a:cubicBezTo>
                  <a:cubicBezTo>
                    <a:pt x="6584" y="6859"/>
                    <a:pt x="7013" y="6323"/>
                    <a:pt x="7513" y="5823"/>
                  </a:cubicBezTo>
                  <a:cubicBezTo>
                    <a:pt x="8025" y="5311"/>
                    <a:pt x="8561" y="4870"/>
                    <a:pt x="9109" y="4489"/>
                  </a:cubicBezTo>
                  <a:close/>
                  <a:moveTo>
                    <a:pt x="4036" y="9359"/>
                  </a:moveTo>
                  <a:cubicBezTo>
                    <a:pt x="4346" y="9359"/>
                    <a:pt x="4620" y="9573"/>
                    <a:pt x="4691" y="9871"/>
                  </a:cubicBezTo>
                  <a:lnTo>
                    <a:pt x="3382" y="9871"/>
                  </a:lnTo>
                  <a:cubicBezTo>
                    <a:pt x="3453" y="9573"/>
                    <a:pt x="3727" y="9359"/>
                    <a:pt x="4036" y="9359"/>
                  </a:cubicBezTo>
                  <a:close/>
                  <a:moveTo>
                    <a:pt x="10359" y="9359"/>
                  </a:moveTo>
                  <a:cubicBezTo>
                    <a:pt x="10728" y="9359"/>
                    <a:pt x="11025" y="9657"/>
                    <a:pt x="11025" y="10026"/>
                  </a:cubicBezTo>
                  <a:cubicBezTo>
                    <a:pt x="11025" y="10597"/>
                    <a:pt x="10585" y="11038"/>
                    <a:pt x="10037" y="11038"/>
                  </a:cubicBezTo>
                  <a:lnTo>
                    <a:pt x="4584" y="11038"/>
                  </a:lnTo>
                  <a:cubicBezTo>
                    <a:pt x="4870" y="10788"/>
                    <a:pt x="5037" y="10431"/>
                    <a:pt x="5037" y="10026"/>
                  </a:cubicBezTo>
                  <a:cubicBezTo>
                    <a:pt x="5037" y="9776"/>
                    <a:pt x="4929" y="9538"/>
                    <a:pt x="4775" y="9359"/>
                  </a:cubicBezTo>
                  <a:close/>
                  <a:moveTo>
                    <a:pt x="1346" y="1"/>
                  </a:moveTo>
                  <a:cubicBezTo>
                    <a:pt x="596" y="1"/>
                    <a:pt x="0" y="596"/>
                    <a:pt x="0" y="1334"/>
                  </a:cubicBezTo>
                  <a:cubicBezTo>
                    <a:pt x="0" y="1906"/>
                    <a:pt x="465" y="2346"/>
                    <a:pt x="1012" y="2346"/>
                  </a:cubicBezTo>
                  <a:lnTo>
                    <a:pt x="2358" y="2346"/>
                  </a:lnTo>
                  <a:lnTo>
                    <a:pt x="2358" y="7514"/>
                  </a:lnTo>
                  <a:cubicBezTo>
                    <a:pt x="2358" y="7609"/>
                    <a:pt x="2429" y="7680"/>
                    <a:pt x="2512" y="7680"/>
                  </a:cubicBezTo>
                  <a:cubicBezTo>
                    <a:pt x="2608" y="7680"/>
                    <a:pt x="2679" y="7609"/>
                    <a:pt x="2679" y="7514"/>
                  </a:cubicBezTo>
                  <a:lnTo>
                    <a:pt x="2679" y="1334"/>
                  </a:lnTo>
                  <a:cubicBezTo>
                    <a:pt x="2679" y="929"/>
                    <a:pt x="2501" y="572"/>
                    <a:pt x="2239" y="322"/>
                  </a:cubicBezTo>
                  <a:lnTo>
                    <a:pt x="7680" y="322"/>
                  </a:lnTo>
                  <a:cubicBezTo>
                    <a:pt x="8227" y="322"/>
                    <a:pt x="8680" y="775"/>
                    <a:pt x="8680" y="1334"/>
                  </a:cubicBezTo>
                  <a:lnTo>
                    <a:pt x="8680" y="2870"/>
                  </a:lnTo>
                  <a:cubicBezTo>
                    <a:pt x="8192" y="3108"/>
                    <a:pt x="7739" y="3430"/>
                    <a:pt x="7358" y="3811"/>
                  </a:cubicBezTo>
                  <a:cubicBezTo>
                    <a:pt x="6549" y="4608"/>
                    <a:pt x="6537" y="5192"/>
                    <a:pt x="6525" y="6144"/>
                  </a:cubicBezTo>
                  <a:lnTo>
                    <a:pt x="6525" y="6394"/>
                  </a:lnTo>
                  <a:cubicBezTo>
                    <a:pt x="6132" y="6859"/>
                    <a:pt x="5811" y="7347"/>
                    <a:pt x="5513" y="7847"/>
                  </a:cubicBezTo>
                  <a:cubicBezTo>
                    <a:pt x="5465" y="7907"/>
                    <a:pt x="5477" y="7990"/>
                    <a:pt x="5537" y="8049"/>
                  </a:cubicBezTo>
                  <a:cubicBezTo>
                    <a:pt x="5572" y="8085"/>
                    <a:pt x="5608" y="8097"/>
                    <a:pt x="5656" y="8097"/>
                  </a:cubicBezTo>
                  <a:cubicBezTo>
                    <a:pt x="5691" y="8097"/>
                    <a:pt x="5715" y="8097"/>
                    <a:pt x="5751" y="8061"/>
                  </a:cubicBezTo>
                  <a:cubicBezTo>
                    <a:pt x="6251" y="7776"/>
                    <a:pt x="6727" y="7442"/>
                    <a:pt x="7192" y="7049"/>
                  </a:cubicBezTo>
                  <a:lnTo>
                    <a:pt x="7442" y="7049"/>
                  </a:lnTo>
                  <a:cubicBezTo>
                    <a:pt x="7930" y="7037"/>
                    <a:pt x="8323" y="7037"/>
                    <a:pt x="8692" y="6918"/>
                  </a:cubicBezTo>
                  <a:lnTo>
                    <a:pt x="8692" y="9002"/>
                  </a:lnTo>
                  <a:lnTo>
                    <a:pt x="4036" y="9002"/>
                  </a:lnTo>
                  <a:cubicBezTo>
                    <a:pt x="3465" y="9002"/>
                    <a:pt x="3024" y="9466"/>
                    <a:pt x="3024" y="10014"/>
                  </a:cubicBezTo>
                  <a:cubicBezTo>
                    <a:pt x="3024" y="10097"/>
                    <a:pt x="3096" y="10181"/>
                    <a:pt x="3191" y="10181"/>
                  </a:cubicBezTo>
                  <a:lnTo>
                    <a:pt x="4691" y="10181"/>
                  </a:lnTo>
                  <a:cubicBezTo>
                    <a:pt x="4620" y="10657"/>
                    <a:pt x="4203" y="11014"/>
                    <a:pt x="3691" y="11014"/>
                  </a:cubicBezTo>
                  <a:cubicBezTo>
                    <a:pt x="3144" y="11014"/>
                    <a:pt x="2679" y="10562"/>
                    <a:pt x="2679" y="10002"/>
                  </a:cubicBezTo>
                  <a:lnTo>
                    <a:pt x="2679" y="8168"/>
                  </a:lnTo>
                  <a:cubicBezTo>
                    <a:pt x="2679" y="8085"/>
                    <a:pt x="2608" y="8002"/>
                    <a:pt x="2512" y="8002"/>
                  </a:cubicBezTo>
                  <a:cubicBezTo>
                    <a:pt x="2429" y="8002"/>
                    <a:pt x="2358" y="8085"/>
                    <a:pt x="2358" y="8168"/>
                  </a:cubicBezTo>
                  <a:lnTo>
                    <a:pt x="2358" y="10002"/>
                  </a:lnTo>
                  <a:cubicBezTo>
                    <a:pt x="2358" y="10740"/>
                    <a:pt x="2953" y="11335"/>
                    <a:pt x="3691" y="11335"/>
                  </a:cubicBezTo>
                  <a:lnTo>
                    <a:pt x="10013" y="11335"/>
                  </a:lnTo>
                  <a:cubicBezTo>
                    <a:pt x="10764" y="11335"/>
                    <a:pt x="11359" y="10740"/>
                    <a:pt x="11359" y="10002"/>
                  </a:cubicBezTo>
                  <a:cubicBezTo>
                    <a:pt x="11371" y="9478"/>
                    <a:pt x="10930" y="9038"/>
                    <a:pt x="10359" y="9038"/>
                  </a:cubicBezTo>
                  <a:lnTo>
                    <a:pt x="9025" y="9038"/>
                  </a:lnTo>
                  <a:lnTo>
                    <a:pt x="9025" y="6811"/>
                  </a:lnTo>
                  <a:cubicBezTo>
                    <a:pt x="9263" y="6692"/>
                    <a:pt x="9513" y="6513"/>
                    <a:pt x="9775" y="6252"/>
                  </a:cubicBezTo>
                  <a:cubicBezTo>
                    <a:pt x="10013" y="6013"/>
                    <a:pt x="10228" y="5763"/>
                    <a:pt x="10406" y="5478"/>
                  </a:cubicBezTo>
                  <a:cubicBezTo>
                    <a:pt x="10430" y="5430"/>
                    <a:pt x="10430" y="5370"/>
                    <a:pt x="10418" y="5311"/>
                  </a:cubicBezTo>
                  <a:cubicBezTo>
                    <a:pt x="10394" y="5251"/>
                    <a:pt x="10347" y="5228"/>
                    <a:pt x="10299" y="5204"/>
                  </a:cubicBezTo>
                  <a:lnTo>
                    <a:pt x="9894" y="5132"/>
                  </a:lnTo>
                  <a:cubicBezTo>
                    <a:pt x="10728" y="4489"/>
                    <a:pt x="11264" y="3525"/>
                    <a:pt x="11323" y="2465"/>
                  </a:cubicBezTo>
                  <a:lnTo>
                    <a:pt x="11323" y="2453"/>
                  </a:lnTo>
                  <a:cubicBezTo>
                    <a:pt x="11323" y="2406"/>
                    <a:pt x="11311" y="2358"/>
                    <a:pt x="11287" y="2322"/>
                  </a:cubicBezTo>
                  <a:cubicBezTo>
                    <a:pt x="11252" y="2287"/>
                    <a:pt x="11204" y="2275"/>
                    <a:pt x="11145" y="2275"/>
                  </a:cubicBezTo>
                  <a:cubicBezTo>
                    <a:pt x="10764" y="2311"/>
                    <a:pt x="10394" y="2346"/>
                    <a:pt x="10037" y="2430"/>
                  </a:cubicBezTo>
                  <a:cubicBezTo>
                    <a:pt x="9942" y="2442"/>
                    <a:pt x="9882" y="2525"/>
                    <a:pt x="9894" y="2620"/>
                  </a:cubicBezTo>
                  <a:cubicBezTo>
                    <a:pt x="9916" y="2696"/>
                    <a:pt x="9988" y="2753"/>
                    <a:pt x="10073" y="2753"/>
                  </a:cubicBezTo>
                  <a:cubicBezTo>
                    <a:pt x="10080" y="2753"/>
                    <a:pt x="10089" y="2752"/>
                    <a:pt x="10097" y="2751"/>
                  </a:cubicBezTo>
                  <a:cubicBezTo>
                    <a:pt x="10371" y="2692"/>
                    <a:pt x="10656" y="2644"/>
                    <a:pt x="10966" y="2620"/>
                  </a:cubicBezTo>
                  <a:lnTo>
                    <a:pt x="10966" y="2620"/>
                  </a:lnTo>
                  <a:cubicBezTo>
                    <a:pt x="10847" y="3632"/>
                    <a:pt x="10275" y="4537"/>
                    <a:pt x="9382" y="5073"/>
                  </a:cubicBezTo>
                  <a:lnTo>
                    <a:pt x="9359" y="5085"/>
                  </a:lnTo>
                  <a:cubicBezTo>
                    <a:pt x="9299" y="5120"/>
                    <a:pt x="9275" y="5192"/>
                    <a:pt x="9287" y="5263"/>
                  </a:cubicBezTo>
                  <a:cubicBezTo>
                    <a:pt x="9299" y="5347"/>
                    <a:pt x="9359" y="5382"/>
                    <a:pt x="9418" y="5406"/>
                  </a:cubicBezTo>
                  <a:lnTo>
                    <a:pt x="9978" y="5490"/>
                  </a:lnTo>
                  <a:cubicBezTo>
                    <a:pt x="9835" y="5668"/>
                    <a:pt x="9692" y="5847"/>
                    <a:pt x="9525" y="6002"/>
                  </a:cubicBezTo>
                  <a:cubicBezTo>
                    <a:pt x="8870" y="6656"/>
                    <a:pt x="8406" y="6716"/>
                    <a:pt x="7573" y="6728"/>
                  </a:cubicBezTo>
                  <a:cubicBezTo>
                    <a:pt x="7727" y="6597"/>
                    <a:pt x="7870" y="6454"/>
                    <a:pt x="8013" y="6311"/>
                  </a:cubicBezTo>
                  <a:cubicBezTo>
                    <a:pt x="8728" y="5597"/>
                    <a:pt x="9299" y="4835"/>
                    <a:pt x="9775" y="4037"/>
                  </a:cubicBezTo>
                  <a:cubicBezTo>
                    <a:pt x="9823" y="3977"/>
                    <a:pt x="9811" y="3882"/>
                    <a:pt x="9751" y="3823"/>
                  </a:cubicBezTo>
                  <a:cubicBezTo>
                    <a:pt x="9718" y="3789"/>
                    <a:pt x="9681" y="3774"/>
                    <a:pt x="9639" y="3774"/>
                  </a:cubicBezTo>
                  <a:cubicBezTo>
                    <a:pt x="9608" y="3774"/>
                    <a:pt x="9574" y="3783"/>
                    <a:pt x="9537" y="3799"/>
                  </a:cubicBezTo>
                  <a:cubicBezTo>
                    <a:pt x="8739" y="4251"/>
                    <a:pt x="7966" y="4847"/>
                    <a:pt x="7263" y="5561"/>
                  </a:cubicBezTo>
                  <a:cubicBezTo>
                    <a:pt x="7120" y="5716"/>
                    <a:pt x="6977" y="5847"/>
                    <a:pt x="6846" y="6002"/>
                  </a:cubicBezTo>
                  <a:cubicBezTo>
                    <a:pt x="6882" y="5168"/>
                    <a:pt x="6918" y="4704"/>
                    <a:pt x="7573" y="4049"/>
                  </a:cubicBezTo>
                  <a:cubicBezTo>
                    <a:pt x="8085" y="3537"/>
                    <a:pt x="8728" y="3156"/>
                    <a:pt x="9454" y="2906"/>
                  </a:cubicBezTo>
                  <a:cubicBezTo>
                    <a:pt x="9537" y="2870"/>
                    <a:pt x="9585" y="2787"/>
                    <a:pt x="9561" y="2692"/>
                  </a:cubicBezTo>
                  <a:cubicBezTo>
                    <a:pt x="9531" y="2623"/>
                    <a:pt x="9470" y="2578"/>
                    <a:pt x="9395" y="2578"/>
                  </a:cubicBezTo>
                  <a:cubicBezTo>
                    <a:pt x="9379" y="2578"/>
                    <a:pt x="9363" y="2580"/>
                    <a:pt x="9347" y="2584"/>
                  </a:cubicBezTo>
                  <a:cubicBezTo>
                    <a:pt x="9228" y="2632"/>
                    <a:pt x="9109" y="2680"/>
                    <a:pt x="9001" y="2715"/>
                  </a:cubicBezTo>
                  <a:lnTo>
                    <a:pt x="9001" y="1334"/>
                  </a:lnTo>
                  <a:cubicBezTo>
                    <a:pt x="9001" y="596"/>
                    <a:pt x="8406" y="1"/>
                    <a:pt x="76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1"/>
            <p:cNvSpPr/>
            <p:nvPr/>
          </p:nvSpPr>
          <p:spPr>
            <a:xfrm>
              <a:off x="3618450" y="3879112"/>
              <a:ext cx="157045" cy="24688"/>
            </a:xfrm>
            <a:custGeom>
              <a:rect b="b" l="l" r="r" t="t"/>
              <a:pathLst>
                <a:path extrusionOk="0" h="775" w="4930">
                  <a:moveTo>
                    <a:pt x="155" y="0"/>
                  </a:moveTo>
                  <a:cubicBezTo>
                    <a:pt x="72" y="0"/>
                    <a:pt x="0" y="72"/>
                    <a:pt x="0" y="167"/>
                  </a:cubicBezTo>
                  <a:cubicBezTo>
                    <a:pt x="0" y="250"/>
                    <a:pt x="72" y="334"/>
                    <a:pt x="155" y="334"/>
                  </a:cubicBezTo>
                  <a:cubicBezTo>
                    <a:pt x="322" y="334"/>
                    <a:pt x="381" y="405"/>
                    <a:pt x="500" y="512"/>
                  </a:cubicBezTo>
                  <a:cubicBezTo>
                    <a:pt x="619" y="631"/>
                    <a:pt x="786" y="774"/>
                    <a:pt x="1084" y="774"/>
                  </a:cubicBezTo>
                  <a:cubicBezTo>
                    <a:pt x="1381" y="774"/>
                    <a:pt x="1524" y="631"/>
                    <a:pt x="1667" y="512"/>
                  </a:cubicBezTo>
                  <a:cubicBezTo>
                    <a:pt x="1762" y="405"/>
                    <a:pt x="1846" y="334"/>
                    <a:pt x="2000" y="334"/>
                  </a:cubicBezTo>
                  <a:cubicBezTo>
                    <a:pt x="2167" y="334"/>
                    <a:pt x="2227" y="405"/>
                    <a:pt x="2346" y="512"/>
                  </a:cubicBezTo>
                  <a:cubicBezTo>
                    <a:pt x="2465" y="631"/>
                    <a:pt x="2631" y="774"/>
                    <a:pt x="2929" y="774"/>
                  </a:cubicBezTo>
                  <a:cubicBezTo>
                    <a:pt x="3227" y="774"/>
                    <a:pt x="3370" y="631"/>
                    <a:pt x="3501" y="512"/>
                  </a:cubicBezTo>
                  <a:cubicBezTo>
                    <a:pt x="3608" y="405"/>
                    <a:pt x="3679" y="334"/>
                    <a:pt x="3846" y="334"/>
                  </a:cubicBezTo>
                  <a:cubicBezTo>
                    <a:pt x="4013" y="334"/>
                    <a:pt x="4072" y="405"/>
                    <a:pt x="4191" y="512"/>
                  </a:cubicBezTo>
                  <a:cubicBezTo>
                    <a:pt x="4310" y="631"/>
                    <a:pt x="4477" y="774"/>
                    <a:pt x="4775" y="774"/>
                  </a:cubicBezTo>
                  <a:cubicBezTo>
                    <a:pt x="4858" y="774"/>
                    <a:pt x="4929" y="703"/>
                    <a:pt x="4929" y="607"/>
                  </a:cubicBezTo>
                  <a:cubicBezTo>
                    <a:pt x="4929" y="524"/>
                    <a:pt x="4858" y="453"/>
                    <a:pt x="4775" y="453"/>
                  </a:cubicBezTo>
                  <a:cubicBezTo>
                    <a:pt x="4608" y="453"/>
                    <a:pt x="4548" y="369"/>
                    <a:pt x="4429" y="274"/>
                  </a:cubicBezTo>
                  <a:cubicBezTo>
                    <a:pt x="4310" y="155"/>
                    <a:pt x="4144" y="0"/>
                    <a:pt x="3846" y="0"/>
                  </a:cubicBezTo>
                  <a:cubicBezTo>
                    <a:pt x="3548" y="0"/>
                    <a:pt x="3405" y="155"/>
                    <a:pt x="3263" y="274"/>
                  </a:cubicBezTo>
                  <a:cubicBezTo>
                    <a:pt x="3167" y="369"/>
                    <a:pt x="3084" y="453"/>
                    <a:pt x="2929" y="453"/>
                  </a:cubicBezTo>
                  <a:cubicBezTo>
                    <a:pt x="2762" y="453"/>
                    <a:pt x="2703" y="369"/>
                    <a:pt x="2584" y="274"/>
                  </a:cubicBezTo>
                  <a:cubicBezTo>
                    <a:pt x="2465" y="155"/>
                    <a:pt x="2298" y="0"/>
                    <a:pt x="2000" y="0"/>
                  </a:cubicBezTo>
                  <a:cubicBezTo>
                    <a:pt x="1703" y="0"/>
                    <a:pt x="1560" y="155"/>
                    <a:pt x="1417" y="274"/>
                  </a:cubicBezTo>
                  <a:cubicBezTo>
                    <a:pt x="1322" y="369"/>
                    <a:pt x="1238" y="453"/>
                    <a:pt x="1084" y="453"/>
                  </a:cubicBezTo>
                  <a:cubicBezTo>
                    <a:pt x="917" y="453"/>
                    <a:pt x="857" y="369"/>
                    <a:pt x="738" y="274"/>
                  </a:cubicBezTo>
                  <a:cubicBezTo>
                    <a:pt x="619" y="155"/>
                    <a:pt x="453" y="0"/>
                    <a:pt x="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1"/>
            <p:cNvSpPr/>
            <p:nvPr/>
          </p:nvSpPr>
          <p:spPr>
            <a:xfrm>
              <a:off x="3618450" y="3921192"/>
              <a:ext cx="127834" cy="24688"/>
            </a:xfrm>
            <a:custGeom>
              <a:rect b="b" l="l" r="r" t="t"/>
              <a:pathLst>
                <a:path extrusionOk="0" h="775" w="4013">
                  <a:moveTo>
                    <a:pt x="155" y="1"/>
                  </a:moveTo>
                  <a:cubicBezTo>
                    <a:pt x="72" y="1"/>
                    <a:pt x="0" y="84"/>
                    <a:pt x="0" y="167"/>
                  </a:cubicBezTo>
                  <a:cubicBezTo>
                    <a:pt x="0" y="263"/>
                    <a:pt x="72" y="334"/>
                    <a:pt x="155" y="334"/>
                  </a:cubicBezTo>
                  <a:cubicBezTo>
                    <a:pt x="322" y="334"/>
                    <a:pt x="381" y="406"/>
                    <a:pt x="500" y="513"/>
                  </a:cubicBezTo>
                  <a:cubicBezTo>
                    <a:pt x="619" y="632"/>
                    <a:pt x="786" y="775"/>
                    <a:pt x="1084" y="775"/>
                  </a:cubicBezTo>
                  <a:cubicBezTo>
                    <a:pt x="1381" y="775"/>
                    <a:pt x="1524" y="632"/>
                    <a:pt x="1667" y="513"/>
                  </a:cubicBezTo>
                  <a:cubicBezTo>
                    <a:pt x="1762" y="406"/>
                    <a:pt x="1846" y="334"/>
                    <a:pt x="2000" y="334"/>
                  </a:cubicBezTo>
                  <a:cubicBezTo>
                    <a:pt x="2167" y="334"/>
                    <a:pt x="2227" y="406"/>
                    <a:pt x="2346" y="513"/>
                  </a:cubicBezTo>
                  <a:cubicBezTo>
                    <a:pt x="2465" y="632"/>
                    <a:pt x="2631" y="775"/>
                    <a:pt x="2929" y="775"/>
                  </a:cubicBezTo>
                  <a:cubicBezTo>
                    <a:pt x="3227" y="775"/>
                    <a:pt x="3370" y="632"/>
                    <a:pt x="3501" y="513"/>
                  </a:cubicBezTo>
                  <a:cubicBezTo>
                    <a:pt x="3608" y="406"/>
                    <a:pt x="3679" y="334"/>
                    <a:pt x="3846" y="334"/>
                  </a:cubicBezTo>
                  <a:cubicBezTo>
                    <a:pt x="3941" y="334"/>
                    <a:pt x="4013" y="263"/>
                    <a:pt x="4013" y="167"/>
                  </a:cubicBezTo>
                  <a:cubicBezTo>
                    <a:pt x="4013" y="84"/>
                    <a:pt x="3941" y="1"/>
                    <a:pt x="3846" y="1"/>
                  </a:cubicBezTo>
                  <a:cubicBezTo>
                    <a:pt x="3548" y="1"/>
                    <a:pt x="3405" y="156"/>
                    <a:pt x="3263" y="275"/>
                  </a:cubicBezTo>
                  <a:cubicBezTo>
                    <a:pt x="3167" y="382"/>
                    <a:pt x="3084" y="453"/>
                    <a:pt x="2929" y="453"/>
                  </a:cubicBezTo>
                  <a:cubicBezTo>
                    <a:pt x="2762" y="453"/>
                    <a:pt x="2703" y="382"/>
                    <a:pt x="2584" y="275"/>
                  </a:cubicBezTo>
                  <a:cubicBezTo>
                    <a:pt x="2465" y="156"/>
                    <a:pt x="2298" y="1"/>
                    <a:pt x="2000" y="1"/>
                  </a:cubicBezTo>
                  <a:cubicBezTo>
                    <a:pt x="1703" y="1"/>
                    <a:pt x="1560" y="156"/>
                    <a:pt x="1417" y="275"/>
                  </a:cubicBezTo>
                  <a:cubicBezTo>
                    <a:pt x="1322" y="382"/>
                    <a:pt x="1238" y="453"/>
                    <a:pt x="1084" y="453"/>
                  </a:cubicBezTo>
                  <a:cubicBezTo>
                    <a:pt x="917" y="453"/>
                    <a:pt x="857" y="382"/>
                    <a:pt x="738" y="275"/>
                  </a:cubicBezTo>
                  <a:cubicBezTo>
                    <a:pt x="619" y="156"/>
                    <a:pt x="453" y="1"/>
                    <a:pt x="1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1"/>
            <p:cNvSpPr/>
            <p:nvPr/>
          </p:nvSpPr>
          <p:spPr>
            <a:xfrm>
              <a:off x="3617304" y="3962922"/>
              <a:ext cx="98655" cy="24688"/>
            </a:xfrm>
            <a:custGeom>
              <a:rect b="b" l="l" r="r" t="t"/>
              <a:pathLst>
                <a:path extrusionOk="0" h="775" w="3097">
                  <a:moveTo>
                    <a:pt x="167" y="0"/>
                  </a:moveTo>
                  <a:cubicBezTo>
                    <a:pt x="72" y="0"/>
                    <a:pt x="0" y="84"/>
                    <a:pt x="0" y="167"/>
                  </a:cubicBezTo>
                  <a:cubicBezTo>
                    <a:pt x="0" y="262"/>
                    <a:pt x="72" y="334"/>
                    <a:pt x="167" y="334"/>
                  </a:cubicBezTo>
                  <a:cubicBezTo>
                    <a:pt x="334" y="334"/>
                    <a:pt x="393" y="405"/>
                    <a:pt x="512" y="512"/>
                  </a:cubicBezTo>
                  <a:cubicBezTo>
                    <a:pt x="632" y="632"/>
                    <a:pt x="786" y="774"/>
                    <a:pt x="1084" y="774"/>
                  </a:cubicBezTo>
                  <a:cubicBezTo>
                    <a:pt x="1382" y="774"/>
                    <a:pt x="1536" y="632"/>
                    <a:pt x="1667" y="512"/>
                  </a:cubicBezTo>
                  <a:cubicBezTo>
                    <a:pt x="1775" y="405"/>
                    <a:pt x="1846" y="334"/>
                    <a:pt x="2013" y="334"/>
                  </a:cubicBezTo>
                  <a:cubicBezTo>
                    <a:pt x="2179" y="334"/>
                    <a:pt x="2239" y="405"/>
                    <a:pt x="2358" y="512"/>
                  </a:cubicBezTo>
                  <a:cubicBezTo>
                    <a:pt x="2477" y="632"/>
                    <a:pt x="2632" y="774"/>
                    <a:pt x="2929" y="774"/>
                  </a:cubicBezTo>
                  <a:cubicBezTo>
                    <a:pt x="3025" y="774"/>
                    <a:pt x="3096" y="703"/>
                    <a:pt x="3096" y="620"/>
                  </a:cubicBezTo>
                  <a:cubicBezTo>
                    <a:pt x="3096" y="524"/>
                    <a:pt x="3025" y="453"/>
                    <a:pt x="2929" y="453"/>
                  </a:cubicBezTo>
                  <a:cubicBezTo>
                    <a:pt x="2775" y="441"/>
                    <a:pt x="2691" y="381"/>
                    <a:pt x="2596" y="274"/>
                  </a:cubicBezTo>
                  <a:cubicBezTo>
                    <a:pt x="2477" y="155"/>
                    <a:pt x="2310" y="0"/>
                    <a:pt x="2013" y="0"/>
                  </a:cubicBezTo>
                  <a:cubicBezTo>
                    <a:pt x="1715" y="0"/>
                    <a:pt x="1560" y="155"/>
                    <a:pt x="1429" y="274"/>
                  </a:cubicBezTo>
                  <a:cubicBezTo>
                    <a:pt x="1322" y="381"/>
                    <a:pt x="1251" y="453"/>
                    <a:pt x="1084" y="453"/>
                  </a:cubicBezTo>
                  <a:cubicBezTo>
                    <a:pt x="929" y="453"/>
                    <a:pt x="870" y="381"/>
                    <a:pt x="751" y="274"/>
                  </a:cubicBezTo>
                  <a:cubicBezTo>
                    <a:pt x="632" y="155"/>
                    <a:pt x="465" y="0"/>
                    <a:pt x="1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41"/>
          <p:cNvGrpSpPr/>
          <p:nvPr/>
        </p:nvGrpSpPr>
        <p:grpSpPr>
          <a:xfrm>
            <a:off x="5726089" y="2710833"/>
            <a:ext cx="347940" cy="427488"/>
            <a:chOff x="1333682" y="3344330"/>
            <a:chExt cx="271213" cy="383088"/>
          </a:xfrm>
        </p:grpSpPr>
        <p:sp>
          <p:nvSpPr>
            <p:cNvPr id="553" name="Google Shape;553;p41"/>
            <p:cNvSpPr/>
            <p:nvPr/>
          </p:nvSpPr>
          <p:spPr>
            <a:xfrm>
              <a:off x="1334065" y="3377332"/>
              <a:ext cx="270831" cy="350086"/>
            </a:xfrm>
            <a:custGeom>
              <a:rect b="b" l="l" r="r" t="t"/>
              <a:pathLst>
                <a:path extrusionOk="0" h="10990" w="8502">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1"/>
            <p:cNvSpPr/>
            <p:nvPr/>
          </p:nvSpPr>
          <p:spPr>
            <a:xfrm>
              <a:off x="1333682" y="3344330"/>
              <a:ext cx="189697" cy="292461"/>
            </a:xfrm>
            <a:custGeom>
              <a:rect b="b" l="l" r="r" t="t"/>
              <a:pathLst>
                <a:path extrusionOk="0" h="9181" w="5955">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1"/>
            <p:cNvSpPr/>
            <p:nvPr/>
          </p:nvSpPr>
          <p:spPr>
            <a:xfrm>
              <a:off x="1444060" y="3469488"/>
              <a:ext cx="100917" cy="11404"/>
            </a:xfrm>
            <a:custGeom>
              <a:rect b="b" l="l" r="r" t="t"/>
              <a:pathLst>
                <a:path extrusionOk="0" h="358" w="3168">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1"/>
            <p:cNvSpPr/>
            <p:nvPr/>
          </p:nvSpPr>
          <p:spPr>
            <a:xfrm>
              <a:off x="1444060" y="3493762"/>
              <a:ext cx="100917" cy="11404"/>
            </a:xfrm>
            <a:custGeom>
              <a:rect b="b" l="l" r="r" t="t"/>
              <a:pathLst>
                <a:path extrusionOk="0" h="358" w="3168">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1"/>
            <p:cNvSpPr/>
            <p:nvPr/>
          </p:nvSpPr>
          <p:spPr>
            <a:xfrm>
              <a:off x="1444060" y="3541927"/>
              <a:ext cx="100917" cy="11404"/>
            </a:xfrm>
            <a:custGeom>
              <a:rect b="b" l="l" r="r" t="t"/>
              <a:pathLst>
                <a:path extrusionOk="0" h="358" w="3168">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1"/>
            <p:cNvSpPr/>
            <p:nvPr/>
          </p:nvSpPr>
          <p:spPr>
            <a:xfrm>
              <a:off x="1444060" y="3565818"/>
              <a:ext cx="100917" cy="11404"/>
            </a:xfrm>
            <a:custGeom>
              <a:rect b="b" l="l" r="r" t="t"/>
              <a:pathLst>
                <a:path extrusionOk="0" h="358" w="3168">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1"/>
            <p:cNvSpPr/>
            <p:nvPr/>
          </p:nvSpPr>
          <p:spPr>
            <a:xfrm>
              <a:off x="1444060" y="3614747"/>
              <a:ext cx="100917" cy="11404"/>
            </a:xfrm>
            <a:custGeom>
              <a:rect b="b" l="l" r="r" t="t"/>
              <a:pathLst>
                <a:path extrusionOk="0" h="358" w="3168">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1"/>
            <p:cNvSpPr/>
            <p:nvPr/>
          </p:nvSpPr>
          <p:spPr>
            <a:xfrm>
              <a:off x="1444060" y="3638256"/>
              <a:ext cx="100917" cy="11404"/>
            </a:xfrm>
            <a:custGeom>
              <a:rect b="b" l="l" r="r" t="t"/>
              <a:pathLst>
                <a:path extrusionOk="0" h="358" w="3168">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1"/>
            <p:cNvSpPr/>
            <p:nvPr/>
          </p:nvSpPr>
          <p:spPr>
            <a:xfrm>
              <a:off x="1371622" y="3459454"/>
              <a:ext cx="70208" cy="57084"/>
            </a:xfrm>
            <a:custGeom>
              <a:rect b="b" l="l" r="r" t="t"/>
              <a:pathLst>
                <a:path extrusionOk="0" h="1792" w="2204">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1"/>
            <p:cNvSpPr/>
            <p:nvPr/>
          </p:nvSpPr>
          <p:spPr>
            <a:xfrm>
              <a:off x="1371622" y="3532434"/>
              <a:ext cx="70208" cy="56543"/>
            </a:xfrm>
            <a:custGeom>
              <a:rect b="b" l="l" r="r" t="t"/>
              <a:pathLst>
                <a:path extrusionOk="0" h="1775" w="2204">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1"/>
            <p:cNvSpPr/>
            <p:nvPr/>
          </p:nvSpPr>
          <p:spPr>
            <a:xfrm>
              <a:off x="1371622" y="3605254"/>
              <a:ext cx="70208" cy="55810"/>
            </a:xfrm>
            <a:custGeom>
              <a:rect b="b" l="l" r="r" t="t"/>
              <a:pathLst>
                <a:path extrusionOk="0" h="1752" w="2204">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64" name="Google Shape;564;p41"/>
          <p:cNvCxnSpPr/>
          <p:nvPr/>
        </p:nvCxnSpPr>
        <p:spPr>
          <a:xfrm>
            <a:off x="4612825" y="2924275"/>
            <a:ext cx="705300" cy="6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565" name="Google Shape;565;p41"/>
          <p:cNvCxnSpPr/>
          <p:nvPr/>
        </p:nvCxnSpPr>
        <p:spPr>
          <a:xfrm flipH="1" rot="-5400000">
            <a:off x="6599160" y="3181250"/>
            <a:ext cx="288300" cy="146100"/>
          </a:xfrm>
          <a:prstGeom prst="bentConnector3">
            <a:avLst>
              <a:gd fmla="val 50000" name="adj1"/>
            </a:avLst>
          </a:prstGeom>
          <a:noFill/>
          <a:ln cap="flat" cmpd="sng" w="9525">
            <a:solidFill>
              <a:schemeClr val="lt1"/>
            </a:solidFill>
            <a:prstDash val="solid"/>
            <a:round/>
            <a:headEnd len="med" w="med" type="none"/>
            <a:tailEnd len="med" w="med" type="oval"/>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accent2"/>
            </a:gs>
          </a:gsLst>
          <a:lin ang="10800025" scaled="0"/>
        </a:gradFill>
      </p:bgPr>
    </p:bg>
    <p:spTree>
      <p:nvGrpSpPr>
        <p:cNvPr id="569" name="Shape 569"/>
        <p:cNvGrpSpPr/>
        <p:nvPr/>
      </p:nvGrpSpPr>
      <p:grpSpPr>
        <a:xfrm>
          <a:off x="0" y="0"/>
          <a:ext cx="0" cy="0"/>
          <a:chOff x="0" y="0"/>
          <a:chExt cx="0" cy="0"/>
        </a:xfrm>
      </p:grpSpPr>
      <p:sp>
        <p:nvSpPr>
          <p:cNvPr id="570" name="Google Shape;570;p42"/>
          <p:cNvSpPr txBox="1"/>
          <p:nvPr>
            <p:ph idx="1" type="body"/>
          </p:nvPr>
        </p:nvSpPr>
        <p:spPr>
          <a:xfrm>
            <a:off x="189775" y="225475"/>
            <a:ext cx="5763300" cy="5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t>Tworzymy </a:t>
            </a:r>
            <a:r>
              <a:rPr b="1" lang="en" sz="1800"/>
              <a:t>src/main.jsx</a:t>
            </a:r>
            <a:r>
              <a:rPr lang="en" sz="1800"/>
              <a:t> z następującym kodem:</a:t>
            </a:r>
            <a:endParaRPr sz="1800"/>
          </a:p>
        </p:txBody>
      </p:sp>
      <p:sp>
        <p:nvSpPr>
          <p:cNvPr id="571" name="Google Shape;571;p42"/>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72" name="Google Shape;572;p42"/>
          <p:cNvSpPr/>
          <p:nvPr/>
        </p:nvSpPr>
        <p:spPr>
          <a:xfrm>
            <a:off x="7947175" y="-490093"/>
            <a:ext cx="1513200" cy="1513200"/>
          </a:xfrm>
          <a:prstGeom prst="donut">
            <a:avLst>
              <a:gd fmla="val 815"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2"/>
          <p:cNvSpPr txBox="1"/>
          <p:nvPr>
            <p:ph idx="1" type="body"/>
          </p:nvPr>
        </p:nvSpPr>
        <p:spPr>
          <a:xfrm>
            <a:off x="189775" y="1214475"/>
            <a:ext cx="8687400" cy="29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t>import React from "react";</a:t>
            </a:r>
            <a:endParaRPr sz="1800"/>
          </a:p>
          <a:p>
            <a:pPr indent="0" lvl="0" marL="0" rtl="0" algn="l">
              <a:spcBef>
                <a:spcPts val="0"/>
              </a:spcBef>
              <a:spcAft>
                <a:spcPts val="0"/>
              </a:spcAft>
              <a:buClr>
                <a:schemeClr val="accent1"/>
              </a:buClr>
              <a:buSzPts val="1100"/>
              <a:buFont typeface="Arial"/>
              <a:buNone/>
            </a:pPr>
            <a:r>
              <a:rPr lang="en" sz="1800"/>
              <a:t>import ReactDOM from "react-dom/client";</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rPr lang="en" sz="1800">
                <a:highlight>
                  <a:srgbClr val="D9D9D9"/>
                </a:highlight>
              </a:rPr>
              <a:t>import TodoApp from "./components/TodoApp";</a:t>
            </a:r>
            <a:endParaRPr sz="1800">
              <a:highlight>
                <a:srgbClr val="D9D9D9"/>
              </a:highlight>
            </a:endParaRPr>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rPr lang="en" sz="1800"/>
              <a:t>const domContainer = document.getElementById("root");</a:t>
            </a:r>
            <a:endParaRPr sz="1800"/>
          </a:p>
          <a:p>
            <a:pPr indent="0" lvl="0" marL="0" rtl="0" algn="l">
              <a:spcBef>
                <a:spcPts val="0"/>
              </a:spcBef>
              <a:spcAft>
                <a:spcPts val="0"/>
              </a:spcAft>
              <a:buClr>
                <a:schemeClr val="accent1"/>
              </a:buClr>
              <a:buSzPts val="1100"/>
              <a:buFont typeface="Arial"/>
              <a:buNone/>
            </a:pPr>
            <a:r>
              <a:rPr lang="en" sz="1800"/>
              <a:t>const root = ReactDOM.createRoot(domContainer);</a:t>
            </a:r>
            <a:endParaRPr sz="1800"/>
          </a:p>
          <a:p>
            <a:pPr indent="0" lvl="0" marL="0" rtl="0" algn="l">
              <a:spcBef>
                <a:spcPts val="0"/>
              </a:spcBef>
              <a:spcAft>
                <a:spcPts val="0"/>
              </a:spcAft>
              <a:buClr>
                <a:schemeClr val="accent1"/>
              </a:buClr>
              <a:buSzPts val="1100"/>
              <a:buFont typeface="Arial"/>
              <a:buNone/>
            </a:pPr>
            <a:r>
              <a:rPr lang="en" sz="1800"/>
              <a:t>root.render(&lt;TodoApp /&gt;);</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accent2"/>
            </a:gs>
          </a:gsLst>
          <a:lin ang="10800025" scaled="0"/>
        </a:gradFill>
      </p:bgPr>
    </p:bg>
    <p:spTree>
      <p:nvGrpSpPr>
        <p:cNvPr id="577" name="Shape 577"/>
        <p:cNvGrpSpPr/>
        <p:nvPr/>
      </p:nvGrpSpPr>
      <p:grpSpPr>
        <a:xfrm>
          <a:off x="0" y="0"/>
          <a:ext cx="0" cy="0"/>
          <a:chOff x="0" y="0"/>
          <a:chExt cx="0" cy="0"/>
        </a:xfrm>
      </p:grpSpPr>
      <p:sp>
        <p:nvSpPr>
          <p:cNvPr id="578" name="Google Shape;578;p43"/>
          <p:cNvSpPr txBox="1"/>
          <p:nvPr>
            <p:ph idx="1" type="body"/>
          </p:nvPr>
        </p:nvSpPr>
        <p:spPr>
          <a:xfrm>
            <a:off x="189775" y="225475"/>
            <a:ext cx="7351200" cy="5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t>Tworzymy </a:t>
            </a:r>
            <a:r>
              <a:rPr b="1" lang="en" sz="1800"/>
              <a:t>src/components/TodoApp.jsx</a:t>
            </a:r>
            <a:r>
              <a:rPr lang="en" sz="1800"/>
              <a:t> z kodem:</a:t>
            </a:r>
            <a:endParaRPr sz="1800"/>
          </a:p>
        </p:txBody>
      </p:sp>
      <p:sp>
        <p:nvSpPr>
          <p:cNvPr id="579" name="Google Shape;579;p43"/>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80" name="Google Shape;580;p43"/>
          <p:cNvSpPr/>
          <p:nvPr/>
        </p:nvSpPr>
        <p:spPr>
          <a:xfrm>
            <a:off x="7947175" y="-490093"/>
            <a:ext cx="1513200" cy="1513200"/>
          </a:xfrm>
          <a:prstGeom prst="donut">
            <a:avLst>
              <a:gd fmla="val 815"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3"/>
          <p:cNvSpPr txBox="1"/>
          <p:nvPr>
            <p:ph idx="1" type="body"/>
          </p:nvPr>
        </p:nvSpPr>
        <p:spPr>
          <a:xfrm>
            <a:off x="189775" y="1214475"/>
            <a:ext cx="8687400" cy="29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t>const TodoApp = () =&gt; {</a:t>
            </a:r>
            <a:endParaRPr sz="1800"/>
          </a:p>
          <a:p>
            <a:pPr indent="0" lvl="0" marL="0" rtl="0" algn="l">
              <a:spcBef>
                <a:spcPts val="0"/>
              </a:spcBef>
              <a:spcAft>
                <a:spcPts val="0"/>
              </a:spcAft>
              <a:buClr>
                <a:schemeClr val="accent1"/>
              </a:buClr>
              <a:buSzPts val="1100"/>
              <a:buFont typeface="Arial"/>
              <a:buNone/>
            </a:pPr>
            <a:r>
              <a:rPr lang="en" sz="1800"/>
              <a:t>  return (</a:t>
            </a:r>
            <a:endParaRPr sz="1800"/>
          </a:p>
          <a:p>
            <a:pPr indent="0" lvl="0" marL="0" rtl="0" algn="l">
              <a:spcBef>
                <a:spcPts val="0"/>
              </a:spcBef>
              <a:spcAft>
                <a:spcPts val="0"/>
              </a:spcAft>
              <a:buClr>
                <a:schemeClr val="accent1"/>
              </a:buClr>
              <a:buSzPts val="1100"/>
              <a:buFont typeface="Arial"/>
              <a:buNone/>
            </a:pPr>
            <a:r>
              <a:rPr lang="en" sz="1800"/>
              <a:t>	&lt;div&gt;</a:t>
            </a:r>
            <a:endParaRPr sz="1800"/>
          </a:p>
          <a:p>
            <a:pPr indent="0" lvl="0" marL="0" rtl="0" algn="l">
              <a:spcBef>
                <a:spcPts val="0"/>
              </a:spcBef>
              <a:spcAft>
                <a:spcPts val="0"/>
              </a:spcAft>
              <a:buClr>
                <a:schemeClr val="accent1"/>
              </a:buClr>
              <a:buSzPts val="1100"/>
              <a:buFont typeface="Arial"/>
              <a:buNone/>
            </a:pPr>
            <a:r>
              <a:rPr lang="en" sz="1800"/>
              <a:t>  		&lt;h1&gt;Hello world!&lt;/h1&gt;</a:t>
            </a:r>
            <a:endParaRPr sz="1800"/>
          </a:p>
          <a:p>
            <a:pPr indent="0" lvl="0" marL="0" rtl="0" algn="l">
              <a:spcBef>
                <a:spcPts val="0"/>
              </a:spcBef>
              <a:spcAft>
                <a:spcPts val="0"/>
              </a:spcAft>
              <a:buClr>
                <a:schemeClr val="accent1"/>
              </a:buClr>
              <a:buSzPts val="1100"/>
              <a:buFont typeface="Arial"/>
              <a:buNone/>
            </a:pPr>
            <a:r>
              <a:rPr lang="en" sz="1800"/>
              <a:t>  		&lt;p&gt;I am in a React Component!&lt;/p&gt;</a:t>
            </a:r>
            <a:endParaRPr sz="1800"/>
          </a:p>
          <a:p>
            <a:pPr indent="0" lvl="0" marL="0" rtl="0" algn="l">
              <a:spcBef>
                <a:spcPts val="0"/>
              </a:spcBef>
              <a:spcAft>
                <a:spcPts val="0"/>
              </a:spcAft>
              <a:buClr>
                <a:schemeClr val="accent1"/>
              </a:buClr>
              <a:buSzPts val="1100"/>
              <a:buFont typeface="Arial"/>
              <a:buNone/>
            </a:pPr>
            <a:r>
              <a:rPr lang="en" sz="1800"/>
              <a:t>	&lt;/div&gt;</a:t>
            </a:r>
            <a:endParaRPr sz="1800"/>
          </a:p>
          <a:p>
            <a:pPr indent="0" lvl="0" marL="0" rtl="0" algn="l">
              <a:spcBef>
                <a:spcPts val="0"/>
              </a:spcBef>
              <a:spcAft>
                <a:spcPts val="0"/>
              </a:spcAft>
              <a:buClr>
                <a:schemeClr val="accent1"/>
              </a:buClr>
              <a:buSzPts val="1100"/>
              <a:buFont typeface="Arial"/>
              <a:buNone/>
            </a:pPr>
            <a:r>
              <a:rPr lang="en" sz="1800"/>
              <a:t>  );</a:t>
            </a:r>
            <a:endParaRPr sz="1800"/>
          </a:p>
          <a:p>
            <a:pPr indent="0" lvl="0" marL="0" rtl="0" algn="l">
              <a:spcBef>
                <a:spcPts val="0"/>
              </a:spcBef>
              <a:spcAft>
                <a:spcPts val="0"/>
              </a:spcAft>
              <a:buClr>
                <a:schemeClr val="accent1"/>
              </a:buClr>
              <a:buSzPts val="1100"/>
              <a:buFont typeface="Arial"/>
              <a:buNone/>
            </a:pPr>
            <a:r>
              <a:rPr lang="en" sz="1800"/>
              <a:t>};</a:t>
            </a:r>
            <a:endParaRPr sz="1800"/>
          </a:p>
          <a:p>
            <a:pPr indent="0" lvl="0" marL="0" rtl="0" algn="l">
              <a:spcBef>
                <a:spcPts val="0"/>
              </a:spcBef>
              <a:spcAft>
                <a:spcPts val="0"/>
              </a:spcAft>
              <a:buClr>
                <a:schemeClr val="accent1"/>
              </a:buClr>
              <a:buSzPts val="1100"/>
              <a:buFont typeface="Arial"/>
              <a:buNone/>
            </a:pPr>
            <a:r>
              <a:rPr lang="en" sz="1800"/>
              <a:t>export default TodoApp;</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accent2"/>
            </a:gs>
          </a:gsLst>
          <a:lin ang="10800025" scaled="0"/>
        </a:gradFill>
      </p:bgPr>
    </p:bg>
    <p:spTree>
      <p:nvGrpSpPr>
        <p:cNvPr id="585" name="Shape 585"/>
        <p:cNvGrpSpPr/>
        <p:nvPr/>
      </p:nvGrpSpPr>
      <p:grpSpPr>
        <a:xfrm>
          <a:off x="0" y="0"/>
          <a:ext cx="0" cy="0"/>
          <a:chOff x="0" y="0"/>
          <a:chExt cx="0" cy="0"/>
        </a:xfrm>
      </p:grpSpPr>
      <p:sp>
        <p:nvSpPr>
          <p:cNvPr id="586" name="Google Shape;586;p44"/>
          <p:cNvSpPr txBox="1"/>
          <p:nvPr>
            <p:ph idx="1" type="body"/>
          </p:nvPr>
        </p:nvSpPr>
        <p:spPr>
          <a:xfrm>
            <a:off x="189775" y="427875"/>
            <a:ext cx="7351200" cy="52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accent1"/>
              </a:buClr>
              <a:buSzPts val="1100"/>
              <a:buFont typeface="Arial"/>
              <a:buNone/>
            </a:pPr>
            <a:r>
              <a:rPr b="1" lang="en" sz="6000"/>
              <a:t>Konwencja</a:t>
            </a:r>
            <a:endParaRPr b="1" sz="6000"/>
          </a:p>
        </p:txBody>
      </p:sp>
      <p:sp>
        <p:nvSpPr>
          <p:cNvPr id="587" name="Google Shape;587;p44"/>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88" name="Google Shape;588;p44"/>
          <p:cNvSpPr/>
          <p:nvPr/>
        </p:nvSpPr>
        <p:spPr>
          <a:xfrm>
            <a:off x="7947175" y="-490093"/>
            <a:ext cx="1513200" cy="1513200"/>
          </a:xfrm>
          <a:prstGeom prst="donut">
            <a:avLst>
              <a:gd fmla="val 815"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4"/>
          <p:cNvSpPr txBox="1"/>
          <p:nvPr>
            <p:ph idx="1" type="body"/>
          </p:nvPr>
        </p:nvSpPr>
        <p:spPr>
          <a:xfrm>
            <a:off x="189775" y="1849575"/>
            <a:ext cx="8687400" cy="15423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accent1"/>
              </a:buClr>
              <a:buSzPts val="1500"/>
              <a:buFont typeface="Arial"/>
              <a:buChar char="●"/>
            </a:pPr>
            <a:r>
              <a:rPr lang="en" sz="2200"/>
              <a:t>Nazwy komponentów zawsze piszemy wielką literą. </a:t>
            </a:r>
            <a:endParaRPr sz="2200"/>
          </a:p>
          <a:p>
            <a:pPr indent="-323850" lvl="0" marL="457200" rtl="0" algn="l">
              <a:lnSpc>
                <a:spcPct val="115000"/>
              </a:lnSpc>
              <a:spcBef>
                <a:spcPts val="0"/>
              </a:spcBef>
              <a:spcAft>
                <a:spcPts val="0"/>
              </a:spcAft>
              <a:buClr>
                <a:schemeClr val="accent1"/>
              </a:buClr>
              <a:buSzPts val="1500"/>
              <a:buFont typeface="Arial"/>
              <a:buChar char="●"/>
            </a:pPr>
            <a:r>
              <a:rPr lang="en" sz="2200"/>
              <a:t>Używanie PascalCase dla nazw plików składowych jest dobrą konwencją. Na przykład TodoApp.jsx.</a:t>
            </a:r>
            <a:endParaRPr sz="2200"/>
          </a:p>
          <a:p>
            <a:pPr indent="0" lvl="0" marL="0" rtl="0" algn="l">
              <a:spcBef>
                <a:spcPts val="120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accent2"/>
            </a:gs>
          </a:gsLst>
          <a:lin ang="10800025" scaled="0"/>
        </a:gradFill>
      </p:bgPr>
    </p:bg>
    <p:spTree>
      <p:nvGrpSpPr>
        <p:cNvPr id="593" name="Shape 593"/>
        <p:cNvGrpSpPr/>
        <p:nvPr/>
      </p:nvGrpSpPr>
      <p:grpSpPr>
        <a:xfrm>
          <a:off x="0" y="0"/>
          <a:ext cx="0" cy="0"/>
          <a:chOff x="0" y="0"/>
          <a:chExt cx="0" cy="0"/>
        </a:xfrm>
      </p:grpSpPr>
      <p:sp>
        <p:nvSpPr>
          <p:cNvPr id="594" name="Google Shape;594;p45"/>
          <p:cNvSpPr txBox="1"/>
          <p:nvPr>
            <p:ph idx="1" type="body"/>
          </p:nvPr>
        </p:nvSpPr>
        <p:spPr>
          <a:xfrm>
            <a:off x="242425" y="760850"/>
            <a:ext cx="2088600" cy="5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t>W </a:t>
            </a:r>
            <a:r>
              <a:rPr b="1" lang="en" sz="1800"/>
              <a:t>vite.config.js</a:t>
            </a:r>
            <a:r>
              <a:rPr lang="en" sz="1800"/>
              <a:t>:</a:t>
            </a:r>
            <a:endParaRPr sz="1800"/>
          </a:p>
        </p:txBody>
      </p:sp>
      <p:sp>
        <p:nvSpPr>
          <p:cNvPr id="595" name="Google Shape;595;p45"/>
          <p:cNvSpPr txBox="1"/>
          <p:nvPr>
            <p:ph idx="12" type="sldNum"/>
          </p:nvPr>
        </p:nvSpPr>
        <p:spPr>
          <a:xfrm>
            <a:off x="8472449" y="4607079"/>
            <a:ext cx="671400" cy="5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96" name="Google Shape;596;p45"/>
          <p:cNvSpPr/>
          <p:nvPr/>
        </p:nvSpPr>
        <p:spPr>
          <a:xfrm>
            <a:off x="7947175" y="-490093"/>
            <a:ext cx="1513200" cy="1513200"/>
          </a:xfrm>
          <a:prstGeom prst="donut">
            <a:avLst>
              <a:gd fmla="val 815" name="adj"/>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5"/>
          <p:cNvSpPr txBox="1"/>
          <p:nvPr>
            <p:ph idx="1" type="body"/>
          </p:nvPr>
        </p:nvSpPr>
        <p:spPr>
          <a:xfrm>
            <a:off x="242425" y="1282250"/>
            <a:ext cx="8687400" cy="35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800"/>
              <a:t>import { defineConfig } from 'vite'</a:t>
            </a:r>
            <a:endParaRPr sz="1800"/>
          </a:p>
          <a:p>
            <a:pPr indent="0" lvl="0" marL="0" rtl="0" algn="l">
              <a:spcBef>
                <a:spcPts val="0"/>
              </a:spcBef>
              <a:spcAft>
                <a:spcPts val="0"/>
              </a:spcAft>
              <a:buClr>
                <a:schemeClr val="accent1"/>
              </a:buClr>
              <a:buSzPts val="1100"/>
              <a:buFont typeface="Arial"/>
              <a:buNone/>
            </a:pPr>
            <a:r>
              <a:rPr lang="en" sz="1800"/>
              <a:t>import react from '@vitejs/plugin-react'</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rPr lang="en" sz="1800">
                <a:highlight>
                  <a:srgbClr val="B6D7A8"/>
                </a:highlight>
              </a:rPr>
              <a:t>import path from 'path';</a:t>
            </a:r>
            <a:endParaRPr sz="1800">
              <a:highlight>
                <a:srgbClr val="B6D7A8"/>
              </a:highlight>
            </a:endParaRPr>
          </a:p>
          <a:p>
            <a:pPr indent="0" lvl="0" marL="0" rtl="0" algn="l">
              <a:spcBef>
                <a:spcPts val="0"/>
              </a:spcBef>
              <a:spcAft>
                <a:spcPts val="0"/>
              </a:spcAft>
              <a:buClr>
                <a:schemeClr val="accent1"/>
              </a:buClr>
              <a:buSzPts val="1100"/>
              <a:buFont typeface="Arial"/>
              <a:buNone/>
            </a:pPr>
            <a:r>
              <a:rPr lang="en" sz="1800"/>
              <a:t>export default defineConfig({</a:t>
            </a:r>
            <a:endParaRPr sz="1800"/>
          </a:p>
          <a:p>
            <a:pPr indent="0" lvl="0" marL="0" rtl="0" algn="l">
              <a:spcBef>
                <a:spcPts val="0"/>
              </a:spcBef>
              <a:spcAft>
                <a:spcPts val="0"/>
              </a:spcAft>
              <a:buClr>
                <a:schemeClr val="accent1"/>
              </a:buClr>
              <a:buSzPts val="1100"/>
              <a:buFont typeface="Arial"/>
              <a:buNone/>
            </a:pPr>
            <a:r>
              <a:rPr lang="en" sz="1800">
                <a:highlight>
                  <a:srgbClr val="B6D7A8"/>
                </a:highlight>
              </a:rPr>
              <a:t>  resolve: {</a:t>
            </a:r>
            <a:endParaRPr sz="1800">
              <a:highlight>
                <a:srgbClr val="B6D7A8"/>
              </a:highlight>
            </a:endParaRPr>
          </a:p>
          <a:p>
            <a:pPr indent="0" lvl="0" marL="0" rtl="0" algn="l">
              <a:spcBef>
                <a:spcPts val="0"/>
              </a:spcBef>
              <a:spcAft>
                <a:spcPts val="0"/>
              </a:spcAft>
              <a:buClr>
                <a:schemeClr val="accent1"/>
              </a:buClr>
              <a:buSzPts val="1100"/>
              <a:buFont typeface="Arial"/>
              <a:buNone/>
            </a:pPr>
            <a:r>
              <a:rPr lang="en" sz="1800">
                <a:highlight>
                  <a:srgbClr val="B6D7A8"/>
                </a:highlight>
              </a:rPr>
              <a:t>	alias: {</a:t>
            </a:r>
            <a:endParaRPr sz="1800">
              <a:highlight>
                <a:srgbClr val="B6D7A8"/>
              </a:highlight>
            </a:endParaRPr>
          </a:p>
          <a:p>
            <a:pPr indent="0" lvl="0" marL="0" rtl="0" algn="l">
              <a:spcBef>
                <a:spcPts val="0"/>
              </a:spcBef>
              <a:spcAft>
                <a:spcPts val="0"/>
              </a:spcAft>
              <a:buClr>
                <a:schemeClr val="accent1"/>
              </a:buClr>
              <a:buSzPts val="1100"/>
              <a:buFont typeface="Arial"/>
              <a:buNone/>
            </a:pPr>
            <a:r>
              <a:rPr lang="en" sz="1800">
                <a:highlight>
                  <a:srgbClr val="B6D7A8"/>
                </a:highlight>
              </a:rPr>
              <a:t>  	'@': path.resolve(__dirname, './src'),</a:t>
            </a:r>
            <a:endParaRPr sz="1800">
              <a:highlight>
                <a:srgbClr val="B6D7A8"/>
              </a:highlight>
            </a:endParaRPr>
          </a:p>
          <a:p>
            <a:pPr indent="0" lvl="0" marL="0" rtl="0" algn="l">
              <a:spcBef>
                <a:spcPts val="0"/>
              </a:spcBef>
              <a:spcAft>
                <a:spcPts val="0"/>
              </a:spcAft>
              <a:buClr>
                <a:schemeClr val="accent1"/>
              </a:buClr>
              <a:buSzPts val="1100"/>
              <a:buFont typeface="Arial"/>
              <a:buNone/>
            </a:pPr>
            <a:r>
              <a:rPr lang="en" sz="1800">
                <a:highlight>
                  <a:srgbClr val="B6D7A8"/>
                </a:highlight>
              </a:rPr>
              <a:t>	},</a:t>
            </a:r>
            <a:endParaRPr sz="1800">
              <a:highlight>
                <a:srgbClr val="B6D7A8"/>
              </a:highlight>
            </a:endParaRPr>
          </a:p>
          <a:p>
            <a:pPr indent="0" lvl="0" marL="0" rtl="0" algn="l">
              <a:spcBef>
                <a:spcPts val="0"/>
              </a:spcBef>
              <a:spcAft>
                <a:spcPts val="0"/>
              </a:spcAft>
              <a:buClr>
                <a:schemeClr val="accent1"/>
              </a:buClr>
              <a:buSzPts val="1100"/>
              <a:buFont typeface="Arial"/>
              <a:buNone/>
            </a:pPr>
            <a:r>
              <a:rPr lang="en" sz="1800">
                <a:highlight>
                  <a:srgbClr val="B6D7A8"/>
                </a:highlight>
              </a:rPr>
              <a:t>  },</a:t>
            </a:r>
            <a:endParaRPr sz="1800">
              <a:highlight>
                <a:srgbClr val="B6D7A8"/>
              </a:highlight>
            </a:endParaRPr>
          </a:p>
          <a:p>
            <a:pPr indent="0" lvl="0" marL="0" rtl="0" algn="l">
              <a:spcBef>
                <a:spcPts val="0"/>
              </a:spcBef>
              <a:spcAft>
                <a:spcPts val="0"/>
              </a:spcAft>
              <a:buClr>
                <a:schemeClr val="accent1"/>
              </a:buClr>
              <a:buSzPts val="1100"/>
              <a:buFont typeface="Arial"/>
              <a:buNone/>
            </a:pPr>
            <a:r>
              <a:rPr lang="en" sz="1800"/>
              <a:t>  plugins: [react()],</a:t>
            </a:r>
            <a:endParaRPr sz="1800"/>
          </a:p>
          <a:p>
            <a:pPr indent="0" lvl="0" marL="0" rtl="0" algn="l">
              <a:spcBef>
                <a:spcPts val="0"/>
              </a:spcBef>
              <a:spcAft>
                <a:spcPts val="0"/>
              </a:spcAft>
              <a:buClr>
                <a:schemeClr val="accent1"/>
              </a:buClr>
              <a:buSzPts val="1100"/>
              <a:buFont typeface="Arial"/>
              <a:buNone/>
            </a:pPr>
            <a:r>
              <a:rPr lang="en" sz="1800"/>
              <a:t>});</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a:p>
            <a:pPr indent="0" lvl="0" marL="0" rtl="0" algn="l">
              <a:spcBef>
                <a:spcPts val="0"/>
              </a:spcBef>
              <a:spcAft>
                <a:spcPts val="0"/>
              </a:spcAft>
              <a:buClr>
                <a:schemeClr val="accent1"/>
              </a:buClr>
              <a:buSzPts val="1100"/>
              <a:buFont typeface="Arial"/>
              <a:buNone/>
            </a:pPr>
            <a:r>
              <a:t/>
            </a:r>
            <a:endParaRPr sz="1800"/>
          </a:p>
        </p:txBody>
      </p:sp>
      <p:sp>
        <p:nvSpPr>
          <p:cNvPr id="598" name="Google Shape;598;p45"/>
          <p:cNvSpPr txBox="1"/>
          <p:nvPr>
            <p:ph type="title"/>
          </p:nvPr>
        </p:nvSpPr>
        <p:spPr>
          <a:xfrm>
            <a:off x="242425" y="162625"/>
            <a:ext cx="7558200" cy="5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Obsługa Ścieżek Bezwzględnych</a:t>
            </a:r>
            <a:endParaRPr sz="3100"/>
          </a:p>
        </p:txBody>
      </p:sp>
      <p:sp>
        <p:nvSpPr>
          <p:cNvPr id="599" name="Google Shape;599;p45"/>
          <p:cNvSpPr txBox="1"/>
          <p:nvPr>
            <p:ph idx="1" type="body"/>
          </p:nvPr>
        </p:nvSpPr>
        <p:spPr>
          <a:xfrm>
            <a:off x="7404700" y="4607075"/>
            <a:ext cx="753600" cy="4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b="1" lang="en" sz="2000"/>
              <a:t>c.d</a:t>
            </a:r>
            <a:endParaRPr b="1" sz="2000"/>
          </a:p>
        </p:txBody>
      </p:sp>
    </p:spTree>
  </p:cSld>
  <p:clrMapOvr>
    <a:masterClrMapping/>
  </p:clrMapOvr>
</p:sld>
</file>

<file path=ppt/theme/theme1.xml><?xml version="1.0" encoding="utf-8"?>
<a:theme xmlns:a="http://schemas.openxmlformats.org/drawingml/2006/main" xmlns:r="http://schemas.openxmlformats.org/officeDocument/2006/relationships" name="Today Is Web Designer Day by Slidesgo">
  <a:themeElements>
    <a:clrScheme name="Simple Light">
      <a:dk1>
        <a:srgbClr val="00216E"/>
      </a:dk1>
      <a:lt1>
        <a:srgbClr val="E20030"/>
      </a:lt1>
      <a:dk2>
        <a:srgbClr val="EFEFEF"/>
      </a:dk2>
      <a:lt2>
        <a:srgbClr val="434343"/>
      </a:lt2>
      <a:accent1>
        <a:srgbClr val="000000"/>
      </a:accent1>
      <a:accent2>
        <a:srgbClr val="FFFFFF"/>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