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2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5cc91b2c8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5cc91b2c8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5cc91b2c8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5cc91b2c8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5cc91b2c8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5cc91b2c8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5cc91b2c8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5cc91b2c8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5cc91b2c8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5cc91b2c8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5cc91b2c8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5cc91b2c8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5cc91b2c8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5cc91b2c8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5cc91b2c8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5cc91b2c8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5cc91b2c8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5cc91b2c8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5cc91b2c8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5cc91b2c8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16600" y="1457475"/>
            <a:ext cx="49428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hooks &amp; react forms </a:t>
            </a:r>
            <a:r>
              <a:rPr lang="en" sz="1277"/>
              <a:t>(part 3 i part 4)</a:t>
            </a:r>
            <a:endParaRPr sz="1166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Grzegorz Krych &amp; Maciek Makowski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Reactowe biblioteki do formularzy:</a:t>
            </a: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Formik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 hook form (biblioteka oparta o hooki)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2373450" y="2157375"/>
            <a:ext cx="4397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Teraz czas na kodowanie :-)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hooks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useState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useEffect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useRef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…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własne hooki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Czym są hooki?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Hooki to funkcje, które pozwalają “zachaczyć się” w mechanizmy stanu i cyklu życia reacta, </a:t>
            </a:r>
            <a:br>
              <a:rPr lang="en"/>
            </a:br>
            <a:r>
              <a:rPr lang="en"/>
              <a:t>z wewnątrz komponentów funkcyjnych. Hooki nie działają w klasach i pozwalają na korzystanie z reacta bez użycia klas.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 useState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835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Hook pozwalający na korzystanie ze stanu w komponencie funkcyjnym.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600" y="120950"/>
            <a:ext cx="3906174" cy="47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 useEffect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1560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Hook pozwalający na przeprowadzanie efektów ubocznych w komponentach funkcyjnych.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6750"/>
            <a:ext cx="3869576" cy="494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 useEffect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184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 pozwalający na przeprowadzanie efektów ubocznych w komponentach funkcyjnych.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Aby useEffect wykonywał się wiele razy, do tablicy ‘deps’ należy dodać nazwę pola (bądź nazwy pól) wykorzystywanych wewnątrz useEffect.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7700"/>
            <a:ext cx="3495400" cy="49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 useRef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927575" y="1307850"/>
            <a:ext cx="3113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Hook pozwalający na dostęp do elementów z DOM (Document Object Model).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700" y="203938"/>
            <a:ext cx="4393351" cy="473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Text">
            <a:extLst>
              <a:ext uri="{FF2B5EF4-FFF2-40B4-BE49-F238E27FC236}">
                <a16:creationId xmlns:a16="http://schemas.microsoft.com/office/drawing/2014/main" id="{58CF1BE3-2974-8008-4DE0-8AE0F0CC0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38" y="2763450"/>
            <a:ext cx="4113177" cy="8454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1297500" y="1482200"/>
            <a:ext cx="2337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Uncontrolled input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Controlled input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form vs Html form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4373825" y="1482200"/>
            <a:ext cx="2337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Uncontrolled input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1458425" y="2646425"/>
            <a:ext cx="74271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Uncontrolled input: wprowadzone dane wejściowe są dostępne po submit’cie i są obsługiwane przez DOM.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Controlled input: wprowadzone dane wejściowe są dostępne po każdej wprowadzonej zmianie i są obsługiwane przez komponent react’owy.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Typy obsługiwanych inputów to m.in: text, textarea, options, checkbox, radio, select i range.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1052550" y="1116150"/>
            <a:ext cx="7038900" cy="15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Aby korzystać z controlled input form potrzebujemy: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Zapewnić inputom stan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Event handlerów nasłuchujących wartości inputów przy każdej zmianie stanu komponentu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controlled input 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On-screen Show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Lato</vt:lpstr>
      <vt:lpstr>Montserrat</vt:lpstr>
      <vt:lpstr>Focus</vt:lpstr>
      <vt:lpstr>React hooks &amp; react forms (part 3 i part 4)</vt:lpstr>
      <vt:lpstr>React hooks</vt:lpstr>
      <vt:lpstr>Czym są hooki?</vt:lpstr>
      <vt:lpstr>Hook useState</vt:lpstr>
      <vt:lpstr>Hook useEffect</vt:lpstr>
      <vt:lpstr>Hook useEffect</vt:lpstr>
      <vt:lpstr>Hook useRef</vt:lpstr>
      <vt:lpstr>React form vs Html form</vt:lpstr>
      <vt:lpstr>React controlled input form</vt:lpstr>
      <vt:lpstr>Reactowe biblioteki do formularzy:</vt:lpstr>
      <vt:lpstr>Teraz czas na kodowanie :-)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forms (part 3 i part 4)</dc:title>
  <cp:lastModifiedBy>Grzegorz Krych</cp:lastModifiedBy>
  <cp:revision>1</cp:revision>
  <dcterms:modified xsi:type="dcterms:W3CDTF">2023-03-12T23:07:57Z</dcterms:modified>
</cp:coreProperties>
</file>