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9D3E-CED4-4ACA-9FC0-4A9FEDBC1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2626F-89A2-4278-B594-F5964568D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EF1FD-E35B-42E1-BB76-0E1C6C89D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CFA0-42A2-40C1-9284-F2AC487A48A9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C07CC-7A10-47CE-9DB5-B28BD9086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35EEC-851B-46F5-B4E3-5B0F5CA31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F479-3F66-4DE0-AED3-064830267E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314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1617B-6AE8-4CBB-B94A-94FA9891D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73EF5C-81B9-4041-9E88-75ED43177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5DA37-E449-47A8-AC6F-0782A7875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CFA0-42A2-40C1-9284-F2AC487A48A9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6E388-0386-428B-9734-83E5438FA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48965-B5E5-4814-96C0-3455A6B2F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F479-3F66-4DE0-AED3-064830267E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1836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7BE0B9-9A6A-42D9-9417-066731FD8D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1E97D4-BDF2-4F22-8DFC-F5C1C2C752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DEEB0-2770-4425-A1F3-CAC2A1382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CFA0-42A2-40C1-9284-F2AC487A48A9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108AC-257E-4667-9B8D-FDA64BF92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0F3E5-B1E9-4303-89E0-C8150387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F479-3F66-4DE0-AED3-064830267E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33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940B1-ECFE-4D0D-9B54-DB71351F7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E654E-DCB5-4397-9E4B-C39D7731B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BFF1D-EA90-4D4E-A8EF-690E752F2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CFA0-42A2-40C1-9284-F2AC487A48A9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08E11-C018-448B-A327-65E0B4FA4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6608A-5657-4BA4-A388-7A45FD2F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F479-3F66-4DE0-AED3-064830267E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563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C7041-58E0-4AEA-ABC0-DE2A2DCEE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8107E-7A94-496C-99EA-43FC890FE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93DDD-3E71-4BFD-8C57-D070AE5BD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CFA0-42A2-40C1-9284-F2AC487A48A9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2D717-4920-4CDA-A2DD-49863BBDF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CC10C-9565-467E-8203-0E511E8CD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F479-3F66-4DE0-AED3-064830267E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3254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B1385-5E13-428F-B06D-1427D5F53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CFAEB-0433-446F-BA2C-5D90B89D6F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26776-4492-4DB6-BEEF-AF10003A2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A8717-21AF-4A42-9E26-70DE9C38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CFA0-42A2-40C1-9284-F2AC487A48A9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E0331-AB70-47D4-BF2F-2CD3EF940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08D74-AE31-4EBF-83B4-CA6681184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F479-3F66-4DE0-AED3-064830267E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229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CBC81-E640-481A-AB50-96F18D0B2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C7036-EF80-4BE4-A414-335CF91D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41695-7037-407F-A8F6-1C2B9048C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DD3F3-672F-4C62-B8DE-8B01EB279C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656D0A-FB19-472C-BA48-ADBE73D437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962821-9F35-4BD9-80C9-BBFC7DEF3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CFA0-42A2-40C1-9284-F2AC487A48A9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08C6E9-CAEA-4080-B35E-505E7896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AB0FE0-069C-4078-B45B-283BB3DEB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F479-3F66-4DE0-AED3-064830267E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5646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3067C-1C6C-4576-8857-66EB64847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BB2D6D-5632-422E-BE00-1A79E4555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CFA0-42A2-40C1-9284-F2AC487A48A9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0BA209-66AA-4CBD-B74E-3F0728749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4031B4-6CEF-43B4-8AEB-3FFA9706D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F479-3F66-4DE0-AED3-064830267E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6107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C3483F-0E3B-4817-A7A9-97B8EC66F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CFA0-42A2-40C1-9284-F2AC487A48A9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91683F-5A37-4B47-A2BD-3A6B45099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EC1FA-932E-451A-9686-330BF13F1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F479-3F66-4DE0-AED3-064830267E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35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8BD10-F25E-4E3D-9156-C95DD0DD5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AA251-3A10-4C81-9356-1C879FF16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B2166-9390-4DC4-83BB-6D43F2F81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B4DBC-0846-4D19-9C07-2A22C319E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CFA0-42A2-40C1-9284-F2AC487A48A9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947DD-A5C8-487F-9AC8-6B7CE336E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2D7E9-B717-4746-B8F2-42AC5912B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F479-3F66-4DE0-AED3-064830267E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6098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38C59-25A1-4A1E-8122-F7F824CCE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D7345C-B298-4A45-A336-3F320F593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ED040C-F378-48A1-B66A-F0BB7E6DF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06041-394F-48C1-9B6B-F0883115C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CFA0-42A2-40C1-9284-F2AC487A48A9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A7DBB-370F-4965-80B5-67460C632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4EA10-D315-4662-BFEF-372B236D9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F479-3F66-4DE0-AED3-064830267E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2037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37A881-59EC-42E7-8579-9C0BA77D5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E51AF-A047-4CA0-8297-E90A0A3BA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244C4-6F6D-4684-8602-038A6BA210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9CFA0-42A2-40C1-9284-F2AC487A48A9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7662A-CD0C-451C-95FB-0D569323FA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4172F-DB89-4909-A480-5E8267272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0F479-3F66-4DE0-AED3-064830267E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7862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691E4EB3-33DF-47D1-B302-06C94C79B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7228" y="643466"/>
            <a:ext cx="8377543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180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6C5FF70-8947-4A08-8C86-37C8D5AE9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7020" y="643466"/>
            <a:ext cx="10037959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519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igor</cp:lastModifiedBy>
  <cp:revision>1</cp:revision>
  <dcterms:created xsi:type="dcterms:W3CDTF">2023-03-31T14:52:04Z</dcterms:created>
  <dcterms:modified xsi:type="dcterms:W3CDTF">2023-03-31T14:53:03Z</dcterms:modified>
</cp:coreProperties>
</file>