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94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123-1076-4427-9317-52ACAB391CE6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4B0E-A8B4-4993-8464-2E23D027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0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123-1076-4427-9317-52ACAB391CE6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4B0E-A8B4-4993-8464-2E23D027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123-1076-4427-9317-52ACAB391CE6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4B0E-A8B4-4993-8464-2E23D027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4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123-1076-4427-9317-52ACAB391CE6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4B0E-A8B4-4993-8464-2E23D027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1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123-1076-4427-9317-52ACAB391CE6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4B0E-A8B4-4993-8464-2E23D027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123-1076-4427-9317-52ACAB391CE6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4B0E-A8B4-4993-8464-2E23D027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123-1076-4427-9317-52ACAB391CE6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4B0E-A8B4-4993-8464-2E23D027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1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123-1076-4427-9317-52ACAB391CE6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4B0E-A8B4-4993-8464-2E23D027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9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123-1076-4427-9317-52ACAB391CE6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4B0E-A8B4-4993-8464-2E23D027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6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123-1076-4427-9317-52ACAB391CE6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4B0E-A8B4-4993-8464-2E23D027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123-1076-4427-9317-52ACAB391CE6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4B0E-A8B4-4993-8464-2E23D027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2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E123-1076-4427-9317-52ACAB391CE6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4B0E-A8B4-4993-8464-2E23D027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7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95449-BC60-4B31-9861-9A0F43AFA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50" y="1756012"/>
            <a:ext cx="2438400" cy="24384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5224EA-D740-47A8-B8AC-3831770213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44" t="36991" b="22403"/>
          <a:stretch/>
        </p:blipFill>
        <p:spPr>
          <a:xfrm>
            <a:off x="4600823" y="955963"/>
            <a:ext cx="3493829" cy="39901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8865F7E-4440-4E7E-8BC4-8693CE573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779" y="1803313"/>
            <a:ext cx="2058670" cy="274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1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Korkin</dc:creator>
  <cp:lastModifiedBy>Igor Korkin</cp:lastModifiedBy>
  <cp:revision>2</cp:revision>
  <dcterms:created xsi:type="dcterms:W3CDTF">2021-05-15T17:12:45Z</dcterms:created>
  <dcterms:modified xsi:type="dcterms:W3CDTF">2021-05-15T17:28:46Z</dcterms:modified>
</cp:coreProperties>
</file>