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236BF-2729-43C8-A176-B73FD5EA9B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B88EB3-6161-4FD9-A190-54D7C3AA9B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99F055-F6E3-4D8C-BA42-3768EA0779C2}"/>
              </a:ext>
            </a:extLst>
          </p:cNvPr>
          <p:cNvSpPr>
            <a:spLocks noGrp="1"/>
          </p:cNvSpPr>
          <p:nvPr>
            <p:ph type="dt" sz="half" idx="10"/>
          </p:nvPr>
        </p:nvSpPr>
        <p:spPr/>
        <p:txBody>
          <a:bodyPr/>
          <a:lstStyle/>
          <a:p>
            <a:fld id="{2E22E7AC-EA99-400C-BE10-A8DB78B836C1}" type="datetimeFigureOut">
              <a:rPr lang="en-US" smtClean="0"/>
              <a:t>1/12/2020</a:t>
            </a:fld>
            <a:endParaRPr lang="en-US"/>
          </a:p>
        </p:txBody>
      </p:sp>
      <p:sp>
        <p:nvSpPr>
          <p:cNvPr id="5" name="Footer Placeholder 4">
            <a:extLst>
              <a:ext uri="{FF2B5EF4-FFF2-40B4-BE49-F238E27FC236}">
                <a16:creationId xmlns:a16="http://schemas.microsoft.com/office/drawing/2014/main" id="{46315575-EEBA-4E00-B5C5-C7737913D8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A50C9C-BEB5-40C7-A41A-23D9B071153A}"/>
              </a:ext>
            </a:extLst>
          </p:cNvPr>
          <p:cNvSpPr>
            <a:spLocks noGrp="1"/>
          </p:cNvSpPr>
          <p:nvPr>
            <p:ph type="sldNum" sz="quarter" idx="12"/>
          </p:nvPr>
        </p:nvSpPr>
        <p:spPr/>
        <p:txBody>
          <a:bodyPr/>
          <a:lstStyle/>
          <a:p>
            <a:fld id="{06D79B21-DAF7-41CA-A865-126F9F53ADD9}" type="slidenum">
              <a:rPr lang="en-US" smtClean="0"/>
              <a:t>‹#›</a:t>
            </a:fld>
            <a:endParaRPr lang="en-US"/>
          </a:p>
        </p:txBody>
      </p:sp>
    </p:spTree>
    <p:extLst>
      <p:ext uri="{BB962C8B-B14F-4D97-AF65-F5344CB8AC3E}">
        <p14:creationId xmlns:p14="http://schemas.microsoft.com/office/powerpoint/2010/main" val="3040365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7079B-3B28-47F4-8517-AB016E0F7B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BA607F-04C1-460A-86E9-4B05957C66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96692E-3195-4DC2-9571-CD33BF54DBD8}"/>
              </a:ext>
            </a:extLst>
          </p:cNvPr>
          <p:cNvSpPr>
            <a:spLocks noGrp="1"/>
          </p:cNvSpPr>
          <p:nvPr>
            <p:ph type="dt" sz="half" idx="10"/>
          </p:nvPr>
        </p:nvSpPr>
        <p:spPr/>
        <p:txBody>
          <a:bodyPr/>
          <a:lstStyle/>
          <a:p>
            <a:fld id="{2E22E7AC-EA99-400C-BE10-A8DB78B836C1}" type="datetimeFigureOut">
              <a:rPr lang="en-US" smtClean="0"/>
              <a:t>1/12/2020</a:t>
            </a:fld>
            <a:endParaRPr lang="en-US"/>
          </a:p>
        </p:txBody>
      </p:sp>
      <p:sp>
        <p:nvSpPr>
          <p:cNvPr id="5" name="Footer Placeholder 4">
            <a:extLst>
              <a:ext uri="{FF2B5EF4-FFF2-40B4-BE49-F238E27FC236}">
                <a16:creationId xmlns:a16="http://schemas.microsoft.com/office/drawing/2014/main" id="{7B95F14E-0635-4844-8429-B316C746C9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B624F-A28F-497A-B0F5-2B276D8E9858}"/>
              </a:ext>
            </a:extLst>
          </p:cNvPr>
          <p:cNvSpPr>
            <a:spLocks noGrp="1"/>
          </p:cNvSpPr>
          <p:nvPr>
            <p:ph type="sldNum" sz="quarter" idx="12"/>
          </p:nvPr>
        </p:nvSpPr>
        <p:spPr/>
        <p:txBody>
          <a:bodyPr/>
          <a:lstStyle/>
          <a:p>
            <a:fld id="{06D79B21-DAF7-41CA-A865-126F9F53ADD9}" type="slidenum">
              <a:rPr lang="en-US" smtClean="0"/>
              <a:t>‹#›</a:t>
            </a:fld>
            <a:endParaRPr lang="en-US"/>
          </a:p>
        </p:txBody>
      </p:sp>
    </p:spTree>
    <p:extLst>
      <p:ext uri="{BB962C8B-B14F-4D97-AF65-F5344CB8AC3E}">
        <p14:creationId xmlns:p14="http://schemas.microsoft.com/office/powerpoint/2010/main" val="108958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2EB042-5CE0-4AA5-8E7D-97F9FF8AC2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6764FC-A9C5-46C9-8F34-FD0C182440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1C5470-14F1-4C20-91CD-FC55DB5BF2A2}"/>
              </a:ext>
            </a:extLst>
          </p:cNvPr>
          <p:cNvSpPr>
            <a:spLocks noGrp="1"/>
          </p:cNvSpPr>
          <p:nvPr>
            <p:ph type="dt" sz="half" idx="10"/>
          </p:nvPr>
        </p:nvSpPr>
        <p:spPr/>
        <p:txBody>
          <a:bodyPr/>
          <a:lstStyle/>
          <a:p>
            <a:fld id="{2E22E7AC-EA99-400C-BE10-A8DB78B836C1}" type="datetimeFigureOut">
              <a:rPr lang="en-US" smtClean="0"/>
              <a:t>1/12/2020</a:t>
            </a:fld>
            <a:endParaRPr lang="en-US"/>
          </a:p>
        </p:txBody>
      </p:sp>
      <p:sp>
        <p:nvSpPr>
          <p:cNvPr id="5" name="Footer Placeholder 4">
            <a:extLst>
              <a:ext uri="{FF2B5EF4-FFF2-40B4-BE49-F238E27FC236}">
                <a16:creationId xmlns:a16="http://schemas.microsoft.com/office/drawing/2014/main" id="{8F872E0D-27D5-4BC7-B03E-AFE299AB74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FBBE3-5F68-4AEE-AF83-C1DC2793B0ED}"/>
              </a:ext>
            </a:extLst>
          </p:cNvPr>
          <p:cNvSpPr>
            <a:spLocks noGrp="1"/>
          </p:cNvSpPr>
          <p:nvPr>
            <p:ph type="sldNum" sz="quarter" idx="12"/>
          </p:nvPr>
        </p:nvSpPr>
        <p:spPr/>
        <p:txBody>
          <a:bodyPr/>
          <a:lstStyle/>
          <a:p>
            <a:fld id="{06D79B21-DAF7-41CA-A865-126F9F53ADD9}" type="slidenum">
              <a:rPr lang="en-US" smtClean="0"/>
              <a:t>‹#›</a:t>
            </a:fld>
            <a:endParaRPr lang="en-US"/>
          </a:p>
        </p:txBody>
      </p:sp>
    </p:spTree>
    <p:extLst>
      <p:ext uri="{BB962C8B-B14F-4D97-AF65-F5344CB8AC3E}">
        <p14:creationId xmlns:p14="http://schemas.microsoft.com/office/powerpoint/2010/main" val="2299549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CC2CE-7F88-491E-99EE-6857110368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344799-08E0-467C-91F4-7B00E10E05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81D01B-ECF7-45A4-A096-51596DDB0EC5}"/>
              </a:ext>
            </a:extLst>
          </p:cNvPr>
          <p:cNvSpPr>
            <a:spLocks noGrp="1"/>
          </p:cNvSpPr>
          <p:nvPr>
            <p:ph type="dt" sz="half" idx="10"/>
          </p:nvPr>
        </p:nvSpPr>
        <p:spPr/>
        <p:txBody>
          <a:bodyPr/>
          <a:lstStyle/>
          <a:p>
            <a:fld id="{2E22E7AC-EA99-400C-BE10-A8DB78B836C1}" type="datetimeFigureOut">
              <a:rPr lang="en-US" smtClean="0"/>
              <a:t>1/12/2020</a:t>
            </a:fld>
            <a:endParaRPr lang="en-US"/>
          </a:p>
        </p:txBody>
      </p:sp>
      <p:sp>
        <p:nvSpPr>
          <p:cNvPr id="5" name="Footer Placeholder 4">
            <a:extLst>
              <a:ext uri="{FF2B5EF4-FFF2-40B4-BE49-F238E27FC236}">
                <a16:creationId xmlns:a16="http://schemas.microsoft.com/office/drawing/2014/main" id="{0556166C-6ED2-4C74-AEFB-6B84BFD03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DA8B43-D2AE-4F01-8B57-E472E3D0C0BF}"/>
              </a:ext>
            </a:extLst>
          </p:cNvPr>
          <p:cNvSpPr>
            <a:spLocks noGrp="1"/>
          </p:cNvSpPr>
          <p:nvPr>
            <p:ph type="sldNum" sz="quarter" idx="12"/>
          </p:nvPr>
        </p:nvSpPr>
        <p:spPr/>
        <p:txBody>
          <a:bodyPr/>
          <a:lstStyle/>
          <a:p>
            <a:fld id="{06D79B21-DAF7-41CA-A865-126F9F53ADD9}" type="slidenum">
              <a:rPr lang="en-US" smtClean="0"/>
              <a:t>‹#›</a:t>
            </a:fld>
            <a:endParaRPr lang="en-US"/>
          </a:p>
        </p:txBody>
      </p:sp>
    </p:spTree>
    <p:extLst>
      <p:ext uri="{BB962C8B-B14F-4D97-AF65-F5344CB8AC3E}">
        <p14:creationId xmlns:p14="http://schemas.microsoft.com/office/powerpoint/2010/main" val="2055578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7708-0702-4E82-A9D5-8C13BFBFDF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407F9A-F51B-4ECE-B8C0-843A09C202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3C07AC-E831-4437-B3CA-649BDE590A55}"/>
              </a:ext>
            </a:extLst>
          </p:cNvPr>
          <p:cNvSpPr>
            <a:spLocks noGrp="1"/>
          </p:cNvSpPr>
          <p:nvPr>
            <p:ph type="dt" sz="half" idx="10"/>
          </p:nvPr>
        </p:nvSpPr>
        <p:spPr/>
        <p:txBody>
          <a:bodyPr/>
          <a:lstStyle/>
          <a:p>
            <a:fld id="{2E22E7AC-EA99-400C-BE10-A8DB78B836C1}" type="datetimeFigureOut">
              <a:rPr lang="en-US" smtClean="0"/>
              <a:t>1/12/2020</a:t>
            </a:fld>
            <a:endParaRPr lang="en-US"/>
          </a:p>
        </p:txBody>
      </p:sp>
      <p:sp>
        <p:nvSpPr>
          <p:cNvPr id="5" name="Footer Placeholder 4">
            <a:extLst>
              <a:ext uri="{FF2B5EF4-FFF2-40B4-BE49-F238E27FC236}">
                <a16:creationId xmlns:a16="http://schemas.microsoft.com/office/drawing/2014/main" id="{337AD0B0-49CA-48C9-8E25-43DFF36B1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6B889C-0BF6-4E05-9EE0-B88ED6D672A8}"/>
              </a:ext>
            </a:extLst>
          </p:cNvPr>
          <p:cNvSpPr>
            <a:spLocks noGrp="1"/>
          </p:cNvSpPr>
          <p:nvPr>
            <p:ph type="sldNum" sz="quarter" idx="12"/>
          </p:nvPr>
        </p:nvSpPr>
        <p:spPr/>
        <p:txBody>
          <a:bodyPr/>
          <a:lstStyle/>
          <a:p>
            <a:fld id="{06D79B21-DAF7-41CA-A865-126F9F53ADD9}" type="slidenum">
              <a:rPr lang="en-US" smtClean="0"/>
              <a:t>‹#›</a:t>
            </a:fld>
            <a:endParaRPr lang="en-US"/>
          </a:p>
        </p:txBody>
      </p:sp>
    </p:spTree>
    <p:extLst>
      <p:ext uri="{BB962C8B-B14F-4D97-AF65-F5344CB8AC3E}">
        <p14:creationId xmlns:p14="http://schemas.microsoft.com/office/powerpoint/2010/main" val="2142182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9F7C1-CA63-4D6A-96B4-F450516CA6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6FBC2E-903D-4F46-9D24-10B1F50BEE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16FDAF-B217-4B8E-95C6-AD1B409792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CDD17E-94B8-4AD0-8788-8A131B18306C}"/>
              </a:ext>
            </a:extLst>
          </p:cNvPr>
          <p:cNvSpPr>
            <a:spLocks noGrp="1"/>
          </p:cNvSpPr>
          <p:nvPr>
            <p:ph type="dt" sz="half" idx="10"/>
          </p:nvPr>
        </p:nvSpPr>
        <p:spPr/>
        <p:txBody>
          <a:bodyPr/>
          <a:lstStyle/>
          <a:p>
            <a:fld id="{2E22E7AC-EA99-400C-BE10-A8DB78B836C1}" type="datetimeFigureOut">
              <a:rPr lang="en-US" smtClean="0"/>
              <a:t>1/12/2020</a:t>
            </a:fld>
            <a:endParaRPr lang="en-US"/>
          </a:p>
        </p:txBody>
      </p:sp>
      <p:sp>
        <p:nvSpPr>
          <p:cNvPr id="6" name="Footer Placeholder 5">
            <a:extLst>
              <a:ext uri="{FF2B5EF4-FFF2-40B4-BE49-F238E27FC236}">
                <a16:creationId xmlns:a16="http://schemas.microsoft.com/office/drawing/2014/main" id="{BB214346-9BE6-44E1-9D12-3181F709F5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A9146F-B74F-4EBB-86E7-41CF8A2A4950}"/>
              </a:ext>
            </a:extLst>
          </p:cNvPr>
          <p:cNvSpPr>
            <a:spLocks noGrp="1"/>
          </p:cNvSpPr>
          <p:nvPr>
            <p:ph type="sldNum" sz="quarter" idx="12"/>
          </p:nvPr>
        </p:nvSpPr>
        <p:spPr/>
        <p:txBody>
          <a:bodyPr/>
          <a:lstStyle/>
          <a:p>
            <a:fld id="{06D79B21-DAF7-41CA-A865-126F9F53ADD9}" type="slidenum">
              <a:rPr lang="en-US" smtClean="0"/>
              <a:t>‹#›</a:t>
            </a:fld>
            <a:endParaRPr lang="en-US"/>
          </a:p>
        </p:txBody>
      </p:sp>
    </p:spTree>
    <p:extLst>
      <p:ext uri="{BB962C8B-B14F-4D97-AF65-F5344CB8AC3E}">
        <p14:creationId xmlns:p14="http://schemas.microsoft.com/office/powerpoint/2010/main" val="3365125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6A157-51B8-4A74-B4E0-F8984F284D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9162CC-B3BF-4178-AFDE-18FF422540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3116AC-F433-483E-99D9-2303D71C9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DF081D-DB9A-462A-9400-0348D97418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77C8CD-00F0-4B14-8A1A-4F2A785AE4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9EC7C9-67E5-4040-BABC-F5D37784CDCA}"/>
              </a:ext>
            </a:extLst>
          </p:cNvPr>
          <p:cNvSpPr>
            <a:spLocks noGrp="1"/>
          </p:cNvSpPr>
          <p:nvPr>
            <p:ph type="dt" sz="half" idx="10"/>
          </p:nvPr>
        </p:nvSpPr>
        <p:spPr/>
        <p:txBody>
          <a:bodyPr/>
          <a:lstStyle/>
          <a:p>
            <a:fld id="{2E22E7AC-EA99-400C-BE10-A8DB78B836C1}" type="datetimeFigureOut">
              <a:rPr lang="en-US" smtClean="0"/>
              <a:t>1/12/2020</a:t>
            </a:fld>
            <a:endParaRPr lang="en-US"/>
          </a:p>
        </p:txBody>
      </p:sp>
      <p:sp>
        <p:nvSpPr>
          <p:cNvPr id="8" name="Footer Placeholder 7">
            <a:extLst>
              <a:ext uri="{FF2B5EF4-FFF2-40B4-BE49-F238E27FC236}">
                <a16:creationId xmlns:a16="http://schemas.microsoft.com/office/drawing/2014/main" id="{E39A3652-14EC-4716-A1E7-E33A222973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E14722-E672-46E7-B9C8-ABD1E0BC45F2}"/>
              </a:ext>
            </a:extLst>
          </p:cNvPr>
          <p:cNvSpPr>
            <a:spLocks noGrp="1"/>
          </p:cNvSpPr>
          <p:nvPr>
            <p:ph type="sldNum" sz="quarter" idx="12"/>
          </p:nvPr>
        </p:nvSpPr>
        <p:spPr/>
        <p:txBody>
          <a:bodyPr/>
          <a:lstStyle/>
          <a:p>
            <a:fld id="{06D79B21-DAF7-41CA-A865-126F9F53ADD9}" type="slidenum">
              <a:rPr lang="en-US" smtClean="0"/>
              <a:t>‹#›</a:t>
            </a:fld>
            <a:endParaRPr lang="en-US"/>
          </a:p>
        </p:txBody>
      </p:sp>
    </p:spTree>
    <p:extLst>
      <p:ext uri="{BB962C8B-B14F-4D97-AF65-F5344CB8AC3E}">
        <p14:creationId xmlns:p14="http://schemas.microsoft.com/office/powerpoint/2010/main" val="2483488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CEDC-221B-4A12-B8D5-E9D3811602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42C901-DF59-4F8A-B6D5-FDDC58AEE91C}"/>
              </a:ext>
            </a:extLst>
          </p:cNvPr>
          <p:cNvSpPr>
            <a:spLocks noGrp="1"/>
          </p:cNvSpPr>
          <p:nvPr>
            <p:ph type="dt" sz="half" idx="10"/>
          </p:nvPr>
        </p:nvSpPr>
        <p:spPr/>
        <p:txBody>
          <a:bodyPr/>
          <a:lstStyle/>
          <a:p>
            <a:fld id="{2E22E7AC-EA99-400C-BE10-A8DB78B836C1}" type="datetimeFigureOut">
              <a:rPr lang="en-US" smtClean="0"/>
              <a:t>1/12/2020</a:t>
            </a:fld>
            <a:endParaRPr lang="en-US"/>
          </a:p>
        </p:txBody>
      </p:sp>
      <p:sp>
        <p:nvSpPr>
          <p:cNvPr id="4" name="Footer Placeholder 3">
            <a:extLst>
              <a:ext uri="{FF2B5EF4-FFF2-40B4-BE49-F238E27FC236}">
                <a16:creationId xmlns:a16="http://schemas.microsoft.com/office/drawing/2014/main" id="{CEBB7A0B-70B5-475C-B988-0918724B67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774981-4EE7-4367-AEE3-C195A7F5C491}"/>
              </a:ext>
            </a:extLst>
          </p:cNvPr>
          <p:cNvSpPr>
            <a:spLocks noGrp="1"/>
          </p:cNvSpPr>
          <p:nvPr>
            <p:ph type="sldNum" sz="quarter" idx="12"/>
          </p:nvPr>
        </p:nvSpPr>
        <p:spPr/>
        <p:txBody>
          <a:bodyPr/>
          <a:lstStyle/>
          <a:p>
            <a:fld id="{06D79B21-DAF7-41CA-A865-126F9F53ADD9}" type="slidenum">
              <a:rPr lang="en-US" smtClean="0"/>
              <a:t>‹#›</a:t>
            </a:fld>
            <a:endParaRPr lang="en-US"/>
          </a:p>
        </p:txBody>
      </p:sp>
    </p:spTree>
    <p:extLst>
      <p:ext uri="{BB962C8B-B14F-4D97-AF65-F5344CB8AC3E}">
        <p14:creationId xmlns:p14="http://schemas.microsoft.com/office/powerpoint/2010/main" val="581292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646DF9-06AA-49C7-A9A7-B0D822F2F70F}"/>
              </a:ext>
            </a:extLst>
          </p:cNvPr>
          <p:cNvSpPr>
            <a:spLocks noGrp="1"/>
          </p:cNvSpPr>
          <p:nvPr>
            <p:ph type="dt" sz="half" idx="10"/>
          </p:nvPr>
        </p:nvSpPr>
        <p:spPr/>
        <p:txBody>
          <a:bodyPr/>
          <a:lstStyle/>
          <a:p>
            <a:fld id="{2E22E7AC-EA99-400C-BE10-A8DB78B836C1}" type="datetimeFigureOut">
              <a:rPr lang="en-US" smtClean="0"/>
              <a:t>1/12/2020</a:t>
            </a:fld>
            <a:endParaRPr lang="en-US"/>
          </a:p>
        </p:txBody>
      </p:sp>
      <p:sp>
        <p:nvSpPr>
          <p:cNvPr id="3" name="Footer Placeholder 2">
            <a:extLst>
              <a:ext uri="{FF2B5EF4-FFF2-40B4-BE49-F238E27FC236}">
                <a16:creationId xmlns:a16="http://schemas.microsoft.com/office/drawing/2014/main" id="{1F393002-6D4C-46BB-B550-C85BDB85D7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DE3EC7-DFF0-4B69-A693-EF371E509413}"/>
              </a:ext>
            </a:extLst>
          </p:cNvPr>
          <p:cNvSpPr>
            <a:spLocks noGrp="1"/>
          </p:cNvSpPr>
          <p:nvPr>
            <p:ph type="sldNum" sz="quarter" idx="12"/>
          </p:nvPr>
        </p:nvSpPr>
        <p:spPr/>
        <p:txBody>
          <a:bodyPr/>
          <a:lstStyle/>
          <a:p>
            <a:fld id="{06D79B21-DAF7-41CA-A865-126F9F53ADD9}" type="slidenum">
              <a:rPr lang="en-US" smtClean="0"/>
              <a:t>‹#›</a:t>
            </a:fld>
            <a:endParaRPr lang="en-US"/>
          </a:p>
        </p:txBody>
      </p:sp>
    </p:spTree>
    <p:extLst>
      <p:ext uri="{BB962C8B-B14F-4D97-AF65-F5344CB8AC3E}">
        <p14:creationId xmlns:p14="http://schemas.microsoft.com/office/powerpoint/2010/main" val="2155790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FE77-A3A9-4D19-B37C-C3B584CFF9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8D977B-0D4B-415E-ACAC-1279D33882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B0D1F1-B911-4CAD-8F77-E497336FA2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CD046D-196F-4275-9770-A895E199190E}"/>
              </a:ext>
            </a:extLst>
          </p:cNvPr>
          <p:cNvSpPr>
            <a:spLocks noGrp="1"/>
          </p:cNvSpPr>
          <p:nvPr>
            <p:ph type="dt" sz="half" idx="10"/>
          </p:nvPr>
        </p:nvSpPr>
        <p:spPr/>
        <p:txBody>
          <a:bodyPr/>
          <a:lstStyle/>
          <a:p>
            <a:fld id="{2E22E7AC-EA99-400C-BE10-A8DB78B836C1}" type="datetimeFigureOut">
              <a:rPr lang="en-US" smtClean="0"/>
              <a:t>1/12/2020</a:t>
            </a:fld>
            <a:endParaRPr lang="en-US"/>
          </a:p>
        </p:txBody>
      </p:sp>
      <p:sp>
        <p:nvSpPr>
          <p:cNvPr id="6" name="Footer Placeholder 5">
            <a:extLst>
              <a:ext uri="{FF2B5EF4-FFF2-40B4-BE49-F238E27FC236}">
                <a16:creationId xmlns:a16="http://schemas.microsoft.com/office/drawing/2014/main" id="{47937EE1-912F-4154-A190-2BCC1F28F1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6A8201-7A50-4AAF-872D-6065D5E51114}"/>
              </a:ext>
            </a:extLst>
          </p:cNvPr>
          <p:cNvSpPr>
            <a:spLocks noGrp="1"/>
          </p:cNvSpPr>
          <p:nvPr>
            <p:ph type="sldNum" sz="quarter" idx="12"/>
          </p:nvPr>
        </p:nvSpPr>
        <p:spPr/>
        <p:txBody>
          <a:bodyPr/>
          <a:lstStyle/>
          <a:p>
            <a:fld id="{06D79B21-DAF7-41CA-A865-126F9F53ADD9}" type="slidenum">
              <a:rPr lang="en-US" smtClean="0"/>
              <a:t>‹#›</a:t>
            </a:fld>
            <a:endParaRPr lang="en-US"/>
          </a:p>
        </p:txBody>
      </p:sp>
    </p:spTree>
    <p:extLst>
      <p:ext uri="{BB962C8B-B14F-4D97-AF65-F5344CB8AC3E}">
        <p14:creationId xmlns:p14="http://schemas.microsoft.com/office/powerpoint/2010/main" val="278157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90E4C-0477-4892-84CF-4A3F81CABE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B96E19-491D-4B75-9333-29A41C7B1C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758A79-CC80-4F36-882C-ABD47C9C43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764E6-E2EE-49A6-B3FC-B9DE94D7D8A8}"/>
              </a:ext>
            </a:extLst>
          </p:cNvPr>
          <p:cNvSpPr>
            <a:spLocks noGrp="1"/>
          </p:cNvSpPr>
          <p:nvPr>
            <p:ph type="dt" sz="half" idx="10"/>
          </p:nvPr>
        </p:nvSpPr>
        <p:spPr/>
        <p:txBody>
          <a:bodyPr/>
          <a:lstStyle/>
          <a:p>
            <a:fld id="{2E22E7AC-EA99-400C-BE10-A8DB78B836C1}" type="datetimeFigureOut">
              <a:rPr lang="en-US" smtClean="0"/>
              <a:t>1/12/2020</a:t>
            </a:fld>
            <a:endParaRPr lang="en-US"/>
          </a:p>
        </p:txBody>
      </p:sp>
      <p:sp>
        <p:nvSpPr>
          <p:cNvPr id="6" name="Footer Placeholder 5">
            <a:extLst>
              <a:ext uri="{FF2B5EF4-FFF2-40B4-BE49-F238E27FC236}">
                <a16:creationId xmlns:a16="http://schemas.microsoft.com/office/drawing/2014/main" id="{59E741DE-0FCC-4B84-BC5F-D132660289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E62063-098B-4A29-8A96-2C4E4F294466}"/>
              </a:ext>
            </a:extLst>
          </p:cNvPr>
          <p:cNvSpPr>
            <a:spLocks noGrp="1"/>
          </p:cNvSpPr>
          <p:nvPr>
            <p:ph type="sldNum" sz="quarter" idx="12"/>
          </p:nvPr>
        </p:nvSpPr>
        <p:spPr/>
        <p:txBody>
          <a:bodyPr/>
          <a:lstStyle/>
          <a:p>
            <a:fld id="{06D79B21-DAF7-41CA-A865-126F9F53ADD9}" type="slidenum">
              <a:rPr lang="en-US" smtClean="0"/>
              <a:t>‹#›</a:t>
            </a:fld>
            <a:endParaRPr lang="en-US"/>
          </a:p>
        </p:txBody>
      </p:sp>
    </p:spTree>
    <p:extLst>
      <p:ext uri="{BB962C8B-B14F-4D97-AF65-F5344CB8AC3E}">
        <p14:creationId xmlns:p14="http://schemas.microsoft.com/office/powerpoint/2010/main" val="1316499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7A571E-059C-4109-9081-5197FBC614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431B9F-ACCC-485C-A3B7-2DE94AE59B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0C72D-C0FF-4EE9-A7B5-43491E19A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22E7AC-EA99-400C-BE10-A8DB78B836C1}" type="datetimeFigureOut">
              <a:rPr lang="en-US" smtClean="0"/>
              <a:t>1/12/2020</a:t>
            </a:fld>
            <a:endParaRPr lang="en-US"/>
          </a:p>
        </p:txBody>
      </p:sp>
      <p:sp>
        <p:nvSpPr>
          <p:cNvPr id="5" name="Footer Placeholder 4">
            <a:extLst>
              <a:ext uri="{FF2B5EF4-FFF2-40B4-BE49-F238E27FC236}">
                <a16:creationId xmlns:a16="http://schemas.microsoft.com/office/drawing/2014/main" id="{6A211597-1A18-44EE-A2FF-AD3B838067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D2FFE4-D4D5-435A-B87D-48D75B86CB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D79B21-DAF7-41CA-A865-126F9F53ADD9}" type="slidenum">
              <a:rPr lang="en-US" smtClean="0"/>
              <a:t>‹#›</a:t>
            </a:fld>
            <a:endParaRPr lang="en-US"/>
          </a:p>
        </p:txBody>
      </p:sp>
    </p:spTree>
    <p:extLst>
      <p:ext uri="{BB962C8B-B14F-4D97-AF65-F5344CB8AC3E}">
        <p14:creationId xmlns:p14="http://schemas.microsoft.com/office/powerpoint/2010/main" val="2008061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IgorKrol/GymAp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C40E65C8-44D7-476B-AC44-85BE3257C364}"/>
              </a:ext>
            </a:extLst>
          </p:cNvPr>
          <p:cNvGraphicFramePr>
            <a:graphicFrameLocks noGrp="1"/>
          </p:cNvGraphicFramePr>
          <p:nvPr>
            <p:extLst>
              <p:ext uri="{D42A27DB-BD31-4B8C-83A1-F6EECF244321}">
                <p14:modId xmlns:p14="http://schemas.microsoft.com/office/powerpoint/2010/main" val="4062393551"/>
              </p:ext>
            </p:extLst>
          </p:nvPr>
        </p:nvGraphicFramePr>
        <p:xfrm>
          <a:off x="409574" y="214421"/>
          <a:ext cx="6080760" cy="681484"/>
        </p:xfrm>
        <a:graphic>
          <a:graphicData uri="http://schemas.openxmlformats.org/drawingml/2006/table">
            <a:tbl>
              <a:tblPr firstRow="1" firstCol="1" bandRow="1">
                <a:tableStyleId>{5C22544A-7EE6-4342-B048-85BDC9FD1C3A}</a:tableStyleId>
              </a:tblPr>
              <a:tblGrid>
                <a:gridCol w="2026920">
                  <a:extLst>
                    <a:ext uri="{9D8B030D-6E8A-4147-A177-3AD203B41FA5}">
                      <a16:colId xmlns:a16="http://schemas.microsoft.com/office/drawing/2014/main" val="40926759"/>
                    </a:ext>
                  </a:extLst>
                </a:gridCol>
                <a:gridCol w="2026920">
                  <a:extLst>
                    <a:ext uri="{9D8B030D-6E8A-4147-A177-3AD203B41FA5}">
                      <a16:colId xmlns:a16="http://schemas.microsoft.com/office/drawing/2014/main" val="366659124"/>
                    </a:ext>
                  </a:extLst>
                </a:gridCol>
                <a:gridCol w="2026920">
                  <a:extLst>
                    <a:ext uri="{9D8B030D-6E8A-4147-A177-3AD203B41FA5}">
                      <a16:colId xmlns:a16="http://schemas.microsoft.com/office/drawing/2014/main" val="670880479"/>
                    </a:ext>
                  </a:extLst>
                </a:gridCol>
              </a:tblGrid>
              <a:tr h="0">
                <a:tc>
                  <a:txBody>
                    <a:bodyPr/>
                    <a:lstStyle/>
                    <a:p>
                      <a:pPr marL="0" marR="0" algn="r">
                        <a:lnSpc>
                          <a:spcPct val="107000"/>
                        </a:lnSpc>
                        <a:spcBef>
                          <a:spcPts val="0"/>
                        </a:spcBef>
                        <a:spcAft>
                          <a:spcPts val="0"/>
                        </a:spcAft>
                      </a:pPr>
                      <a:r>
                        <a:rPr lang="he-IL" sz="1100">
                          <a:effectLst/>
                        </a:rPr>
                        <a:t>תז</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07000"/>
                        </a:lnSpc>
                        <a:spcBef>
                          <a:spcPts val="0"/>
                        </a:spcBef>
                        <a:spcAft>
                          <a:spcPts val="0"/>
                        </a:spcAft>
                      </a:pPr>
                      <a:r>
                        <a:rPr lang="he-IL" sz="1100">
                          <a:effectLst/>
                        </a:rPr>
                        <a:t>שם</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07000"/>
                        </a:lnSpc>
                        <a:spcBef>
                          <a:spcPts val="0"/>
                        </a:spcBef>
                        <a:spcAft>
                          <a:spcPts val="0"/>
                        </a:spcAft>
                      </a:pPr>
                      <a:r>
                        <a:rPr lang="he-IL" sz="1100">
                          <a:effectLst/>
                        </a:rPr>
                        <a:t>תפקיד</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54126547"/>
                  </a:ext>
                </a:extLst>
              </a:tr>
              <a:tr h="0">
                <a:tc>
                  <a:txBody>
                    <a:bodyPr/>
                    <a:lstStyle/>
                    <a:p>
                      <a:pPr marL="0" marR="0" algn="r" rtl="1">
                        <a:lnSpc>
                          <a:spcPct val="107000"/>
                        </a:lnSpc>
                        <a:spcBef>
                          <a:spcPts val="0"/>
                        </a:spcBef>
                        <a:spcAft>
                          <a:spcPts val="0"/>
                        </a:spcAft>
                      </a:pPr>
                      <a:r>
                        <a:rPr lang="he-IL" sz="1100">
                          <a:effectLst/>
                        </a:rPr>
                        <a:t>323230102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07000"/>
                        </a:lnSpc>
                        <a:spcBef>
                          <a:spcPts val="0"/>
                        </a:spcBef>
                        <a:spcAft>
                          <a:spcPts val="0"/>
                        </a:spcAft>
                      </a:pPr>
                      <a:r>
                        <a:rPr lang="he-IL" sz="1100" dirty="0">
                          <a:effectLst/>
                        </a:rPr>
                        <a:t>איגור קרול</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07000"/>
                        </a:lnSpc>
                        <a:spcBef>
                          <a:spcPts val="0"/>
                        </a:spcBef>
                        <a:spcAft>
                          <a:spcPts val="0"/>
                        </a:spcAft>
                      </a:pPr>
                      <a:r>
                        <a:rPr lang="he-IL" sz="1100">
                          <a:effectLst/>
                        </a:rPr>
                        <a:t>ראש צוות</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51860511"/>
                  </a:ext>
                </a:extLst>
              </a:tr>
              <a:tr h="0">
                <a:tc>
                  <a:txBody>
                    <a:bodyPr/>
                    <a:lstStyle/>
                    <a:p>
                      <a:pPr marL="0" marR="0" algn="r" rtl="1">
                        <a:lnSpc>
                          <a:spcPct val="107000"/>
                        </a:lnSpc>
                        <a:spcBef>
                          <a:spcPts val="0"/>
                        </a:spcBef>
                        <a:spcAft>
                          <a:spcPts val="0"/>
                        </a:spcAft>
                      </a:pPr>
                      <a:r>
                        <a:rPr lang="he-IL" sz="1100" dirty="0">
                          <a:effectLst/>
                        </a:rPr>
                        <a:t>206262123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07000"/>
                        </a:lnSpc>
                        <a:spcBef>
                          <a:spcPts val="0"/>
                        </a:spcBef>
                        <a:spcAft>
                          <a:spcPts val="0"/>
                        </a:spcAft>
                      </a:pPr>
                      <a:r>
                        <a:rPr lang="he-IL" sz="1100">
                          <a:effectLst/>
                        </a:rPr>
                        <a:t>אלכס צ'אגן</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07000"/>
                        </a:lnSpc>
                        <a:spcBef>
                          <a:spcPts val="0"/>
                        </a:spcBef>
                        <a:spcAft>
                          <a:spcPts val="0"/>
                        </a:spcAft>
                      </a:pPr>
                      <a:r>
                        <a:rPr lang="he-IL" sz="1100">
                          <a:effectLst/>
                        </a:rPr>
                        <a:t>חבר</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35806821"/>
                  </a:ext>
                </a:extLst>
              </a:tr>
              <a:tr h="0">
                <a:tc>
                  <a:txBody>
                    <a:bodyPr/>
                    <a:lstStyle/>
                    <a:p>
                      <a:pPr marL="0" marR="0" algn="r" rtl="1">
                        <a:lnSpc>
                          <a:spcPct val="107000"/>
                        </a:lnSpc>
                        <a:spcBef>
                          <a:spcPts val="0"/>
                        </a:spcBef>
                        <a:spcAft>
                          <a:spcPts val="0"/>
                        </a:spcAft>
                      </a:pPr>
                      <a:r>
                        <a:rPr lang="he-IL" sz="1100">
                          <a:effectLst/>
                        </a:rPr>
                        <a:t>205356801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07000"/>
                        </a:lnSpc>
                        <a:spcBef>
                          <a:spcPts val="0"/>
                        </a:spcBef>
                        <a:spcAft>
                          <a:spcPts val="0"/>
                        </a:spcAft>
                      </a:pPr>
                      <a:r>
                        <a:rPr lang="he-IL" sz="1100">
                          <a:effectLst/>
                        </a:rPr>
                        <a:t>דניס שפירא</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07000"/>
                        </a:lnSpc>
                        <a:spcBef>
                          <a:spcPts val="0"/>
                        </a:spcBef>
                        <a:spcAft>
                          <a:spcPts val="0"/>
                        </a:spcAft>
                      </a:pPr>
                      <a:r>
                        <a:rPr lang="he-IL" sz="1100" dirty="0">
                          <a:effectLst/>
                        </a:rPr>
                        <a:t>חבר</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14134720"/>
                  </a:ext>
                </a:extLst>
              </a:tr>
            </a:tbl>
          </a:graphicData>
        </a:graphic>
      </p:graphicFrame>
      <p:sp>
        <p:nvSpPr>
          <p:cNvPr id="9" name="Rectangle 5">
            <a:extLst>
              <a:ext uri="{FF2B5EF4-FFF2-40B4-BE49-F238E27FC236}">
                <a16:creationId xmlns:a16="http://schemas.microsoft.com/office/drawing/2014/main" id="{483CB257-3E00-415C-BA78-C4862D7B73EB}"/>
              </a:ext>
            </a:extLst>
          </p:cNvPr>
          <p:cNvSpPr>
            <a:spLocks noChangeArrowheads="1"/>
          </p:cNvSpPr>
          <p:nvPr/>
        </p:nvSpPr>
        <p:spPr bwMode="auto">
          <a:xfrm>
            <a:off x="869207" y="214421"/>
            <a:ext cx="1091321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en-US" sz="12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שם </a:t>
            </a:r>
            <a:r>
              <a:rPr kumimoji="0" lang="he-IL" altLang="en-US" sz="1200" b="1" i="0" u="sng"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הפרוייקט</a:t>
            </a:r>
            <a:r>
              <a:rPr kumimoji="0" lang="he-IL" altLang="en-US" sz="12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200" b="1" i="0" u="sng"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GymApp</a:t>
            </a:r>
            <a:endParaRPr kumimoji="0" lang="en-US" altLang="en-US" sz="12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en-US" sz="12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מטרת פרויקט</a:t>
            </a:r>
            <a:r>
              <a:rPr kumimoji="0" lang="en-US" altLang="en-US" sz="12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2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לספק שירות נוח </a:t>
            </a:r>
            <a:r>
              <a:rPr kumimoji="0" lang="he-IL" altLang="en-US" sz="12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ללוקוחות</a:t>
            </a:r>
            <a:r>
              <a:rPr kumimoji="0" lang="he-IL"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חדר כושר ומערכת ניהול אפקטיבית לעובדי המקום</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endParaRPr kumimoji="0" lang="en-US" altLang="en-US" sz="12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en-US" sz="12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למי מיועדת האפליקציה</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2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ללקוחות המקום, לעובדי המקום ולאורחים שרוצים לקנות מנוי</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endParaRPr kumimoji="0" lang="en-US" altLang="en-US" sz="12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en-US" sz="12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תיאור קצר על המערכת</a:t>
            </a:r>
            <a:r>
              <a:rPr kumimoji="0" lang="en-US" altLang="en-US" sz="12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endParaRPr kumimoji="0" lang="en-US" altLang="en-US" sz="12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he-IL" altLang="en-US" sz="12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המעכרת</a:t>
            </a:r>
            <a:r>
              <a:rPr kumimoji="0" lang="he-IL"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מאפשרת זיהוי בין 'אורח', 'חבר', </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he-IL"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מנהל', לכל אחד הרשאות משלו. המערכת מציגה מידע ייעודי לכל סוג משתמש. במערכת יהיה מידע נגיש של מדריכי המקום, קביעת פגישות, מתקנים, והמלצות בריאותיות. תהיה אפשרות התחברות בעזרת המייל במידת הצורך, קניית מנוי</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2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en-US" sz="12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בעיות אפשרויות</a:t>
            </a:r>
            <a:r>
              <a:rPr kumimoji="0" lang="en-US" altLang="en-US" sz="12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endParaRPr kumimoji="0" lang="en-US" altLang="en-US" sz="12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אנשים נרשמים באותו זמן או עם אותו מייל, רכישת מנוי ללא תשלום, בעיות תקשורת בין מערכת ללקוח, החדשות לא מתעדכנות, קביעת פגישה למדריך באותו זמן, בעיית התחברות, בעיות עם הרשאות</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endParaRPr kumimoji="0" lang="en-US" altLang="en-US" sz="12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en-US" sz="12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מסך לדוגמא</a:t>
            </a:r>
            <a:r>
              <a:rPr kumimoji="0" lang="en-US" altLang="en-US" sz="12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endParaRPr kumimoji="0" lang="en-US" altLang="en-US" sz="12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028" name="Picture 2">
            <a:extLst>
              <a:ext uri="{FF2B5EF4-FFF2-40B4-BE49-F238E27FC236}">
                <a16:creationId xmlns:a16="http://schemas.microsoft.com/office/drawing/2014/main" id="{841D170E-D39F-45B3-B774-7CF968004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8025" y="2597211"/>
            <a:ext cx="4381501" cy="390159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6">
            <a:extLst>
              <a:ext uri="{FF2B5EF4-FFF2-40B4-BE49-F238E27FC236}">
                <a16:creationId xmlns:a16="http://schemas.microsoft.com/office/drawing/2014/main" id="{04EC9030-5029-4B93-AC73-41B517F2D3B1}"/>
              </a:ext>
            </a:extLst>
          </p:cNvPr>
          <p:cNvSpPr>
            <a:spLocks noChangeArrowheads="1"/>
          </p:cNvSpPr>
          <p:nvPr/>
        </p:nvSpPr>
        <p:spPr bwMode="auto">
          <a:xfrm>
            <a:off x="3055938" y="8093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3437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0B02B-B75A-4AC3-A333-18F5BFA02B4B}"/>
              </a:ext>
            </a:extLst>
          </p:cNvPr>
          <p:cNvSpPr>
            <a:spLocks noGrp="1"/>
          </p:cNvSpPr>
          <p:nvPr>
            <p:ph type="title"/>
          </p:nvPr>
        </p:nvSpPr>
        <p:spPr/>
        <p:txBody>
          <a:bodyPr/>
          <a:lstStyle/>
          <a:p>
            <a:pPr algn="ctr" rtl="1"/>
            <a:r>
              <a:rPr lang="he-IL" dirty="0"/>
              <a:t>פערים</a:t>
            </a:r>
            <a:endParaRPr lang="en-US" dirty="0"/>
          </a:p>
        </p:txBody>
      </p:sp>
      <p:sp>
        <p:nvSpPr>
          <p:cNvPr id="3" name="Content Placeholder 2">
            <a:extLst>
              <a:ext uri="{FF2B5EF4-FFF2-40B4-BE49-F238E27FC236}">
                <a16:creationId xmlns:a16="http://schemas.microsoft.com/office/drawing/2014/main" id="{EF14906B-BB1F-453F-809F-C0E9672F7B20}"/>
              </a:ext>
            </a:extLst>
          </p:cNvPr>
          <p:cNvSpPr>
            <a:spLocks noGrp="1"/>
          </p:cNvSpPr>
          <p:nvPr>
            <p:ph idx="1"/>
          </p:nvPr>
        </p:nvSpPr>
        <p:spPr/>
        <p:txBody>
          <a:bodyPr/>
          <a:lstStyle/>
          <a:p>
            <a:pPr algn="r" rtl="1"/>
            <a:r>
              <a:rPr lang="he-IL" dirty="0"/>
              <a:t>מבזק חדשות בעמוד הראשי.</a:t>
            </a:r>
          </a:p>
          <a:p>
            <a:pPr algn="r" rtl="1"/>
            <a:r>
              <a:rPr lang="he-IL" dirty="0"/>
              <a:t>עריכת מידע(קיים רק הוספה).</a:t>
            </a:r>
          </a:p>
          <a:p>
            <a:pPr algn="r" rtl="1"/>
            <a:r>
              <a:rPr lang="he-IL" dirty="0"/>
              <a:t>הצגת מידע רלוונטי על המקום.</a:t>
            </a:r>
          </a:p>
          <a:p>
            <a:pPr algn="r" rtl="1"/>
            <a:r>
              <a:rPr lang="he-IL" dirty="0"/>
              <a:t>אישור תורים שנקבעו על ידי מדריכים.</a:t>
            </a:r>
            <a:endParaRPr lang="en-US" dirty="0"/>
          </a:p>
        </p:txBody>
      </p:sp>
    </p:spTree>
    <p:extLst>
      <p:ext uri="{BB962C8B-B14F-4D97-AF65-F5344CB8AC3E}">
        <p14:creationId xmlns:p14="http://schemas.microsoft.com/office/powerpoint/2010/main" val="1649907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B0854B-492C-4D75-AECD-C0A1E6E85A43}"/>
              </a:ext>
            </a:extLst>
          </p:cNvPr>
          <p:cNvPicPr>
            <a:picLocks noChangeAspect="1"/>
          </p:cNvPicPr>
          <p:nvPr/>
        </p:nvPicPr>
        <p:blipFill>
          <a:blip r:embed="rId2"/>
          <a:stretch>
            <a:fillRect/>
          </a:stretch>
        </p:blipFill>
        <p:spPr>
          <a:xfrm>
            <a:off x="3332047" y="0"/>
            <a:ext cx="5527906" cy="6858000"/>
          </a:xfrm>
          <a:prstGeom prst="rect">
            <a:avLst/>
          </a:prstGeom>
        </p:spPr>
      </p:pic>
    </p:spTree>
    <p:extLst>
      <p:ext uri="{BB962C8B-B14F-4D97-AF65-F5344CB8AC3E}">
        <p14:creationId xmlns:p14="http://schemas.microsoft.com/office/powerpoint/2010/main" val="4222199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0D128-541E-4FA1-8315-B032D354ADCC}"/>
              </a:ext>
            </a:extLst>
          </p:cNvPr>
          <p:cNvSpPr>
            <a:spLocks noGrp="1"/>
          </p:cNvSpPr>
          <p:nvPr>
            <p:ph type="title"/>
          </p:nvPr>
        </p:nvSpPr>
        <p:spPr>
          <a:xfrm>
            <a:off x="838200" y="365125"/>
            <a:ext cx="10515600" cy="4611136"/>
          </a:xfrm>
        </p:spPr>
        <p:txBody>
          <a:bodyPr>
            <a:normAutofit/>
          </a:bodyPr>
          <a:lstStyle/>
          <a:p>
            <a:pPr algn="r" rtl="1"/>
            <a:r>
              <a:rPr lang="he-IL" sz="8000" dirty="0"/>
              <a:t>קישור ל </a:t>
            </a:r>
            <a:r>
              <a:rPr lang="en-US" sz="8000"/>
              <a:t>GITHUB</a:t>
            </a:r>
            <a:br>
              <a:rPr lang="he-IL" sz="8000" dirty="0"/>
            </a:br>
            <a:r>
              <a:rPr lang="en-US" sz="5400" dirty="0">
                <a:hlinkClick r:id="rId2"/>
              </a:rPr>
              <a:t>https://github.com/IgorKrol/GymApp</a:t>
            </a:r>
            <a:endParaRPr lang="en-US" sz="8000" dirty="0"/>
          </a:p>
        </p:txBody>
      </p:sp>
    </p:spTree>
    <p:extLst>
      <p:ext uri="{BB962C8B-B14F-4D97-AF65-F5344CB8AC3E}">
        <p14:creationId xmlns:p14="http://schemas.microsoft.com/office/powerpoint/2010/main" val="2098998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F242358D-F27A-4A4B-996B-9DDB1F1A7006}"/>
              </a:ext>
            </a:extLst>
          </p:cNvPr>
          <p:cNvGraphicFramePr>
            <a:graphicFrameLocks noGrp="1"/>
          </p:cNvGraphicFramePr>
          <p:nvPr>
            <p:extLst>
              <p:ext uri="{D42A27DB-BD31-4B8C-83A1-F6EECF244321}">
                <p14:modId xmlns:p14="http://schemas.microsoft.com/office/powerpoint/2010/main" val="1102583355"/>
              </p:ext>
            </p:extLst>
          </p:nvPr>
        </p:nvGraphicFramePr>
        <p:xfrm>
          <a:off x="2145295" y="120382"/>
          <a:ext cx="9414645" cy="6737618"/>
        </p:xfrm>
        <a:graphic>
          <a:graphicData uri="http://schemas.openxmlformats.org/drawingml/2006/table">
            <a:tbl>
              <a:tblPr firstRow="1" bandRow="1">
                <a:tableStyleId>{5C22544A-7EE6-4342-B048-85BDC9FD1C3A}</a:tableStyleId>
              </a:tblPr>
              <a:tblGrid>
                <a:gridCol w="1295123">
                  <a:extLst>
                    <a:ext uri="{9D8B030D-6E8A-4147-A177-3AD203B41FA5}">
                      <a16:colId xmlns:a16="http://schemas.microsoft.com/office/drawing/2014/main" val="2102482672"/>
                    </a:ext>
                  </a:extLst>
                </a:gridCol>
                <a:gridCol w="1264488">
                  <a:extLst>
                    <a:ext uri="{9D8B030D-6E8A-4147-A177-3AD203B41FA5}">
                      <a16:colId xmlns:a16="http://schemas.microsoft.com/office/drawing/2014/main" val="2913870729"/>
                    </a:ext>
                  </a:extLst>
                </a:gridCol>
                <a:gridCol w="6306395">
                  <a:extLst>
                    <a:ext uri="{9D8B030D-6E8A-4147-A177-3AD203B41FA5}">
                      <a16:colId xmlns:a16="http://schemas.microsoft.com/office/drawing/2014/main" val="2671776133"/>
                    </a:ext>
                  </a:extLst>
                </a:gridCol>
                <a:gridCol w="548639">
                  <a:extLst>
                    <a:ext uri="{9D8B030D-6E8A-4147-A177-3AD203B41FA5}">
                      <a16:colId xmlns:a16="http://schemas.microsoft.com/office/drawing/2014/main" val="3087011925"/>
                    </a:ext>
                  </a:extLst>
                </a:gridCol>
              </a:tblGrid>
              <a:tr h="709124">
                <a:tc>
                  <a:txBody>
                    <a:bodyPr/>
                    <a:lstStyle/>
                    <a:p>
                      <a:pPr marL="0" marR="0" algn="r" rtl="1">
                        <a:lnSpc>
                          <a:spcPct val="107000"/>
                        </a:lnSpc>
                        <a:spcBef>
                          <a:spcPts val="0"/>
                        </a:spcBef>
                        <a:spcAft>
                          <a:spcPts val="800"/>
                        </a:spcAft>
                      </a:pPr>
                      <a:r>
                        <a:rPr lang="he-IL" sz="1600" dirty="0">
                          <a:effectLst/>
                        </a:rPr>
                        <a:t>תת סוג</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a:effectLst/>
                        </a:rPr>
                        <a:t>סוג </a:t>
                      </a:r>
                      <a:br>
                        <a:rPr lang="he-IL" sz="1600">
                          <a:effectLst/>
                        </a:rPr>
                      </a:br>
                      <a:r>
                        <a:rPr lang="he-IL" sz="1200">
                          <a:effectLst/>
                        </a:rPr>
                        <a:t>(פונקציונאלית/ </a:t>
                      </a:r>
                      <a:br>
                        <a:rPr lang="he-IL" sz="1200">
                          <a:effectLst/>
                        </a:rPr>
                      </a:br>
                      <a:r>
                        <a:rPr lang="he-IL" sz="1200">
                          <a:effectLst/>
                        </a:rPr>
                        <a:t>לא פונקציונאלית)</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a:effectLst/>
                        </a:rPr>
                        <a:t>תיאור</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dirty="0">
                          <a:effectLst/>
                        </a:rPr>
                        <a:t>מס' מזהה</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extLst>
                  <a:ext uri="{0D108BD9-81ED-4DB2-BD59-A6C34878D82A}">
                    <a16:rowId xmlns:a16="http://schemas.microsoft.com/office/drawing/2014/main" val="65071315"/>
                  </a:ext>
                </a:extLst>
              </a:tr>
              <a:tr h="313633">
                <a:tc>
                  <a:txBody>
                    <a:bodyPr/>
                    <a:lstStyle/>
                    <a:p>
                      <a:pPr marL="0" marR="0" algn="r" rtl="1">
                        <a:lnSpc>
                          <a:spcPct val="107000"/>
                        </a:lnSpc>
                        <a:spcBef>
                          <a:spcPts val="0"/>
                        </a:spcBef>
                        <a:spcAft>
                          <a:spcPts val="800"/>
                        </a:spcAft>
                      </a:pPr>
                      <a:r>
                        <a:rPr lang="he-IL" sz="1600">
                          <a:effectLst/>
                        </a:rPr>
                        <a:t>דרישת מידע</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a:effectLst/>
                        </a:rPr>
                        <a:t>פונק'</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a:effectLst/>
                        </a:rPr>
                        <a:t>שמירת משתמשים</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dirty="0">
                          <a:effectLst/>
                        </a:rPr>
                        <a:t>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extLst>
                  <a:ext uri="{0D108BD9-81ED-4DB2-BD59-A6C34878D82A}">
                    <a16:rowId xmlns:a16="http://schemas.microsoft.com/office/drawing/2014/main" val="2052388475"/>
                  </a:ext>
                </a:extLst>
              </a:tr>
              <a:tr h="445463">
                <a:tc>
                  <a:txBody>
                    <a:bodyPr/>
                    <a:lstStyle/>
                    <a:p>
                      <a:pPr marL="0" marR="0" algn="r" rtl="1">
                        <a:lnSpc>
                          <a:spcPct val="107000"/>
                        </a:lnSpc>
                        <a:spcBef>
                          <a:spcPts val="0"/>
                        </a:spcBef>
                        <a:spcAft>
                          <a:spcPts val="800"/>
                        </a:spcAft>
                      </a:pPr>
                      <a:r>
                        <a:rPr lang="he-IL" sz="1600" dirty="0">
                          <a:effectLst/>
                        </a:rPr>
                        <a:t>דרישת ממשק</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a:effectLst/>
                        </a:rPr>
                        <a:t>פונק'</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a:effectLst/>
                        </a:rPr>
                        <a:t>אפשרות כניסה ללא התחברות (</a:t>
                      </a:r>
                      <a:r>
                        <a:rPr lang="en-US" sz="1600">
                          <a:effectLst/>
                        </a:rPr>
                        <a:t>guest</a:t>
                      </a:r>
                      <a:r>
                        <a:rPr lang="he-IL" sz="1600">
                          <a:effectLst/>
                        </a:rPr>
                        <a:t>)</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dirty="0">
                          <a:effectLst/>
                        </a:rPr>
                        <a:t>2</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extLst>
                  <a:ext uri="{0D108BD9-81ED-4DB2-BD59-A6C34878D82A}">
                    <a16:rowId xmlns:a16="http://schemas.microsoft.com/office/drawing/2014/main" val="2777174897"/>
                  </a:ext>
                </a:extLst>
              </a:tr>
              <a:tr h="577295">
                <a:tc>
                  <a:txBody>
                    <a:bodyPr/>
                    <a:lstStyle/>
                    <a:p>
                      <a:pPr marL="0" marR="0" algn="r" rtl="1">
                        <a:lnSpc>
                          <a:spcPct val="107000"/>
                        </a:lnSpc>
                        <a:spcBef>
                          <a:spcPts val="0"/>
                        </a:spcBef>
                        <a:spcAft>
                          <a:spcPts val="800"/>
                        </a:spcAft>
                      </a:pPr>
                      <a:r>
                        <a:rPr lang="he-IL" sz="1600">
                          <a:effectLst/>
                        </a:rPr>
                        <a:t>דרישת מידע</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a:effectLst/>
                        </a:rPr>
                        <a:t>פונק'</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a:effectLst/>
                        </a:rPr>
                        <a:t>קביעת תורים למדריכים</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dirty="0">
                          <a:effectLst/>
                        </a:rPr>
                        <a:t>3</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extLst>
                  <a:ext uri="{0D108BD9-81ED-4DB2-BD59-A6C34878D82A}">
                    <a16:rowId xmlns:a16="http://schemas.microsoft.com/office/drawing/2014/main" val="3383582087"/>
                  </a:ext>
                </a:extLst>
              </a:tr>
              <a:tr h="313633">
                <a:tc>
                  <a:txBody>
                    <a:bodyPr/>
                    <a:lstStyle/>
                    <a:p>
                      <a:pPr marL="0" marR="0" algn="r" rtl="1">
                        <a:lnSpc>
                          <a:spcPct val="107000"/>
                        </a:lnSpc>
                        <a:spcBef>
                          <a:spcPts val="0"/>
                        </a:spcBef>
                        <a:spcAft>
                          <a:spcPts val="800"/>
                        </a:spcAft>
                      </a:pPr>
                      <a:r>
                        <a:rPr lang="en-US" sz="1600">
                          <a:effectLst/>
                        </a:rPr>
                        <a:t>usability</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a:effectLst/>
                        </a:rPr>
                        <a:t>לא פונק'</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dirty="0">
                          <a:effectLst/>
                        </a:rPr>
                        <a:t>מבזקי חדשות בעמוד הראשי</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dirty="0">
                          <a:effectLst/>
                        </a:rPr>
                        <a:t>4</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extLst>
                  <a:ext uri="{0D108BD9-81ED-4DB2-BD59-A6C34878D82A}">
                    <a16:rowId xmlns:a16="http://schemas.microsoft.com/office/drawing/2014/main" val="766757947"/>
                  </a:ext>
                </a:extLst>
              </a:tr>
              <a:tr h="709124">
                <a:tc>
                  <a:txBody>
                    <a:bodyPr/>
                    <a:lstStyle/>
                    <a:p>
                      <a:pPr marL="0" marR="0" algn="r" rtl="1">
                        <a:lnSpc>
                          <a:spcPct val="107000"/>
                        </a:lnSpc>
                        <a:spcBef>
                          <a:spcPts val="0"/>
                        </a:spcBef>
                        <a:spcAft>
                          <a:spcPts val="800"/>
                        </a:spcAft>
                      </a:pPr>
                      <a:r>
                        <a:rPr lang="en-US" sz="1600" dirty="0">
                          <a:effectLst/>
                        </a:rPr>
                        <a:t>maintainability</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a:effectLst/>
                        </a:rPr>
                        <a:t>לא פונק'</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tabLst>
                          <a:tab pos="296545" algn="l"/>
                        </a:tabLst>
                      </a:pPr>
                      <a:r>
                        <a:rPr lang="he-IL" sz="1600">
                          <a:effectLst/>
                        </a:rPr>
                        <a:t>עריכת מידע: מדריכים, מתקנים, המלצות תזונה ובריאות, מבזקי חדשות</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dirty="0">
                          <a:effectLst/>
                        </a:rPr>
                        <a:t>5</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extLst>
                  <a:ext uri="{0D108BD9-81ED-4DB2-BD59-A6C34878D82A}">
                    <a16:rowId xmlns:a16="http://schemas.microsoft.com/office/drawing/2014/main" val="4108885570"/>
                  </a:ext>
                </a:extLst>
              </a:tr>
              <a:tr h="364089">
                <a:tc>
                  <a:txBody>
                    <a:bodyPr/>
                    <a:lstStyle/>
                    <a:p>
                      <a:pPr marL="0" marR="0" algn="r" rtl="1">
                        <a:lnSpc>
                          <a:spcPct val="107000"/>
                        </a:lnSpc>
                        <a:spcBef>
                          <a:spcPts val="0"/>
                        </a:spcBef>
                        <a:spcAft>
                          <a:spcPts val="800"/>
                        </a:spcAft>
                        <a:tabLst>
                          <a:tab pos="1092200" algn="r"/>
                        </a:tabLst>
                      </a:pPr>
                      <a:r>
                        <a:rPr lang="en-US" sz="1600">
                          <a:effectLst/>
                        </a:rPr>
                        <a:t>usability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a:effectLst/>
                        </a:rPr>
                        <a:t>לא פונק'</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a:effectLst/>
                        </a:rPr>
                        <a:t>פיצול לקטגוריות לפי נושאים</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dirty="0">
                          <a:effectLst/>
                        </a:rPr>
                        <a:t>6</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extLst>
                  <a:ext uri="{0D108BD9-81ED-4DB2-BD59-A6C34878D82A}">
                    <a16:rowId xmlns:a16="http://schemas.microsoft.com/office/drawing/2014/main" val="3942692519"/>
                  </a:ext>
                </a:extLst>
              </a:tr>
              <a:tr h="445463">
                <a:tc>
                  <a:txBody>
                    <a:bodyPr/>
                    <a:lstStyle/>
                    <a:p>
                      <a:pPr marL="0" marR="0" algn="r" rtl="1">
                        <a:lnSpc>
                          <a:spcPct val="107000"/>
                        </a:lnSpc>
                        <a:spcBef>
                          <a:spcPts val="0"/>
                        </a:spcBef>
                        <a:spcAft>
                          <a:spcPts val="800"/>
                        </a:spcAft>
                      </a:pPr>
                      <a:r>
                        <a:rPr lang="en-US" sz="1600">
                          <a:effectLst/>
                        </a:rPr>
                        <a:t>safety</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a:effectLst/>
                        </a:rPr>
                        <a:t>לא פונק'</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a:effectLst/>
                        </a:rPr>
                        <a:t>נגישות למילוי טפסים (הצהרת בריאות וכד')</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a:effectLst/>
                        </a:rPr>
                        <a:t>7</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extLst>
                  <a:ext uri="{0D108BD9-81ED-4DB2-BD59-A6C34878D82A}">
                    <a16:rowId xmlns:a16="http://schemas.microsoft.com/office/drawing/2014/main" val="2018936694"/>
                  </a:ext>
                </a:extLst>
              </a:tr>
              <a:tr h="445463">
                <a:tc>
                  <a:txBody>
                    <a:bodyPr/>
                    <a:lstStyle/>
                    <a:p>
                      <a:pPr marL="0" marR="0" algn="r" rtl="1">
                        <a:lnSpc>
                          <a:spcPct val="107000"/>
                        </a:lnSpc>
                        <a:spcBef>
                          <a:spcPts val="0"/>
                        </a:spcBef>
                        <a:spcAft>
                          <a:spcPts val="800"/>
                        </a:spcAft>
                      </a:pPr>
                      <a:r>
                        <a:rPr lang="he-IL" sz="1600">
                          <a:effectLst/>
                        </a:rPr>
                        <a:t>דרישת ממשק</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a:effectLst/>
                        </a:rPr>
                        <a:t>פונק'</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a:effectLst/>
                        </a:rPr>
                        <a:t>קנייה וחידוש מנוי</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dirty="0">
                          <a:effectLst/>
                        </a:rPr>
                        <a:t>8</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extLst>
                  <a:ext uri="{0D108BD9-81ED-4DB2-BD59-A6C34878D82A}">
                    <a16:rowId xmlns:a16="http://schemas.microsoft.com/office/drawing/2014/main" val="3483522926"/>
                  </a:ext>
                </a:extLst>
              </a:tr>
              <a:tr h="577295">
                <a:tc>
                  <a:txBody>
                    <a:bodyPr/>
                    <a:lstStyle/>
                    <a:p>
                      <a:pPr marL="0" marR="0" algn="r" rtl="1">
                        <a:lnSpc>
                          <a:spcPct val="107000"/>
                        </a:lnSpc>
                        <a:spcBef>
                          <a:spcPts val="0"/>
                        </a:spcBef>
                        <a:spcAft>
                          <a:spcPts val="800"/>
                        </a:spcAft>
                      </a:pPr>
                      <a:r>
                        <a:rPr lang="he-IL" sz="1600">
                          <a:effectLst/>
                        </a:rPr>
                        <a:t>דרישת ממשק</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a:effectLst/>
                        </a:rPr>
                        <a:t>פונק'</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a:effectLst/>
                        </a:rPr>
                        <a:t>הצגת מידע רלוונטי על המקום: שעות פעילות, אודות, מתקנים, מדריכים</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dirty="0">
                          <a:effectLst/>
                        </a:rPr>
                        <a:t>9</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extLst>
                  <a:ext uri="{0D108BD9-81ED-4DB2-BD59-A6C34878D82A}">
                    <a16:rowId xmlns:a16="http://schemas.microsoft.com/office/drawing/2014/main" val="225303952"/>
                  </a:ext>
                </a:extLst>
              </a:tr>
              <a:tr h="577295">
                <a:tc>
                  <a:txBody>
                    <a:bodyPr/>
                    <a:lstStyle/>
                    <a:p>
                      <a:pPr marL="0" marR="0" algn="r" rtl="1">
                        <a:lnSpc>
                          <a:spcPct val="107000"/>
                        </a:lnSpc>
                        <a:spcBef>
                          <a:spcPts val="0"/>
                        </a:spcBef>
                        <a:spcAft>
                          <a:spcPts val="800"/>
                        </a:spcAft>
                      </a:pPr>
                      <a:r>
                        <a:rPr lang="he-IL" sz="1600">
                          <a:effectLst/>
                        </a:rPr>
                        <a:t>דרישה תפעולית</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a:effectLst/>
                        </a:rPr>
                        <a:t>פונק'</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a:effectLst/>
                        </a:rPr>
                        <a:t>התחברות משתמשים</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dirty="0">
                          <a:effectLst/>
                        </a:rPr>
                        <a:t>10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extLst>
                  <a:ext uri="{0D108BD9-81ED-4DB2-BD59-A6C34878D82A}">
                    <a16:rowId xmlns:a16="http://schemas.microsoft.com/office/drawing/2014/main" val="3752967449"/>
                  </a:ext>
                </a:extLst>
              </a:tr>
              <a:tr h="709124">
                <a:tc>
                  <a:txBody>
                    <a:bodyPr/>
                    <a:lstStyle/>
                    <a:p>
                      <a:pPr marL="0" marR="0" algn="r" rtl="1">
                        <a:lnSpc>
                          <a:spcPct val="107000"/>
                        </a:lnSpc>
                        <a:spcBef>
                          <a:spcPts val="0"/>
                        </a:spcBef>
                        <a:spcAft>
                          <a:spcPts val="800"/>
                        </a:spcAft>
                      </a:pPr>
                      <a:r>
                        <a:rPr lang="he-IL" sz="1600">
                          <a:effectLst/>
                        </a:rPr>
                        <a:t>התאמה פונקציונאלית</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a:effectLst/>
                        </a:rPr>
                        <a:t>לא פונק'</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a:effectLst/>
                        </a:rPr>
                        <a:t>אישור תורים שנקבעו על ידי מדריכים</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dirty="0">
                          <a:effectLst/>
                        </a:rPr>
                        <a:t>11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extLst>
                  <a:ext uri="{0D108BD9-81ED-4DB2-BD59-A6C34878D82A}">
                    <a16:rowId xmlns:a16="http://schemas.microsoft.com/office/drawing/2014/main" val="4001998025"/>
                  </a:ext>
                </a:extLst>
              </a:tr>
              <a:tr h="363064">
                <a:tc>
                  <a:txBody>
                    <a:bodyPr/>
                    <a:lstStyle/>
                    <a:p>
                      <a:pPr marL="0" marR="0" algn="r" rtl="1">
                        <a:lnSpc>
                          <a:spcPct val="107000"/>
                        </a:lnSpc>
                        <a:spcBef>
                          <a:spcPts val="0"/>
                        </a:spcBef>
                        <a:spcAft>
                          <a:spcPts val="800"/>
                        </a:spcAft>
                      </a:pPr>
                      <a:r>
                        <a:rPr lang="he-IL" sz="1600" dirty="0">
                          <a:effectLst/>
                        </a:rPr>
                        <a:t>דרישה תפעולית</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dirty="0">
                          <a:effectLst/>
                        </a:rPr>
                        <a:t>פונק'</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dirty="0" err="1">
                          <a:effectLst/>
                        </a:rPr>
                        <a:t>אקטיביטי</a:t>
                      </a:r>
                      <a:r>
                        <a:rPr lang="he-IL" sz="1600" dirty="0">
                          <a:effectLst/>
                        </a:rPr>
                        <a:t> משמעותי (קביעת תורים)</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tc>
                  <a:txBody>
                    <a:bodyPr/>
                    <a:lstStyle/>
                    <a:p>
                      <a:pPr marL="0" marR="0" algn="r" rtl="1">
                        <a:lnSpc>
                          <a:spcPct val="107000"/>
                        </a:lnSpc>
                        <a:spcBef>
                          <a:spcPts val="0"/>
                        </a:spcBef>
                        <a:spcAft>
                          <a:spcPts val="800"/>
                        </a:spcAft>
                      </a:pPr>
                      <a:r>
                        <a:rPr lang="he-IL" sz="1600" dirty="0">
                          <a:effectLst/>
                        </a:rPr>
                        <a:t>12</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1983" marR="41983" marT="20991" marB="20991"/>
                </a:tc>
                <a:extLst>
                  <a:ext uri="{0D108BD9-81ED-4DB2-BD59-A6C34878D82A}">
                    <a16:rowId xmlns:a16="http://schemas.microsoft.com/office/drawing/2014/main" val="2688806595"/>
                  </a:ext>
                </a:extLst>
              </a:tr>
            </a:tbl>
          </a:graphicData>
        </a:graphic>
      </p:graphicFrame>
      <p:sp>
        <p:nvSpPr>
          <p:cNvPr id="8" name="Rectangle 1">
            <a:extLst>
              <a:ext uri="{FF2B5EF4-FFF2-40B4-BE49-F238E27FC236}">
                <a16:creationId xmlns:a16="http://schemas.microsoft.com/office/drawing/2014/main" id="{9145609C-D9D9-422B-9CB3-0C126768B2F5}"/>
              </a:ext>
            </a:extLst>
          </p:cNvPr>
          <p:cNvSpPr>
            <a:spLocks noChangeArrowheads="1"/>
          </p:cNvSpPr>
          <p:nvPr/>
        </p:nvSpPr>
        <p:spPr bwMode="auto">
          <a:xfrm>
            <a:off x="4695825" y="16065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7531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7857BA62-CB89-4DF8-BCC5-FA8FEDC60C94}"/>
              </a:ext>
            </a:extLst>
          </p:cNvPr>
          <p:cNvPicPr>
            <a:picLocks noChangeAspect="1"/>
          </p:cNvPicPr>
          <p:nvPr/>
        </p:nvPicPr>
        <p:blipFill>
          <a:blip r:embed="rId2"/>
          <a:stretch>
            <a:fillRect/>
          </a:stretch>
        </p:blipFill>
        <p:spPr>
          <a:xfrm>
            <a:off x="1087654" y="826770"/>
            <a:ext cx="9500135" cy="6031230"/>
          </a:xfrm>
          <a:prstGeom prst="rect">
            <a:avLst/>
          </a:prstGeom>
        </p:spPr>
      </p:pic>
      <p:sp>
        <p:nvSpPr>
          <p:cNvPr id="58" name="TextBox 57">
            <a:extLst>
              <a:ext uri="{FF2B5EF4-FFF2-40B4-BE49-F238E27FC236}">
                <a16:creationId xmlns:a16="http://schemas.microsoft.com/office/drawing/2014/main" id="{7DBA33AB-25C1-4FA5-8502-E5FF579C6A06}"/>
              </a:ext>
            </a:extLst>
          </p:cNvPr>
          <p:cNvSpPr txBox="1"/>
          <p:nvPr/>
        </p:nvSpPr>
        <p:spPr>
          <a:xfrm>
            <a:off x="4119613" y="241995"/>
            <a:ext cx="2923814" cy="584775"/>
          </a:xfrm>
          <a:prstGeom prst="rect">
            <a:avLst/>
          </a:prstGeom>
          <a:noFill/>
        </p:spPr>
        <p:txBody>
          <a:bodyPr wrap="none" rtlCol="0">
            <a:spAutoFit/>
          </a:bodyPr>
          <a:lstStyle/>
          <a:p>
            <a:r>
              <a:rPr lang="en-US" sz="3200" dirty="0"/>
              <a:t>Activity Diagram</a:t>
            </a:r>
          </a:p>
        </p:txBody>
      </p:sp>
    </p:spTree>
    <p:extLst>
      <p:ext uri="{BB962C8B-B14F-4D97-AF65-F5344CB8AC3E}">
        <p14:creationId xmlns:p14="http://schemas.microsoft.com/office/powerpoint/2010/main" val="3923574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descr="A close up of text on a white background&#10;&#10;Description automatically generated">
            <a:extLst>
              <a:ext uri="{FF2B5EF4-FFF2-40B4-BE49-F238E27FC236}">
                <a16:creationId xmlns:a16="http://schemas.microsoft.com/office/drawing/2014/main" id="{6BED0835-C3AB-43D8-B0F3-4B765C9298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249" y="856648"/>
            <a:ext cx="12335249" cy="6876770"/>
          </a:xfrm>
        </p:spPr>
      </p:pic>
      <p:sp>
        <p:nvSpPr>
          <p:cNvPr id="16" name="TextBox 15">
            <a:extLst>
              <a:ext uri="{FF2B5EF4-FFF2-40B4-BE49-F238E27FC236}">
                <a16:creationId xmlns:a16="http://schemas.microsoft.com/office/drawing/2014/main" id="{A02266C9-004A-48A1-BCA1-EFC555C2E9A1}"/>
              </a:ext>
            </a:extLst>
          </p:cNvPr>
          <p:cNvSpPr txBox="1"/>
          <p:nvPr/>
        </p:nvSpPr>
        <p:spPr>
          <a:xfrm>
            <a:off x="4350618" y="271873"/>
            <a:ext cx="2508635" cy="584775"/>
          </a:xfrm>
          <a:prstGeom prst="rect">
            <a:avLst/>
          </a:prstGeom>
          <a:noFill/>
        </p:spPr>
        <p:txBody>
          <a:bodyPr wrap="none" rtlCol="0">
            <a:spAutoFit/>
          </a:bodyPr>
          <a:lstStyle/>
          <a:p>
            <a:r>
              <a:rPr lang="en-US" sz="3200" dirty="0"/>
              <a:t>Class Diagram</a:t>
            </a:r>
          </a:p>
        </p:txBody>
      </p:sp>
    </p:spTree>
    <p:extLst>
      <p:ext uri="{BB962C8B-B14F-4D97-AF65-F5344CB8AC3E}">
        <p14:creationId xmlns:p14="http://schemas.microsoft.com/office/powerpoint/2010/main" val="1233102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4AD340-C270-4273-B3FB-30D525CB11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8028"/>
            <a:ext cx="12192000" cy="5779971"/>
          </a:xfrm>
          <a:prstGeom prst="rect">
            <a:avLst/>
          </a:prstGeom>
        </p:spPr>
      </p:pic>
      <p:sp>
        <p:nvSpPr>
          <p:cNvPr id="6" name="TextBox 5">
            <a:extLst>
              <a:ext uri="{FF2B5EF4-FFF2-40B4-BE49-F238E27FC236}">
                <a16:creationId xmlns:a16="http://schemas.microsoft.com/office/drawing/2014/main" id="{83F21E25-E20C-47F9-BDE7-8C26DE362F5F}"/>
              </a:ext>
            </a:extLst>
          </p:cNvPr>
          <p:cNvSpPr txBox="1"/>
          <p:nvPr/>
        </p:nvSpPr>
        <p:spPr>
          <a:xfrm flipH="1">
            <a:off x="5101388" y="154698"/>
            <a:ext cx="1669997" cy="923330"/>
          </a:xfrm>
          <a:prstGeom prst="rect">
            <a:avLst/>
          </a:prstGeom>
          <a:noFill/>
        </p:spPr>
        <p:txBody>
          <a:bodyPr wrap="square" rtlCol="0">
            <a:spAutoFit/>
          </a:bodyPr>
          <a:lstStyle/>
          <a:p>
            <a:r>
              <a:rPr lang="en-US" sz="5400" dirty="0"/>
              <a:t>ERD</a:t>
            </a:r>
          </a:p>
        </p:txBody>
      </p:sp>
    </p:spTree>
    <p:extLst>
      <p:ext uri="{BB962C8B-B14F-4D97-AF65-F5344CB8AC3E}">
        <p14:creationId xmlns:p14="http://schemas.microsoft.com/office/powerpoint/2010/main" val="553841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text on a white background&#10;&#10;Description automatically generated">
            <a:extLst>
              <a:ext uri="{FF2B5EF4-FFF2-40B4-BE49-F238E27FC236}">
                <a16:creationId xmlns:a16="http://schemas.microsoft.com/office/drawing/2014/main" id="{F28DF458-D7A2-45DD-82B8-A67159054F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3907"/>
            <a:ext cx="12192000" cy="5967663"/>
          </a:xfrm>
          <a:prstGeom prst="rect">
            <a:avLst/>
          </a:prstGeom>
        </p:spPr>
      </p:pic>
      <p:sp>
        <p:nvSpPr>
          <p:cNvPr id="6" name="TextBox 5">
            <a:extLst>
              <a:ext uri="{FF2B5EF4-FFF2-40B4-BE49-F238E27FC236}">
                <a16:creationId xmlns:a16="http://schemas.microsoft.com/office/drawing/2014/main" id="{03A2050B-5278-4C26-AD1A-C6426527FE9D}"/>
              </a:ext>
            </a:extLst>
          </p:cNvPr>
          <p:cNvSpPr txBox="1"/>
          <p:nvPr/>
        </p:nvSpPr>
        <p:spPr>
          <a:xfrm>
            <a:off x="4677878" y="336883"/>
            <a:ext cx="3095847" cy="646331"/>
          </a:xfrm>
          <a:prstGeom prst="rect">
            <a:avLst/>
          </a:prstGeom>
          <a:noFill/>
        </p:spPr>
        <p:txBody>
          <a:bodyPr wrap="none" rtlCol="0">
            <a:spAutoFit/>
          </a:bodyPr>
          <a:lstStyle/>
          <a:p>
            <a:r>
              <a:rPr lang="en-US" sz="3600" dirty="0"/>
              <a:t>Object Diagram</a:t>
            </a:r>
          </a:p>
        </p:txBody>
      </p:sp>
    </p:spTree>
    <p:extLst>
      <p:ext uri="{BB962C8B-B14F-4D97-AF65-F5344CB8AC3E}">
        <p14:creationId xmlns:p14="http://schemas.microsoft.com/office/powerpoint/2010/main" val="2483919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0E5B0-30AF-44FB-A2BD-78A5210B20B7}"/>
              </a:ext>
            </a:extLst>
          </p:cNvPr>
          <p:cNvSpPr>
            <a:spLocks noGrp="1"/>
          </p:cNvSpPr>
          <p:nvPr>
            <p:ph type="title"/>
          </p:nvPr>
        </p:nvSpPr>
        <p:spPr>
          <a:xfrm>
            <a:off x="3696904" y="125129"/>
            <a:ext cx="5004334" cy="885524"/>
          </a:xfrm>
        </p:spPr>
        <p:txBody>
          <a:bodyPr>
            <a:normAutofit/>
          </a:bodyPr>
          <a:lstStyle/>
          <a:p>
            <a:r>
              <a:rPr lang="en-US" sz="3200" dirty="0"/>
              <a:t>Sequence	Diagram</a:t>
            </a:r>
          </a:p>
        </p:txBody>
      </p:sp>
      <p:sp>
        <p:nvSpPr>
          <p:cNvPr id="3" name="Content Placeholder 2">
            <a:extLst>
              <a:ext uri="{FF2B5EF4-FFF2-40B4-BE49-F238E27FC236}">
                <a16:creationId xmlns:a16="http://schemas.microsoft.com/office/drawing/2014/main" id="{84BC875E-FA85-43F6-8032-A49BD198BD4B}"/>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E726CF38-6829-4BBF-BF9D-7B532D4FA562}"/>
              </a:ext>
            </a:extLst>
          </p:cNvPr>
          <p:cNvPicPr>
            <a:picLocks noChangeAspect="1"/>
          </p:cNvPicPr>
          <p:nvPr/>
        </p:nvPicPr>
        <p:blipFill>
          <a:blip r:embed="rId2"/>
          <a:stretch>
            <a:fillRect/>
          </a:stretch>
        </p:blipFill>
        <p:spPr>
          <a:xfrm>
            <a:off x="-712269" y="885524"/>
            <a:ext cx="12820850" cy="5972476"/>
          </a:xfrm>
          <a:prstGeom prst="rect">
            <a:avLst/>
          </a:prstGeom>
        </p:spPr>
      </p:pic>
    </p:spTree>
    <p:extLst>
      <p:ext uri="{BB962C8B-B14F-4D97-AF65-F5344CB8AC3E}">
        <p14:creationId xmlns:p14="http://schemas.microsoft.com/office/powerpoint/2010/main" val="974211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0F6278-187B-4552-A8DE-398A0BDB1F59}"/>
              </a:ext>
            </a:extLst>
          </p:cNvPr>
          <p:cNvPicPr>
            <a:picLocks noChangeAspect="1"/>
          </p:cNvPicPr>
          <p:nvPr/>
        </p:nvPicPr>
        <p:blipFill>
          <a:blip r:embed="rId2"/>
          <a:stretch>
            <a:fillRect/>
          </a:stretch>
        </p:blipFill>
        <p:spPr>
          <a:xfrm>
            <a:off x="221381" y="1566862"/>
            <a:ext cx="11463687" cy="4901315"/>
          </a:xfrm>
          <a:prstGeom prst="rect">
            <a:avLst/>
          </a:prstGeom>
        </p:spPr>
      </p:pic>
      <p:sp>
        <p:nvSpPr>
          <p:cNvPr id="5" name="TextBox 4">
            <a:extLst>
              <a:ext uri="{FF2B5EF4-FFF2-40B4-BE49-F238E27FC236}">
                <a16:creationId xmlns:a16="http://schemas.microsoft.com/office/drawing/2014/main" id="{B768DD4C-6FF2-4C85-A543-AA79933E76A6}"/>
              </a:ext>
            </a:extLst>
          </p:cNvPr>
          <p:cNvSpPr txBox="1"/>
          <p:nvPr/>
        </p:nvSpPr>
        <p:spPr>
          <a:xfrm>
            <a:off x="3916031" y="587141"/>
            <a:ext cx="4074385" cy="584775"/>
          </a:xfrm>
          <a:prstGeom prst="rect">
            <a:avLst/>
          </a:prstGeom>
          <a:noFill/>
        </p:spPr>
        <p:txBody>
          <a:bodyPr wrap="none" rtlCol="0">
            <a:spAutoFit/>
          </a:bodyPr>
          <a:lstStyle/>
          <a:p>
            <a:r>
              <a:rPr lang="en-US" sz="3200" dirty="0"/>
              <a:t>State Machine Diagram</a:t>
            </a:r>
          </a:p>
        </p:txBody>
      </p:sp>
    </p:spTree>
    <p:extLst>
      <p:ext uri="{BB962C8B-B14F-4D97-AF65-F5344CB8AC3E}">
        <p14:creationId xmlns:p14="http://schemas.microsoft.com/office/powerpoint/2010/main" val="2529514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47E1A1-28AD-4D1F-BB9C-0D5EC063B829}"/>
              </a:ext>
            </a:extLst>
          </p:cNvPr>
          <p:cNvPicPr>
            <a:picLocks noChangeAspect="1"/>
          </p:cNvPicPr>
          <p:nvPr/>
        </p:nvPicPr>
        <p:blipFill>
          <a:blip r:embed="rId2"/>
          <a:stretch>
            <a:fillRect/>
          </a:stretch>
        </p:blipFill>
        <p:spPr>
          <a:xfrm>
            <a:off x="1490312" y="804436"/>
            <a:ext cx="8980370" cy="6053564"/>
          </a:xfrm>
          <a:prstGeom prst="rect">
            <a:avLst/>
          </a:prstGeom>
        </p:spPr>
      </p:pic>
      <p:sp>
        <p:nvSpPr>
          <p:cNvPr id="5" name="TextBox 4">
            <a:extLst>
              <a:ext uri="{FF2B5EF4-FFF2-40B4-BE49-F238E27FC236}">
                <a16:creationId xmlns:a16="http://schemas.microsoft.com/office/drawing/2014/main" id="{AFBB741F-B845-4A55-AD94-2DD42560AB8B}"/>
              </a:ext>
            </a:extLst>
          </p:cNvPr>
          <p:cNvSpPr txBox="1"/>
          <p:nvPr/>
        </p:nvSpPr>
        <p:spPr>
          <a:xfrm>
            <a:off x="4985886" y="336885"/>
            <a:ext cx="3177088" cy="584775"/>
          </a:xfrm>
          <a:prstGeom prst="rect">
            <a:avLst/>
          </a:prstGeom>
          <a:noFill/>
        </p:spPr>
        <p:txBody>
          <a:bodyPr wrap="none" rtlCol="0">
            <a:spAutoFit/>
          </a:bodyPr>
          <a:lstStyle/>
          <a:p>
            <a:r>
              <a:rPr lang="en-US" sz="3200" dirty="0"/>
              <a:t>Use Case Diagram</a:t>
            </a:r>
          </a:p>
        </p:txBody>
      </p:sp>
    </p:spTree>
    <p:extLst>
      <p:ext uri="{BB962C8B-B14F-4D97-AF65-F5344CB8AC3E}">
        <p14:creationId xmlns:p14="http://schemas.microsoft.com/office/powerpoint/2010/main" val="51963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332</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Sequence Diagram</vt:lpstr>
      <vt:lpstr>PowerPoint Presentation</vt:lpstr>
      <vt:lpstr>PowerPoint Presentation</vt:lpstr>
      <vt:lpstr>פערים</vt:lpstr>
      <vt:lpstr>PowerPoint Presentation</vt:lpstr>
      <vt:lpstr>קישור ל GITHUB https://github.com/IgorKrol/GymApp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איגור קרול</dc:creator>
  <cp:lastModifiedBy>איגור קרול</cp:lastModifiedBy>
  <cp:revision>9</cp:revision>
  <dcterms:created xsi:type="dcterms:W3CDTF">2020-01-12T10:28:30Z</dcterms:created>
  <dcterms:modified xsi:type="dcterms:W3CDTF">2020-01-12T11:34:21Z</dcterms:modified>
</cp:coreProperties>
</file>