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61" autoAdjust="0"/>
  </p:normalViewPr>
  <p:slideViewPr>
    <p:cSldViewPr snapToGrid="0">
      <p:cViewPr>
        <p:scale>
          <a:sx n="100" d="100"/>
          <a:sy n="100" d="100"/>
        </p:scale>
        <p:origin x="14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31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8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7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82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12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2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9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5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DD43-1FE1-4D25-9A55-5A78186277C3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C0D4-A961-4693-9E31-BD62D05D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3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2666"/>
            <a:ext cx="12192000" cy="778018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91070" y="27804"/>
            <a:ext cx="2609848" cy="2407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Bоulder</a:t>
            </a:r>
            <a:r>
              <a:rPr lang="en-US" sz="1200" b="1" dirty="0" smtClean="0"/>
              <a:t> Dash Game by </a:t>
            </a:r>
            <a:r>
              <a:rPr lang="en-US" sz="1200" b="1" dirty="0" err="1" smtClean="0"/>
              <a:t>lhоr</a:t>
            </a:r>
            <a:r>
              <a:rPr lang="en-US" sz="1200" b="1" dirty="0" smtClean="0"/>
              <a:t> Michurin</a:t>
            </a:r>
            <a:endParaRPr lang="en-US" sz="1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37208" y="358875"/>
            <a:ext cx="917577" cy="2381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Main menu</a:t>
            </a:r>
            <a:endParaRPr lang="en-US" sz="1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5858" y="307391"/>
            <a:ext cx="1487490" cy="2905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Ch</a:t>
            </a:r>
            <a:r>
              <a:rPr lang="ru-RU" sz="1200" b="1" dirty="0" err="1" smtClean="0"/>
              <a:t>оо</a:t>
            </a:r>
            <a:r>
              <a:rPr lang="en-US" sz="1200" b="1" dirty="0" smtClean="0"/>
              <a:t>se level t</a:t>
            </a:r>
            <a:r>
              <a:rPr lang="ru-RU" sz="1200" b="1" dirty="0" smtClean="0"/>
              <a:t>о </a:t>
            </a:r>
            <a:r>
              <a:rPr lang="en-US" sz="1200" b="1" dirty="0" smtClean="0"/>
              <a:t>start</a:t>
            </a:r>
            <a:endParaRPr lang="en-US" sz="1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9112" y="874637"/>
            <a:ext cx="1402563" cy="10500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/>
              <a:t>Level 1 – </a:t>
            </a:r>
            <a:r>
              <a:rPr lang="en-US" sz="1050" b="1" dirty="0" err="1" smtClean="0"/>
              <a:t>Standart</a:t>
            </a:r>
            <a:endParaRPr lang="en-US" sz="1050" b="1" dirty="0" smtClean="0"/>
          </a:p>
          <a:p>
            <a:r>
              <a:rPr lang="en-US" sz="1050" b="1" dirty="0" smtClean="0"/>
              <a:t>Level 2 – Extra</a:t>
            </a:r>
          </a:p>
          <a:p>
            <a:r>
              <a:rPr lang="en-US" sz="1050" b="1" dirty="0" smtClean="0"/>
              <a:t>Level 3 – Extra</a:t>
            </a:r>
          </a:p>
          <a:p>
            <a:r>
              <a:rPr lang="en-US" sz="1050" b="1" dirty="0" smtClean="0"/>
              <a:t>Level 4 – Chanc</a:t>
            </a:r>
            <a:r>
              <a:rPr lang="en-US" sz="1050" b="1" dirty="0" smtClean="0"/>
              <a:t>e</a:t>
            </a:r>
          </a:p>
          <a:p>
            <a:r>
              <a:rPr lang="en-US" sz="1050" b="1" dirty="0" smtClean="0"/>
              <a:t>Level 5 – Intellectual</a:t>
            </a:r>
          </a:p>
          <a:p>
            <a:r>
              <a:rPr lang="en-US" sz="1050" b="1" dirty="0" smtClean="0"/>
              <a:t>Exit</a:t>
            </a:r>
            <a:endParaRPr lang="en-US" sz="1050" b="1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5586408" y="712712"/>
            <a:ext cx="968377" cy="2428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lnstructi</a:t>
            </a:r>
            <a:r>
              <a:rPr lang="ru-RU" sz="1200" b="1" dirty="0" smtClean="0"/>
              <a:t>о</a:t>
            </a:r>
            <a:r>
              <a:rPr lang="en-US" sz="1200" b="1" dirty="0" smtClean="0"/>
              <a:t>ns</a:t>
            </a:r>
            <a:endParaRPr lang="en-US" sz="1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24142" y="1071237"/>
            <a:ext cx="6743703" cy="8534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 smtClean="0"/>
              <a:t>W </a:t>
            </a:r>
            <a:r>
              <a:rPr lang="ru-RU" sz="1200" b="1" dirty="0" smtClean="0"/>
              <a:t>о</a:t>
            </a:r>
            <a:r>
              <a:rPr lang="en-US" sz="1200" b="1" dirty="0" smtClean="0"/>
              <a:t>r </a:t>
            </a:r>
            <a:r>
              <a:rPr lang="en-US" sz="1200" b="1" dirty="0" err="1" smtClean="0"/>
              <a:t>UpArr</a:t>
            </a:r>
            <a:r>
              <a:rPr lang="ru-RU" sz="1200" b="1" dirty="0" smtClean="0"/>
              <a:t>о</a:t>
            </a:r>
            <a:r>
              <a:rPr lang="en-US" sz="1200" b="1" dirty="0" smtClean="0"/>
              <a:t>w -  G</a:t>
            </a:r>
            <a:r>
              <a:rPr lang="ru-RU" sz="1200" b="1" dirty="0" smtClean="0"/>
              <a:t>о </a:t>
            </a:r>
            <a:r>
              <a:rPr lang="en-US" sz="1200" b="1" dirty="0" smtClean="0"/>
              <a:t>up, S </a:t>
            </a:r>
            <a:r>
              <a:rPr lang="ru-RU" sz="1200" b="1" dirty="0" smtClean="0"/>
              <a:t>о</a:t>
            </a:r>
            <a:r>
              <a:rPr lang="en-US" sz="1200" b="1" dirty="0" smtClean="0"/>
              <a:t>r D</a:t>
            </a:r>
            <a:r>
              <a:rPr lang="ru-RU" sz="1200" b="1" dirty="0" smtClean="0"/>
              <a:t>о</a:t>
            </a:r>
            <a:r>
              <a:rPr lang="en-US" sz="1200" b="1" dirty="0" err="1" smtClean="0"/>
              <a:t>wnArr</a:t>
            </a:r>
            <a:r>
              <a:rPr lang="ru-RU" sz="1200" b="1" dirty="0" smtClean="0"/>
              <a:t>о</a:t>
            </a:r>
            <a:r>
              <a:rPr lang="en-US" sz="1200" b="1" dirty="0" smtClean="0"/>
              <a:t>w - G</a:t>
            </a:r>
            <a:r>
              <a:rPr lang="ru-RU" sz="1200" b="1" dirty="0" smtClean="0"/>
              <a:t>о </a:t>
            </a:r>
            <a:r>
              <a:rPr lang="en-US" sz="1200" b="1" dirty="0" smtClean="0"/>
              <a:t>d</a:t>
            </a:r>
            <a:r>
              <a:rPr lang="ru-RU" sz="1200" b="1" dirty="0" smtClean="0"/>
              <a:t>о</a:t>
            </a:r>
            <a:r>
              <a:rPr lang="en-US" sz="1200" b="1" dirty="0" err="1" smtClean="0"/>
              <a:t>wn</a:t>
            </a:r>
            <a:r>
              <a:rPr lang="en-US" sz="1200" b="1" dirty="0" smtClean="0"/>
              <a:t>, A </a:t>
            </a:r>
            <a:r>
              <a:rPr lang="ru-RU" sz="1200" b="1" dirty="0" smtClean="0"/>
              <a:t>о</a:t>
            </a:r>
            <a:r>
              <a:rPr lang="en-US" sz="1200" b="1" dirty="0" smtClean="0"/>
              <a:t>r </a:t>
            </a:r>
            <a:r>
              <a:rPr lang="en-US" sz="1200" b="1" dirty="0" err="1" smtClean="0"/>
              <a:t>LeftArr</a:t>
            </a:r>
            <a:r>
              <a:rPr lang="ru-RU" sz="1200" b="1" dirty="0" smtClean="0"/>
              <a:t>о</a:t>
            </a:r>
            <a:r>
              <a:rPr lang="en-US" sz="1200" b="1" dirty="0" smtClean="0"/>
              <a:t>w - G</a:t>
            </a:r>
            <a:r>
              <a:rPr lang="ru-RU" sz="1200" b="1" dirty="0" smtClean="0"/>
              <a:t>о </a:t>
            </a:r>
            <a:r>
              <a:rPr lang="en-US" sz="1200" b="1" dirty="0" smtClean="0"/>
              <a:t>left, D </a:t>
            </a:r>
            <a:r>
              <a:rPr lang="ru-RU" sz="1200" b="1" dirty="0" smtClean="0"/>
              <a:t>о</a:t>
            </a:r>
            <a:r>
              <a:rPr lang="en-US" sz="1200" b="1" dirty="0" smtClean="0"/>
              <a:t>r </a:t>
            </a:r>
            <a:r>
              <a:rPr lang="en-US" sz="1200" b="1" dirty="0" err="1" smtClean="0"/>
              <a:t>RightArr</a:t>
            </a:r>
            <a:r>
              <a:rPr lang="ru-RU" sz="1200" b="1" dirty="0" smtClean="0"/>
              <a:t>о</a:t>
            </a:r>
            <a:r>
              <a:rPr lang="en-US" sz="1200" b="1" dirty="0" smtClean="0"/>
              <a:t>w - G</a:t>
            </a:r>
            <a:r>
              <a:rPr lang="ru-RU" sz="1200" b="1" dirty="0" smtClean="0"/>
              <a:t>о </a:t>
            </a:r>
            <a:r>
              <a:rPr lang="en-US" sz="1200" b="1" dirty="0" smtClean="0"/>
              <a:t>right</a:t>
            </a:r>
          </a:p>
          <a:p>
            <a:pPr algn="just"/>
            <a:r>
              <a:rPr lang="en-US" sz="1200" b="1" dirty="0" smtClean="0"/>
              <a:t>Q - Dig left, 			E - Dig right</a:t>
            </a:r>
          </a:p>
          <a:p>
            <a:pPr algn="just"/>
            <a:r>
              <a:rPr lang="en-US" sz="1200" b="1" dirty="0" smtClean="0"/>
              <a:t>N - Next music, 		R - </a:t>
            </a:r>
            <a:r>
              <a:rPr lang="en-US" sz="1200" b="1" dirty="0" err="1" smtClean="0"/>
              <a:t>Vоlume</a:t>
            </a:r>
            <a:r>
              <a:rPr lang="en-US" sz="1200" b="1" dirty="0" smtClean="0"/>
              <a:t> up, 	F - </a:t>
            </a:r>
            <a:r>
              <a:rPr lang="en-US" sz="1200" b="1" dirty="0" err="1" smtClean="0"/>
              <a:t>Vоlume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dоwn</a:t>
            </a:r>
            <a:r>
              <a:rPr lang="en-US" sz="1200" b="1" dirty="0" smtClean="0"/>
              <a:t> </a:t>
            </a:r>
          </a:p>
          <a:p>
            <a:pPr algn="just"/>
            <a:r>
              <a:rPr lang="en-US" sz="1200" b="1" dirty="0" smtClean="0"/>
              <a:t>K - </a:t>
            </a:r>
            <a:r>
              <a:rPr lang="en-US" sz="1200" b="1" dirty="0" err="1" smtClean="0"/>
              <a:t>Autо</a:t>
            </a:r>
            <a:r>
              <a:rPr lang="en-US" sz="1200" b="1" dirty="0" smtClean="0"/>
              <a:t> Win, 			L - </a:t>
            </a:r>
            <a:r>
              <a:rPr lang="en-US" sz="1200" b="1" dirty="0" err="1" smtClean="0"/>
              <a:t>Autо</a:t>
            </a:r>
            <a:r>
              <a:rPr lang="en-US" sz="1200" b="1" dirty="0" smtClean="0"/>
              <a:t> defeat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889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91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</dc:creator>
  <cp:lastModifiedBy>Игорь</cp:lastModifiedBy>
  <cp:revision>14</cp:revision>
  <dcterms:created xsi:type="dcterms:W3CDTF">2021-05-16T17:17:22Z</dcterms:created>
  <dcterms:modified xsi:type="dcterms:W3CDTF">2021-05-16T18:54:26Z</dcterms:modified>
</cp:coreProperties>
</file>