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19900" cy="9918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8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1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39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09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4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17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2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96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8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0FA-64AA-4C79-BC7B-BA4EC2923E40}" type="datetimeFigureOut">
              <a:rPr lang="pt-BR" smtClean="0"/>
              <a:t>19/07/2023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1933-82CD-42F2-9CEF-F8F87FCB16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1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2" y="4653136"/>
            <a:ext cx="5200796" cy="131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Z:\ti\Logo - UFABC\Logo_UFA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4114"/>
            <a:ext cx="2667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:\ti\Logo - UFABC\logo_nti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02" y="1414"/>
            <a:ext cx="241176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39752" y="476672"/>
            <a:ext cx="438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Guia rápido para a utilização do amplificador de sala de aula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2132856"/>
            <a:ext cx="24431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O botão </a:t>
            </a:r>
            <a:r>
              <a:rPr lang="pt-BR" sz="1600" b="1" dirty="0" smtClean="0">
                <a:solidFill>
                  <a:srgbClr val="FFC000"/>
                </a:solidFill>
              </a:rPr>
              <a:t>liga/desliga</a:t>
            </a:r>
            <a:r>
              <a:rPr lang="pt-BR" sz="1600" dirty="0" smtClean="0"/>
              <a:t> fica na lateral direita.</a:t>
            </a:r>
          </a:p>
          <a:p>
            <a:pPr algn="just"/>
            <a:r>
              <a:rPr lang="pt-BR" sz="1600" dirty="0" smtClean="0"/>
              <a:t>O </a:t>
            </a:r>
            <a:r>
              <a:rPr lang="pt-BR" sz="1600" b="1" dirty="0" smtClean="0">
                <a:solidFill>
                  <a:srgbClr val="FF00FF"/>
                </a:solidFill>
              </a:rPr>
              <a:t>volume mestre </a:t>
            </a:r>
            <a:r>
              <a:rPr lang="pt-BR" sz="1600" dirty="0" smtClean="0"/>
              <a:t>fica no </a:t>
            </a:r>
            <a:r>
              <a:rPr lang="pt-BR" sz="1600" dirty="0" smtClean="0"/>
              <a:t>meio do amplificador.</a:t>
            </a:r>
          </a:p>
          <a:p>
            <a:pPr algn="just"/>
            <a:r>
              <a:rPr lang="pt-BR" sz="1600" dirty="0" smtClean="0"/>
              <a:t>Caso não saia </a:t>
            </a:r>
            <a:r>
              <a:rPr lang="pt-BR" sz="1600" dirty="0" smtClean="0"/>
              <a:t>som, </a:t>
            </a:r>
            <a:r>
              <a:rPr lang="pt-BR" sz="1600" dirty="0" smtClean="0"/>
              <a:t>apertar os </a:t>
            </a:r>
            <a:r>
              <a:rPr lang="pt-BR" sz="1600" b="1" dirty="0" smtClean="0">
                <a:solidFill>
                  <a:srgbClr val="00B0F0"/>
                </a:solidFill>
              </a:rPr>
              <a:t>botões de </a:t>
            </a:r>
            <a:r>
              <a:rPr lang="pt-BR" sz="1600" b="1" dirty="0">
                <a:solidFill>
                  <a:srgbClr val="00B0F0"/>
                </a:solidFill>
              </a:rPr>
              <a:t>S</a:t>
            </a:r>
            <a:r>
              <a:rPr lang="pt-BR" sz="1600" b="1" dirty="0" smtClean="0">
                <a:solidFill>
                  <a:srgbClr val="00B0F0"/>
                </a:solidFill>
              </a:rPr>
              <a:t>istema A </a:t>
            </a:r>
            <a:r>
              <a:rPr lang="pt-BR" sz="1600" b="1" dirty="0" smtClean="0">
                <a:solidFill>
                  <a:srgbClr val="00B0F0"/>
                </a:solidFill>
              </a:rPr>
              <a:t>e </a:t>
            </a:r>
            <a:r>
              <a:rPr lang="pt-BR" sz="1600" b="1" dirty="0" smtClean="0">
                <a:solidFill>
                  <a:srgbClr val="00B0F0"/>
                </a:solidFill>
              </a:rPr>
              <a:t>B</a:t>
            </a:r>
            <a:r>
              <a:rPr lang="pt-BR" sz="1600" b="1" dirty="0" smtClean="0"/>
              <a:t> </a:t>
            </a:r>
            <a:r>
              <a:rPr lang="pt-BR" sz="1600" dirty="0" smtClean="0"/>
              <a:t>para </a:t>
            </a:r>
            <a:r>
              <a:rPr lang="pt-BR" sz="1600" dirty="0" smtClean="0"/>
              <a:t>testar </a:t>
            </a:r>
            <a:r>
              <a:rPr lang="pt-BR" sz="1600" dirty="0"/>
              <a:t>(</a:t>
            </a:r>
            <a:r>
              <a:rPr lang="pt-BR" sz="1600" dirty="0" smtClean="0"/>
              <a:t>por tentativa </a:t>
            </a:r>
            <a:r>
              <a:rPr lang="pt-BR" sz="1600" dirty="0" smtClean="0"/>
              <a:t>e erro </a:t>
            </a:r>
            <a:r>
              <a:rPr lang="pt-BR" sz="1600" dirty="0" smtClean="0"/>
              <a:t>mesmo). </a:t>
            </a:r>
            <a:endParaRPr lang="pt-BR" sz="1600" dirty="0" smtClean="0"/>
          </a:p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76056" y="2138462"/>
            <a:ext cx="3969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A seleção do </a:t>
            </a:r>
            <a:r>
              <a:rPr lang="pt-BR" sz="1600" b="1" dirty="0" smtClean="0">
                <a:solidFill>
                  <a:srgbClr val="7030A0"/>
                </a:solidFill>
              </a:rPr>
              <a:t>canal de entrada </a:t>
            </a:r>
            <a:r>
              <a:rPr lang="pt-BR" sz="1600" dirty="0" smtClean="0"/>
              <a:t>deve ser feita com os botões </a:t>
            </a:r>
            <a:r>
              <a:rPr lang="pt-BR" sz="1600" dirty="0" smtClean="0"/>
              <a:t>laterais. A luz </a:t>
            </a:r>
            <a:r>
              <a:rPr lang="pt-BR" sz="1600" i="1" dirty="0" err="1" smtClean="0"/>
              <a:t>led</a:t>
            </a:r>
            <a:r>
              <a:rPr lang="pt-BR" sz="1600" dirty="0"/>
              <a:t> correspondente ao local onde o cabo está ligado deve </a:t>
            </a:r>
            <a:r>
              <a:rPr lang="pt-BR" sz="1600" dirty="0" smtClean="0"/>
              <a:t>estar </a:t>
            </a:r>
            <a:r>
              <a:rPr lang="pt-BR" sz="1600" u="sng" dirty="0" smtClean="0"/>
              <a:t>acesa</a:t>
            </a:r>
            <a:r>
              <a:rPr lang="pt-BR" sz="1600" dirty="0" smtClean="0"/>
              <a:t>. No </a:t>
            </a:r>
            <a:r>
              <a:rPr lang="pt-BR" sz="1600" dirty="0" smtClean="0"/>
              <a:t>caso da foto </a:t>
            </a:r>
            <a:r>
              <a:rPr lang="pt-BR" sz="1600" dirty="0" smtClean="0"/>
              <a:t>ao lado, a </a:t>
            </a:r>
            <a:r>
              <a:rPr lang="pt-BR" sz="1600" dirty="0" smtClean="0"/>
              <a:t>entrada </a:t>
            </a:r>
            <a:r>
              <a:rPr lang="pt-BR" sz="1600" dirty="0" smtClean="0"/>
              <a:t>é TUNER, </a:t>
            </a:r>
            <a:r>
              <a:rPr lang="pt-BR" sz="1600" dirty="0" smtClean="0"/>
              <a:t>mas pode ser </a:t>
            </a:r>
            <a:r>
              <a:rPr lang="pt-BR" sz="1600" dirty="0" smtClean="0"/>
              <a:t>outra. </a:t>
            </a:r>
            <a:r>
              <a:rPr lang="pt-BR" sz="1600" dirty="0" smtClean="0"/>
              <a:t>Em alguns equipamentos, o</a:t>
            </a:r>
            <a:r>
              <a:rPr lang="pt-BR" sz="1600" dirty="0" smtClean="0"/>
              <a:t>s botões são </a:t>
            </a:r>
            <a:r>
              <a:rPr lang="pt-BR" sz="1600" dirty="0" smtClean="0"/>
              <a:t>um pouco duros</a:t>
            </a:r>
            <a:r>
              <a:rPr lang="pt-BR" sz="1600" dirty="0" smtClean="0"/>
              <a:t>. O </a:t>
            </a:r>
            <a:r>
              <a:rPr lang="pt-BR" sz="1600" dirty="0" smtClean="0"/>
              <a:t>ajuste padrão de </a:t>
            </a:r>
            <a:r>
              <a:rPr lang="pt-BR" sz="1600" b="1" dirty="0" smtClean="0">
                <a:solidFill>
                  <a:srgbClr val="FF0000"/>
                </a:solidFill>
              </a:rPr>
              <a:t>grave, médio </a:t>
            </a:r>
            <a:r>
              <a:rPr lang="pt-BR" sz="1600" b="1" dirty="0" smtClean="0">
                <a:solidFill>
                  <a:srgbClr val="FF0000"/>
                </a:solidFill>
              </a:rPr>
              <a:t>e </a:t>
            </a:r>
            <a:r>
              <a:rPr lang="pt-BR" sz="1600" b="1" dirty="0" smtClean="0">
                <a:solidFill>
                  <a:srgbClr val="FF0000"/>
                </a:solidFill>
              </a:rPr>
              <a:t>agudo fica no </a:t>
            </a:r>
            <a:r>
              <a:rPr lang="pt-BR" sz="1600" b="1" dirty="0" smtClean="0">
                <a:solidFill>
                  <a:srgbClr val="FF0000"/>
                </a:solidFill>
              </a:rPr>
              <a:t>meio</a:t>
            </a:r>
            <a:r>
              <a:rPr lang="pt-BR" sz="1600" dirty="0" smtClean="0"/>
              <a:t>. Com o </a:t>
            </a:r>
            <a:r>
              <a:rPr lang="pt-BR" sz="1600" i="1" dirty="0" smtClean="0"/>
              <a:t>input </a:t>
            </a:r>
            <a:r>
              <a:rPr lang="pt-BR" sz="1600" i="1" dirty="0" err="1" smtClean="0"/>
              <a:t>level</a:t>
            </a:r>
            <a:r>
              <a:rPr lang="pt-BR" sz="1600" dirty="0" smtClean="0"/>
              <a:t> no </a:t>
            </a:r>
            <a:r>
              <a:rPr lang="pt-BR" sz="1600" dirty="0" smtClean="0"/>
              <a:t>mínimo, </a:t>
            </a:r>
            <a:r>
              <a:rPr lang="pt-BR" sz="1600" dirty="0" smtClean="0"/>
              <a:t>não </a:t>
            </a:r>
            <a:r>
              <a:rPr lang="pt-BR" sz="1600" dirty="0" smtClean="0"/>
              <a:t>sairá </a:t>
            </a:r>
            <a:r>
              <a:rPr lang="pt-BR" sz="1600" dirty="0" smtClean="0"/>
              <a:t>som</a:t>
            </a:r>
            <a:r>
              <a:rPr lang="pt-BR" sz="1600" dirty="0" smtClean="0"/>
              <a:t>.</a:t>
            </a:r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52" y="2204864"/>
            <a:ext cx="2455893" cy="1837685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3255788" y="5312812"/>
            <a:ext cx="1348248" cy="49245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637853" y="4897465"/>
            <a:ext cx="670161" cy="830695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214636" y="3429000"/>
            <a:ext cx="539734" cy="1584176"/>
          </a:xfrm>
          <a:prstGeom prst="straightConnector1">
            <a:avLst/>
          </a:prstGeom>
          <a:ln w="38100" cmpd="sng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209700" y="3429000"/>
            <a:ext cx="1428153" cy="1512168"/>
          </a:xfrm>
          <a:prstGeom prst="straightConnector1">
            <a:avLst/>
          </a:prstGeom>
          <a:ln w="38100" cmpd="sng">
            <a:solidFill>
              <a:srgbClr val="7030A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2411760" y="4869160"/>
            <a:ext cx="802876" cy="936104"/>
          </a:xfrm>
          <a:prstGeom prst="ellipse">
            <a:avLst/>
          </a:prstGeom>
          <a:noFill/>
          <a:ln w="444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FF"/>
                </a:solidFill>
              </a:ln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71600" y="4869160"/>
            <a:ext cx="648072" cy="1008113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634"/>
            <a:ext cx="1086420" cy="132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5427391" y="4519642"/>
            <a:ext cx="24431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Caso não saia som verificar o volume do computador e se o cabo de som esta conectado corretamente no computador, </a:t>
            </a:r>
            <a:r>
              <a:rPr lang="pt-BR" sz="1600" b="1" dirty="0" smtClean="0">
                <a:solidFill>
                  <a:srgbClr val="92D050"/>
                </a:solidFill>
              </a:rPr>
              <a:t>a saída de som do computador tem a cor verde</a:t>
            </a:r>
            <a:r>
              <a:rPr lang="pt-BR" sz="1600" dirty="0" smtClean="0"/>
              <a:t>, como mostrado na foto </a:t>
            </a:r>
            <a:r>
              <a:rPr lang="pt-BR" sz="1600" dirty="0" smtClean="0"/>
              <a:t>ao lado.</a:t>
            </a:r>
            <a:endParaRPr lang="pt-BR" sz="1600" dirty="0" smtClean="0"/>
          </a:p>
          <a:p>
            <a:pPr algn="ctr"/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8100392" y="5410224"/>
            <a:ext cx="870396" cy="683072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251520" y="5214938"/>
            <a:ext cx="576064" cy="757552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3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170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de Abreu Piccolo</dc:creator>
  <cp:lastModifiedBy>Helena D</cp:lastModifiedBy>
  <cp:revision>11</cp:revision>
  <cp:lastPrinted>2022-09-20T20:04:38Z</cp:lastPrinted>
  <dcterms:created xsi:type="dcterms:W3CDTF">2019-07-31T13:15:29Z</dcterms:created>
  <dcterms:modified xsi:type="dcterms:W3CDTF">2023-07-19T19:26:52Z</dcterms:modified>
</cp:coreProperties>
</file>